
<file path=[Content_Types].xml><?xml version="1.0" encoding="utf-8"?>
<Types xmlns="http://schemas.openxmlformats.org/package/2006/content-types">
  <Default Extension="png" ContentType="image/png"/>
  <Default Extension="jpeg" ContentType="image/jpe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notesMasters/notesMaster1.xml" ContentType="application/vnd.openxmlformats-officedocument.presentationml.notesMaster+xml"/>
  <Override PartName="/ppt/handoutMasters/handoutMaster1.xml" ContentType="application/vnd.openxmlformats-officedocument.presentationml.handoutMaster+xml"/>
  <Override PartName="/ppt/commentAuthors.xml" ContentType="application/vnd.openxmlformats-officedocument.presentationml.commentAuthors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theme/theme2.xml" ContentType="application/vnd.openxmlformats-officedocument.theme+xml"/>
  <Override PartName="/ppt/theme/theme3.xml" ContentType="application/vnd.openxmlformats-officedocument.them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howSpecialPlsOnTitleSld="0" saveSubsetFonts="1">
  <p:sldMasterIdLst>
    <p:sldMasterId id="2147484017" r:id="rId1"/>
  </p:sldMasterIdLst>
  <p:notesMasterIdLst>
    <p:notesMasterId r:id="rId27"/>
  </p:notesMasterIdLst>
  <p:handoutMasterIdLst>
    <p:handoutMasterId r:id="rId28"/>
  </p:handoutMasterIdLst>
  <p:sldIdLst>
    <p:sldId id="8898" r:id="rId2"/>
    <p:sldId id="8918" r:id="rId3"/>
    <p:sldId id="8919" r:id="rId4"/>
    <p:sldId id="8920" r:id="rId5"/>
    <p:sldId id="8921" r:id="rId6"/>
    <p:sldId id="8922" r:id="rId7"/>
    <p:sldId id="8923" r:id="rId8"/>
    <p:sldId id="8924" r:id="rId9"/>
    <p:sldId id="8925" r:id="rId10"/>
    <p:sldId id="8926" r:id="rId11"/>
    <p:sldId id="8927" r:id="rId12"/>
    <p:sldId id="8928" r:id="rId13"/>
    <p:sldId id="8929" r:id="rId14"/>
    <p:sldId id="8930" r:id="rId15"/>
    <p:sldId id="8931" r:id="rId16"/>
    <p:sldId id="8932" r:id="rId17"/>
    <p:sldId id="8933" r:id="rId18"/>
    <p:sldId id="8934" r:id="rId19"/>
    <p:sldId id="8935" r:id="rId20"/>
    <p:sldId id="8912" r:id="rId21"/>
    <p:sldId id="8915" r:id="rId22"/>
    <p:sldId id="8916" r:id="rId23"/>
    <p:sldId id="8917" r:id="rId24"/>
    <p:sldId id="8936" r:id="rId25"/>
    <p:sldId id="8937" r:id="rId26"/>
  </p:sldIdLst>
  <p:sldSz cx="10333038" cy="8208963"/>
  <p:notesSz cx="9942513" cy="6761163"/>
  <p:defaultTextStyle>
    <a:defPPr>
      <a:defRPr lang="ru-RU"/>
    </a:defPPr>
    <a:lvl1pPr marL="0" algn="l" defTabSz="794983" rtl="0" eaLnBrk="1" latinLnBrk="0" hangingPunct="1">
      <a:defRPr sz="1625" kern="1200">
        <a:solidFill>
          <a:schemeClr val="tx1"/>
        </a:solidFill>
        <a:latin typeface="+mn-lt"/>
        <a:ea typeface="+mn-ea"/>
        <a:cs typeface="+mn-cs"/>
      </a:defRPr>
    </a:lvl1pPr>
    <a:lvl2pPr marL="397468" algn="l" defTabSz="794983" rtl="0" eaLnBrk="1" latinLnBrk="0" hangingPunct="1">
      <a:defRPr sz="1625" kern="1200">
        <a:solidFill>
          <a:schemeClr val="tx1"/>
        </a:solidFill>
        <a:latin typeface="+mn-lt"/>
        <a:ea typeface="+mn-ea"/>
        <a:cs typeface="+mn-cs"/>
      </a:defRPr>
    </a:lvl2pPr>
    <a:lvl3pPr marL="794983" algn="l" defTabSz="794983" rtl="0" eaLnBrk="1" latinLnBrk="0" hangingPunct="1">
      <a:defRPr sz="1625" kern="1200">
        <a:solidFill>
          <a:schemeClr val="tx1"/>
        </a:solidFill>
        <a:latin typeface="+mn-lt"/>
        <a:ea typeface="+mn-ea"/>
        <a:cs typeface="+mn-cs"/>
      </a:defRPr>
    </a:lvl3pPr>
    <a:lvl4pPr marL="1192475" algn="l" defTabSz="794983" rtl="0" eaLnBrk="1" latinLnBrk="0" hangingPunct="1">
      <a:defRPr sz="1625" kern="1200">
        <a:solidFill>
          <a:schemeClr val="tx1"/>
        </a:solidFill>
        <a:latin typeface="+mn-lt"/>
        <a:ea typeface="+mn-ea"/>
        <a:cs typeface="+mn-cs"/>
      </a:defRPr>
    </a:lvl4pPr>
    <a:lvl5pPr marL="1589966" algn="l" defTabSz="794983" rtl="0" eaLnBrk="1" latinLnBrk="0" hangingPunct="1">
      <a:defRPr sz="1625" kern="1200">
        <a:solidFill>
          <a:schemeClr val="tx1"/>
        </a:solidFill>
        <a:latin typeface="+mn-lt"/>
        <a:ea typeface="+mn-ea"/>
        <a:cs typeface="+mn-cs"/>
      </a:defRPr>
    </a:lvl5pPr>
    <a:lvl6pPr marL="1987483" algn="l" defTabSz="794983" rtl="0" eaLnBrk="1" latinLnBrk="0" hangingPunct="1">
      <a:defRPr sz="1625" kern="1200">
        <a:solidFill>
          <a:schemeClr val="tx1"/>
        </a:solidFill>
        <a:latin typeface="+mn-lt"/>
        <a:ea typeface="+mn-ea"/>
        <a:cs typeface="+mn-cs"/>
      </a:defRPr>
    </a:lvl6pPr>
    <a:lvl7pPr marL="2384948" algn="l" defTabSz="794983" rtl="0" eaLnBrk="1" latinLnBrk="0" hangingPunct="1">
      <a:defRPr sz="1625" kern="1200">
        <a:solidFill>
          <a:schemeClr val="tx1"/>
        </a:solidFill>
        <a:latin typeface="+mn-lt"/>
        <a:ea typeface="+mn-ea"/>
        <a:cs typeface="+mn-cs"/>
      </a:defRPr>
    </a:lvl7pPr>
    <a:lvl8pPr marL="2782415" algn="l" defTabSz="794983" rtl="0" eaLnBrk="1" latinLnBrk="0" hangingPunct="1">
      <a:defRPr sz="1625" kern="1200">
        <a:solidFill>
          <a:schemeClr val="tx1"/>
        </a:solidFill>
        <a:latin typeface="+mn-lt"/>
        <a:ea typeface="+mn-ea"/>
        <a:cs typeface="+mn-cs"/>
      </a:defRPr>
    </a:lvl8pPr>
    <a:lvl9pPr marL="3179883" algn="l" defTabSz="794983" rtl="0" eaLnBrk="1" latinLnBrk="0" hangingPunct="1">
      <a:defRPr sz="1625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521415D9-36F7-43E2-AB2F-B90AF26B5E84}">
      <p14:sectionLst xmlns:p14="http://schemas.microsoft.com/office/powerpoint/2010/main">
        <p14:section name="Раздел по умолчанию" id="{DE587F38-6BCC-4E5F-A969-F447CE76924F}">
          <p14:sldIdLst>
            <p14:sldId id="8898"/>
            <p14:sldId id="8918"/>
            <p14:sldId id="8919"/>
            <p14:sldId id="8920"/>
            <p14:sldId id="8921"/>
            <p14:sldId id="8922"/>
            <p14:sldId id="8923"/>
            <p14:sldId id="8924"/>
            <p14:sldId id="8925"/>
            <p14:sldId id="8926"/>
            <p14:sldId id="8927"/>
            <p14:sldId id="8928"/>
            <p14:sldId id="8929"/>
            <p14:sldId id="8930"/>
            <p14:sldId id="8931"/>
            <p14:sldId id="8932"/>
            <p14:sldId id="8933"/>
            <p14:sldId id="8934"/>
            <p14:sldId id="8935"/>
            <p14:sldId id="8912"/>
            <p14:sldId id="8915"/>
            <p14:sldId id="8916"/>
            <p14:sldId id="8917"/>
            <p14:sldId id="8936"/>
            <p14:sldId id="8937"/>
          </p14:sldIdLst>
        </p14:section>
      </p14:sectionLst>
    </p:ext>
    <p:ext uri="{EFAFB233-063F-42B5-8137-9DF3F51BA10A}">
      <p15:sldGuideLst xmlns:p15="http://schemas.microsoft.com/office/powerpoint/2012/main">
        <p15:guide id="2" pos="4100" userDrawn="1">
          <p15:clr>
            <a:srgbClr val="A4A3A4"/>
          </p15:clr>
        </p15:guide>
        <p15:guide id="3" orient="horz" pos="5171" userDrawn="1">
          <p15:clr>
            <a:srgbClr val="A4A3A4"/>
          </p15:clr>
        </p15:guide>
        <p15:guide id="4" pos="3075" userDrawn="1">
          <p15:clr>
            <a:srgbClr val="A4A3A4"/>
          </p15:clr>
        </p15:guide>
      </p15:sldGuideLst>
    </p:ext>
    <p:ext uri="{2D200454-40CA-4A62-9FC3-DE9A4176ACB9}">
      <p15:notesGuideLst xmlns:p15="http://schemas.microsoft.com/office/powerpoint/2012/main"/>
    </p:ext>
  </p:extLst>
</p:presentation>
</file>

<file path=ppt/commentAuthors.xml><?xml version="1.0" encoding="utf-8"?>
<p:cmAuthorLst xmlns:a="http://schemas.openxmlformats.org/drawingml/2006/main" xmlns:r="http://schemas.openxmlformats.org/officeDocument/2006/relationships" xmlns:p="http://schemas.openxmlformats.org/presentationml/2006/main">
  <p:cmAuthor id="1" name="ARM32" initials="A" lastIdx="1" clrIdx="0">
    <p:extLst/>
  </p:cmAuthor>
  <p:cmAuthor id="2" name="User" initials="U" lastIdx="1" clrIdx="1"/>
</p:cmAuthorLst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loop="1" showNarration="1" useTimings="0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FF0000"/>
    <a:srgbClr val="4ADFE6"/>
    <a:srgbClr val="181DF8"/>
    <a:srgbClr val="FFFFFF"/>
    <a:srgbClr val="0070C0"/>
    <a:srgbClr val="FFFF00"/>
    <a:srgbClr val="00FF00"/>
    <a:srgbClr val="FF33CC"/>
    <a:srgbClr val="FF9999"/>
    <a:srgbClr val="3DF353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Средний стиль 2 — акцент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  <a:tblStyle styleId="{5940675A-B579-460E-94D1-54222C63F5DA}" styleName="Нет стиля, сетка таблицы">
    <a:wholeTbl>
      <a:tcTxStyle>
        <a:fontRef idx="minor">
          <a:scrgbClr r="0" g="0" b="0"/>
        </a:fontRef>
        <a:schemeClr val="tx1"/>
      </a:tcTxStyle>
      <a:tcStyle>
        <a:tcBdr>
          <a:left>
            <a:ln w="12700" cmpd="sng">
              <a:solidFill>
                <a:schemeClr val="tx1"/>
              </a:solidFill>
            </a:ln>
          </a:left>
          <a:right>
            <a:ln w="12700" cmpd="sng">
              <a:solidFill>
                <a:schemeClr val="tx1"/>
              </a:solidFill>
            </a:ln>
          </a:right>
          <a:top>
            <a:ln w="12700" cmpd="sng">
              <a:solidFill>
                <a:schemeClr val="tx1"/>
              </a:solidFill>
            </a:ln>
          </a:top>
          <a:bottom>
            <a:ln w="12700" cmpd="sng">
              <a:solidFill>
                <a:schemeClr val="tx1"/>
              </a:solidFill>
            </a:ln>
          </a:bottom>
          <a:insideH>
            <a:ln w="12700" cmpd="sng">
              <a:solidFill>
                <a:schemeClr val="tx1"/>
              </a:solidFill>
            </a:ln>
          </a:insideH>
          <a:insideV>
            <a:ln w="12700" cmpd="sng">
              <a:solidFill>
                <a:schemeClr val="tx1"/>
              </a:solidFill>
            </a:ln>
          </a:insideV>
        </a:tcBdr>
        <a:fill>
          <a:noFill/>
        </a:fill>
      </a:tcStyle>
    </a:wholeTbl>
  </a:tblStyle>
  <a:tblStyle styleId="{F5AB1C69-6EDB-4FF4-983F-18BD219EF322}" styleName="Средний стиль 2 — акцент 3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3">
              <a:tint val="20000"/>
            </a:schemeClr>
          </a:solidFill>
        </a:fill>
      </a:tcStyle>
    </a:wholeTbl>
    <a:band1H>
      <a:tcStyle>
        <a:tcBdr/>
        <a:fill>
          <a:solidFill>
            <a:schemeClr val="accent3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3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3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3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3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3"/>
          </a:solidFill>
        </a:fill>
      </a:tcStyle>
    </a:firstRow>
  </a:tblStyle>
  <a:tblStyle styleId="{2D5ABB26-0587-4C30-8999-92F81FD0307C}" styleName="Нет стиля, нет сетки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>
              <a:noFill/>
            </a:ln>
          </a:top>
          <a:bottom>
            <a:ln>
              <a:noFill/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horzBarState="maximized">
    <p:restoredLeft sz="10502" autoAdjust="0"/>
    <p:restoredTop sz="96586" autoAdjust="0"/>
  </p:normalViewPr>
  <p:slideViewPr>
    <p:cSldViewPr snapToGrid="0">
      <p:cViewPr varScale="1">
        <p:scale>
          <a:sx n="94" d="100"/>
          <a:sy n="94" d="100"/>
        </p:scale>
        <p:origin x="1956" y="78"/>
      </p:cViewPr>
      <p:guideLst>
        <p:guide pos="4100"/>
        <p:guide orient="horz" pos="5171"/>
        <p:guide pos="3075"/>
      </p:guideLst>
    </p:cSldViewPr>
  </p:slideViewPr>
  <p:outlineViewPr>
    <p:cViewPr>
      <p:scale>
        <a:sx n="66" d="100"/>
        <a:sy n="66" d="100"/>
      </p:scale>
      <p:origin x="0" y="-7578"/>
    </p:cViewPr>
  </p:outlineViewPr>
  <p:notesTextViewPr>
    <p:cViewPr>
      <p:scale>
        <a:sx n="3" d="2"/>
        <a:sy n="3" d="2"/>
      </p:scale>
      <p:origin x="0" y="0"/>
    </p:cViewPr>
  </p:notesTextViewPr>
  <p:sorterViewPr>
    <p:cViewPr>
      <p:scale>
        <a:sx n="50" d="100"/>
        <a:sy n="50" d="100"/>
      </p:scale>
      <p:origin x="0" y="0"/>
    </p:cViewPr>
  </p:sorterViewPr>
  <p:notesViewPr>
    <p:cSldViewPr snapToGrid="0">
      <p:cViewPr varScale="1">
        <p:scale>
          <a:sx n="120" d="100"/>
          <a:sy n="120" d="100"/>
        </p:scale>
        <p:origin x="1878" y="96"/>
      </p:cViewPr>
      <p:guideLst/>
    </p:cSldViewPr>
  </p:notesViewPr>
  <p:gridSpacing cx="72008" cy="72008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26" Type="http://schemas.openxmlformats.org/officeDocument/2006/relationships/slide" Target="slides/slide25.xml"/><Relationship Id="rId3" Type="http://schemas.openxmlformats.org/officeDocument/2006/relationships/slide" Target="slides/slide2.xml"/><Relationship Id="rId21" Type="http://schemas.openxmlformats.org/officeDocument/2006/relationships/slide" Target="slides/slide20.xml"/><Relationship Id="rId7" Type="http://schemas.openxmlformats.org/officeDocument/2006/relationships/slide" Target="slides/slide6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slide" Target="slides/slide24.xml"/><Relationship Id="rId33" Type="http://schemas.openxmlformats.org/officeDocument/2006/relationships/tableStyles" Target="tableStyles.xml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0" Type="http://schemas.openxmlformats.org/officeDocument/2006/relationships/slide" Target="slides/slide19.xml"/><Relationship Id="rId29" Type="http://schemas.openxmlformats.org/officeDocument/2006/relationships/commentAuthors" Target="commentAuthors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slide" Target="slides/slide10.xml"/><Relationship Id="rId24" Type="http://schemas.openxmlformats.org/officeDocument/2006/relationships/slide" Target="slides/slide23.xml"/><Relationship Id="rId32" Type="http://schemas.openxmlformats.org/officeDocument/2006/relationships/theme" Target="theme/theme1.xml"/><Relationship Id="rId5" Type="http://schemas.openxmlformats.org/officeDocument/2006/relationships/slide" Target="slides/slide4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handoutMaster" Target="handoutMasters/handoutMaster1.xml"/><Relationship Id="rId10" Type="http://schemas.openxmlformats.org/officeDocument/2006/relationships/slide" Target="slides/slide9.xml"/><Relationship Id="rId19" Type="http://schemas.openxmlformats.org/officeDocument/2006/relationships/slide" Target="slides/slide18.xml"/><Relationship Id="rId31" Type="http://schemas.openxmlformats.org/officeDocument/2006/relationships/viewProps" Target="viewProps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slide" Target="slides/slide13.xml"/><Relationship Id="rId22" Type="http://schemas.openxmlformats.org/officeDocument/2006/relationships/slide" Target="slides/slide21.xml"/><Relationship Id="rId27" Type="http://schemas.openxmlformats.org/officeDocument/2006/relationships/notesMaster" Target="notesMasters/notesMaster1.xml"/><Relationship Id="rId30" Type="http://schemas.openxmlformats.org/officeDocument/2006/relationships/presProps" Target="presProps.xml"/><Relationship Id="rId8" Type="http://schemas.openxmlformats.org/officeDocument/2006/relationships/slide" Target="slides/slide7.xml"/></Relationships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Верхний колонтитул 1"/>
          <p:cNvSpPr>
            <a:spLocks noGrp="1"/>
          </p:cNvSpPr>
          <p:nvPr>
            <p:ph type="hdr" sz="quarter"/>
          </p:nvPr>
        </p:nvSpPr>
        <p:spPr>
          <a:xfrm>
            <a:off x="153" y="153"/>
            <a:ext cx="4308719" cy="338688"/>
          </a:xfrm>
          <a:prstGeom prst="rect">
            <a:avLst/>
          </a:prstGeom>
        </p:spPr>
        <p:txBody>
          <a:bodyPr vert="horz" lIns="88101" tIns="44046" rIns="88101" bIns="44046" rtlCol="0"/>
          <a:lstStyle>
            <a:lvl1pPr algn="l">
              <a:defRPr sz="1100"/>
            </a:lvl1pPr>
          </a:lstStyle>
          <a:p>
            <a:endParaRPr lang="ru-RU" dirty="0"/>
          </a:p>
        </p:txBody>
      </p:sp>
      <p:sp>
        <p:nvSpPr>
          <p:cNvPr id="3" name="Дата 2"/>
          <p:cNvSpPr>
            <a:spLocks noGrp="1"/>
          </p:cNvSpPr>
          <p:nvPr>
            <p:ph type="dt" sz="quarter" idx="1"/>
          </p:nvPr>
        </p:nvSpPr>
        <p:spPr>
          <a:xfrm>
            <a:off x="5631717" y="153"/>
            <a:ext cx="4308719" cy="338688"/>
          </a:xfrm>
          <a:prstGeom prst="rect">
            <a:avLst/>
          </a:prstGeom>
        </p:spPr>
        <p:txBody>
          <a:bodyPr vert="horz" lIns="88101" tIns="44046" rIns="88101" bIns="44046" rtlCol="0"/>
          <a:lstStyle>
            <a:lvl1pPr algn="r">
              <a:defRPr sz="1100"/>
            </a:lvl1pPr>
          </a:lstStyle>
          <a:p>
            <a:fld id="{2CAE2469-05AA-4EAD-ADCF-345832F5635C}" type="datetimeFigureOut">
              <a:rPr lang="ru-RU" smtClean="0"/>
              <a:t>15.10.2021</a:t>
            </a:fld>
            <a:endParaRPr lang="ru-RU" dirty="0"/>
          </a:p>
        </p:txBody>
      </p:sp>
      <p:sp>
        <p:nvSpPr>
          <p:cNvPr id="4" name="Нижний колонтитул 3"/>
          <p:cNvSpPr>
            <a:spLocks noGrp="1"/>
          </p:cNvSpPr>
          <p:nvPr>
            <p:ph type="ftr" sz="quarter" idx="2"/>
          </p:nvPr>
        </p:nvSpPr>
        <p:spPr>
          <a:xfrm>
            <a:off x="153" y="6422503"/>
            <a:ext cx="4308719" cy="338686"/>
          </a:xfrm>
          <a:prstGeom prst="rect">
            <a:avLst/>
          </a:prstGeom>
        </p:spPr>
        <p:txBody>
          <a:bodyPr vert="horz" lIns="88101" tIns="44046" rIns="88101" bIns="44046" rtlCol="0" anchor="b"/>
          <a:lstStyle>
            <a:lvl1pPr algn="l">
              <a:defRPr sz="1100"/>
            </a:lvl1pPr>
          </a:lstStyle>
          <a:p>
            <a:endParaRPr lang="ru-RU" dirty="0"/>
          </a:p>
        </p:txBody>
      </p:sp>
      <p:sp>
        <p:nvSpPr>
          <p:cNvPr id="5" name="Номер слайда 4"/>
          <p:cNvSpPr>
            <a:spLocks noGrp="1"/>
          </p:cNvSpPr>
          <p:nvPr>
            <p:ph type="sldNum" sz="quarter" idx="3"/>
          </p:nvPr>
        </p:nvSpPr>
        <p:spPr>
          <a:xfrm>
            <a:off x="5631717" y="6422503"/>
            <a:ext cx="4308719" cy="338686"/>
          </a:xfrm>
          <a:prstGeom prst="rect">
            <a:avLst/>
          </a:prstGeom>
        </p:spPr>
        <p:txBody>
          <a:bodyPr vert="horz" lIns="88101" tIns="44046" rIns="88101" bIns="44046" rtlCol="0" anchor="b"/>
          <a:lstStyle>
            <a:lvl1pPr algn="r">
              <a:defRPr sz="1100"/>
            </a:lvl1pPr>
          </a:lstStyle>
          <a:p>
            <a:fld id="{0FAB2133-15B0-4EFE-BC30-805BCBD475C7}" type="slidenum">
              <a:rPr lang="ru-RU" smtClean="0"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457822190"/>
      </p:ext>
    </p:extLst>
  </p:cSld>
  <p:clrMap bg1="lt1" tx1="dk1" bg2="lt2" tx2="dk2" accent1="accent1" accent2="accent2" accent3="accent3" accent4="accent4" accent5="accent5" accent6="accent6" hlink="hlink" folHlink="folHlink"/>
  <p:hf ftr="0" dt="0"/>
</p:handoutMaster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Верхний колонтитул 1"/>
          <p:cNvSpPr>
            <a:spLocks noGrp="1"/>
          </p:cNvSpPr>
          <p:nvPr>
            <p:ph type="hdr" sz="quarter"/>
          </p:nvPr>
        </p:nvSpPr>
        <p:spPr>
          <a:xfrm>
            <a:off x="153" y="49"/>
            <a:ext cx="4308421" cy="339233"/>
          </a:xfrm>
          <a:prstGeom prst="rect">
            <a:avLst/>
          </a:prstGeom>
        </p:spPr>
        <p:txBody>
          <a:bodyPr vert="horz" lIns="95395" tIns="47697" rIns="95395" bIns="47697" rtlCol="0"/>
          <a:lstStyle>
            <a:lvl1pPr algn="l">
              <a:defRPr sz="1300"/>
            </a:lvl1pPr>
          </a:lstStyle>
          <a:p>
            <a:endParaRPr lang="ru-RU" dirty="0"/>
          </a:p>
        </p:txBody>
      </p:sp>
      <p:sp>
        <p:nvSpPr>
          <p:cNvPr id="3" name="Дата 2"/>
          <p:cNvSpPr>
            <a:spLocks noGrp="1"/>
          </p:cNvSpPr>
          <p:nvPr>
            <p:ph type="dt" idx="1"/>
          </p:nvPr>
        </p:nvSpPr>
        <p:spPr>
          <a:xfrm>
            <a:off x="5631942" y="49"/>
            <a:ext cx="4308421" cy="339233"/>
          </a:xfrm>
          <a:prstGeom prst="rect">
            <a:avLst/>
          </a:prstGeom>
        </p:spPr>
        <p:txBody>
          <a:bodyPr vert="horz" lIns="95395" tIns="47697" rIns="95395" bIns="47697" rtlCol="0"/>
          <a:lstStyle>
            <a:lvl1pPr algn="r">
              <a:defRPr sz="1300"/>
            </a:lvl1pPr>
          </a:lstStyle>
          <a:p>
            <a:fld id="{0060E01D-5EF3-45B4-8D72-A960D6489AA6}" type="datetimeFigureOut">
              <a:rPr lang="ru-RU" smtClean="0"/>
              <a:pPr/>
              <a:t>15.10.2021</a:t>
            </a:fld>
            <a:endParaRPr lang="ru-RU" dirty="0"/>
          </a:p>
        </p:txBody>
      </p:sp>
      <p:sp>
        <p:nvSpPr>
          <p:cNvPr id="4" name="Образ слайда 3"/>
          <p:cNvSpPr>
            <a:spLocks noGrp="1" noRot="1" noChangeAspect="1"/>
          </p:cNvSpPr>
          <p:nvPr>
            <p:ph type="sldImg" idx="2"/>
          </p:nvPr>
        </p:nvSpPr>
        <p:spPr>
          <a:xfrm>
            <a:off x="3535363" y="844550"/>
            <a:ext cx="2871787" cy="2281238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5395" tIns="47697" rIns="95395" bIns="47697" rtlCol="0" anchor="ctr"/>
          <a:lstStyle/>
          <a:p>
            <a:endParaRPr lang="ru-RU" dirty="0"/>
          </a:p>
        </p:txBody>
      </p:sp>
      <p:sp>
        <p:nvSpPr>
          <p:cNvPr id="5" name="Заметки 4"/>
          <p:cNvSpPr>
            <a:spLocks noGrp="1"/>
          </p:cNvSpPr>
          <p:nvPr>
            <p:ph type="body" sz="quarter" idx="3"/>
          </p:nvPr>
        </p:nvSpPr>
        <p:spPr>
          <a:xfrm>
            <a:off x="994407" y="3253829"/>
            <a:ext cx="7954009" cy="2662208"/>
          </a:xfrm>
          <a:prstGeom prst="rect">
            <a:avLst/>
          </a:prstGeom>
        </p:spPr>
        <p:txBody>
          <a:bodyPr vert="horz" lIns="95395" tIns="47697" rIns="95395" bIns="47697" rtlCol="0"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6" name="Нижний колонтитул 5"/>
          <p:cNvSpPr>
            <a:spLocks noGrp="1"/>
          </p:cNvSpPr>
          <p:nvPr>
            <p:ph type="ftr" sz="quarter" idx="4"/>
          </p:nvPr>
        </p:nvSpPr>
        <p:spPr>
          <a:xfrm>
            <a:off x="153" y="6422068"/>
            <a:ext cx="4308421" cy="339231"/>
          </a:xfrm>
          <a:prstGeom prst="rect">
            <a:avLst/>
          </a:prstGeom>
        </p:spPr>
        <p:txBody>
          <a:bodyPr vert="horz" lIns="95395" tIns="47697" rIns="95395" bIns="47697" rtlCol="0" anchor="b"/>
          <a:lstStyle>
            <a:lvl1pPr algn="l">
              <a:defRPr sz="1300"/>
            </a:lvl1pPr>
          </a:lstStyle>
          <a:p>
            <a:endParaRPr lang="ru-RU" dirty="0"/>
          </a:p>
        </p:txBody>
      </p:sp>
      <p:sp>
        <p:nvSpPr>
          <p:cNvPr id="7" name="Номер слайда 6"/>
          <p:cNvSpPr>
            <a:spLocks noGrp="1"/>
          </p:cNvSpPr>
          <p:nvPr>
            <p:ph type="sldNum" sz="quarter" idx="5"/>
          </p:nvPr>
        </p:nvSpPr>
        <p:spPr>
          <a:xfrm>
            <a:off x="5631942" y="6422068"/>
            <a:ext cx="4308421" cy="339231"/>
          </a:xfrm>
          <a:prstGeom prst="rect">
            <a:avLst/>
          </a:prstGeom>
        </p:spPr>
        <p:txBody>
          <a:bodyPr vert="horz" lIns="95395" tIns="47697" rIns="95395" bIns="47697" rtlCol="0" anchor="b"/>
          <a:lstStyle>
            <a:lvl1pPr algn="r">
              <a:defRPr sz="1300"/>
            </a:lvl1pPr>
          </a:lstStyle>
          <a:p>
            <a:fld id="{B02A437B-EFF4-43AF-8D02-B1E280ECFFA6}" type="slidenum">
              <a:rPr lang="ru-RU" smtClean="0"/>
              <a:pPr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854388042"/>
      </p:ext>
    </p:extLst>
  </p:cSld>
  <p:clrMap bg1="lt1" tx1="dk1" bg2="lt2" tx2="dk2" accent1="accent1" accent2="accent2" accent3="accent3" accent4="accent4" accent5="accent5" accent6="accent6" hlink="hlink" folHlink="folHlink"/>
  <p:hf ftr="0" dt="0"/>
  <p:notesStyle>
    <a:lvl1pPr marL="0" algn="l" defTabSz="794983" rtl="0" eaLnBrk="1" latinLnBrk="0" hangingPunct="1">
      <a:defRPr sz="1044" kern="1200">
        <a:solidFill>
          <a:schemeClr val="tx1"/>
        </a:solidFill>
        <a:latin typeface="+mn-lt"/>
        <a:ea typeface="+mn-ea"/>
        <a:cs typeface="+mn-cs"/>
      </a:defRPr>
    </a:lvl1pPr>
    <a:lvl2pPr marL="397468" algn="l" defTabSz="794983" rtl="0" eaLnBrk="1" latinLnBrk="0" hangingPunct="1">
      <a:defRPr sz="1044" kern="1200">
        <a:solidFill>
          <a:schemeClr val="tx1"/>
        </a:solidFill>
        <a:latin typeface="+mn-lt"/>
        <a:ea typeface="+mn-ea"/>
        <a:cs typeface="+mn-cs"/>
      </a:defRPr>
    </a:lvl2pPr>
    <a:lvl3pPr marL="794983" algn="l" defTabSz="794983" rtl="0" eaLnBrk="1" latinLnBrk="0" hangingPunct="1">
      <a:defRPr sz="1044" kern="1200">
        <a:solidFill>
          <a:schemeClr val="tx1"/>
        </a:solidFill>
        <a:latin typeface="+mn-lt"/>
        <a:ea typeface="+mn-ea"/>
        <a:cs typeface="+mn-cs"/>
      </a:defRPr>
    </a:lvl3pPr>
    <a:lvl4pPr marL="1192475" algn="l" defTabSz="794983" rtl="0" eaLnBrk="1" latinLnBrk="0" hangingPunct="1">
      <a:defRPr sz="1044" kern="1200">
        <a:solidFill>
          <a:schemeClr val="tx1"/>
        </a:solidFill>
        <a:latin typeface="+mn-lt"/>
        <a:ea typeface="+mn-ea"/>
        <a:cs typeface="+mn-cs"/>
      </a:defRPr>
    </a:lvl4pPr>
    <a:lvl5pPr marL="1589966" algn="l" defTabSz="794983" rtl="0" eaLnBrk="1" latinLnBrk="0" hangingPunct="1">
      <a:defRPr sz="1044" kern="1200">
        <a:solidFill>
          <a:schemeClr val="tx1"/>
        </a:solidFill>
        <a:latin typeface="+mn-lt"/>
        <a:ea typeface="+mn-ea"/>
        <a:cs typeface="+mn-cs"/>
      </a:defRPr>
    </a:lvl5pPr>
    <a:lvl6pPr marL="1987483" algn="l" defTabSz="794983" rtl="0" eaLnBrk="1" latinLnBrk="0" hangingPunct="1">
      <a:defRPr sz="1044" kern="1200">
        <a:solidFill>
          <a:schemeClr val="tx1"/>
        </a:solidFill>
        <a:latin typeface="+mn-lt"/>
        <a:ea typeface="+mn-ea"/>
        <a:cs typeface="+mn-cs"/>
      </a:defRPr>
    </a:lvl6pPr>
    <a:lvl7pPr marL="2384948" algn="l" defTabSz="794983" rtl="0" eaLnBrk="1" latinLnBrk="0" hangingPunct="1">
      <a:defRPr sz="1044" kern="1200">
        <a:solidFill>
          <a:schemeClr val="tx1"/>
        </a:solidFill>
        <a:latin typeface="+mn-lt"/>
        <a:ea typeface="+mn-ea"/>
        <a:cs typeface="+mn-cs"/>
      </a:defRPr>
    </a:lvl7pPr>
    <a:lvl8pPr marL="2782415" algn="l" defTabSz="794983" rtl="0" eaLnBrk="1" latinLnBrk="0" hangingPunct="1">
      <a:defRPr sz="1044" kern="1200">
        <a:solidFill>
          <a:schemeClr val="tx1"/>
        </a:solidFill>
        <a:latin typeface="+mn-lt"/>
        <a:ea typeface="+mn-ea"/>
        <a:cs typeface="+mn-cs"/>
      </a:defRPr>
    </a:lvl8pPr>
    <a:lvl9pPr marL="3179883" algn="l" defTabSz="794983" rtl="0" eaLnBrk="1" latinLnBrk="0" hangingPunct="1">
      <a:defRPr sz="1044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774978" y="1343458"/>
            <a:ext cx="8783082" cy="2857935"/>
          </a:xfrm>
        </p:spPr>
        <p:txBody>
          <a:bodyPr anchor="b"/>
          <a:lstStyle>
            <a:lvl1pPr algn="ctr">
              <a:defRPr sz="6780"/>
            </a:lvl1pPr>
          </a:lstStyle>
          <a:p>
            <a:r>
              <a:rPr lang="ru-RU" smtClean="0"/>
              <a:t>Образец заголовка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291630" y="4311606"/>
            <a:ext cx="7749779" cy="1981932"/>
          </a:xfrm>
        </p:spPr>
        <p:txBody>
          <a:bodyPr/>
          <a:lstStyle>
            <a:lvl1pPr marL="0" indent="0" algn="ctr">
              <a:buNone/>
              <a:defRPr sz="2712"/>
            </a:lvl1pPr>
            <a:lvl2pPr marL="516636" indent="0" algn="ctr">
              <a:buNone/>
              <a:defRPr sz="2260"/>
            </a:lvl2pPr>
            <a:lvl3pPr marL="1033272" indent="0" algn="ctr">
              <a:buNone/>
              <a:defRPr sz="2034"/>
            </a:lvl3pPr>
            <a:lvl4pPr marL="1549908" indent="0" algn="ctr">
              <a:buNone/>
              <a:defRPr sz="1808"/>
            </a:lvl4pPr>
            <a:lvl5pPr marL="2066544" indent="0" algn="ctr">
              <a:buNone/>
              <a:defRPr sz="1808"/>
            </a:lvl5pPr>
            <a:lvl6pPr marL="2583180" indent="0" algn="ctr">
              <a:buNone/>
              <a:defRPr sz="1808"/>
            </a:lvl6pPr>
            <a:lvl7pPr marL="3099816" indent="0" algn="ctr">
              <a:buNone/>
              <a:defRPr sz="1808"/>
            </a:lvl7pPr>
            <a:lvl8pPr marL="3616452" indent="0" algn="ctr">
              <a:buNone/>
              <a:defRPr sz="1808"/>
            </a:lvl8pPr>
            <a:lvl9pPr marL="4133088" indent="0" algn="ctr">
              <a:buNone/>
              <a:defRPr sz="1808"/>
            </a:lvl9pPr>
          </a:lstStyle>
          <a:p>
            <a:r>
              <a:rPr lang="ru-RU" smtClean="0"/>
              <a:t>Образец подзаголовка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F0C8632-C3E7-49F7-8AC2-0F3B7FF7F613}" type="datetime1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15.10.2021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E1843BC-D711-48B0-96AF-69836F42B35F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234446105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Заголовок и вертикальный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mtClean="0"/>
              <a:t>Образец заголовка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61F456B-19DB-4F30-ACA3-F44E55C6B60A}" type="datetime1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15.10.2021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E1843BC-D711-48B0-96AF-69836F42B35F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73613476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Вертикальный заголовок и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7394581" y="437051"/>
            <a:ext cx="2228061" cy="6956717"/>
          </a:xfrm>
        </p:spPr>
        <p:txBody>
          <a:bodyPr vert="eaVert"/>
          <a:lstStyle/>
          <a:p>
            <a:r>
              <a:rPr lang="ru-RU" smtClean="0"/>
              <a:t>Образец заголовка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710397" y="437051"/>
            <a:ext cx="6555021" cy="6956717"/>
          </a:xfrm>
        </p:spPr>
        <p:txBody>
          <a:bodyPr vert="eaVert"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F06860F-F60B-4300-9D04-054163F7821C}" type="datetime1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15.10.2021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E1843BC-D711-48B0-96AF-69836F42B35F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996196891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Заголовок и объек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mtClean="0"/>
              <a:t>Образец заголовка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659BB9C-38B9-4990-8234-50C335FF56E9}" type="datetime1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15.10.2021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E1843BC-D711-48B0-96AF-69836F42B35F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870348934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Заголовок раздел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05015" y="2046542"/>
            <a:ext cx="8912245" cy="3414700"/>
          </a:xfrm>
        </p:spPr>
        <p:txBody>
          <a:bodyPr anchor="b"/>
          <a:lstStyle>
            <a:lvl1pPr>
              <a:defRPr sz="6780"/>
            </a:lvl1pPr>
          </a:lstStyle>
          <a:p>
            <a:r>
              <a:rPr lang="ru-RU" smtClean="0"/>
              <a:t>Образец заголовка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05015" y="5493547"/>
            <a:ext cx="8912245" cy="1795710"/>
          </a:xfrm>
        </p:spPr>
        <p:txBody>
          <a:bodyPr/>
          <a:lstStyle>
            <a:lvl1pPr marL="0" indent="0">
              <a:buNone/>
              <a:defRPr sz="2712">
                <a:solidFill>
                  <a:schemeClr val="tx1"/>
                </a:solidFill>
              </a:defRPr>
            </a:lvl1pPr>
            <a:lvl2pPr marL="516636" indent="0">
              <a:buNone/>
              <a:defRPr sz="2260">
                <a:solidFill>
                  <a:schemeClr val="tx1">
                    <a:tint val="75000"/>
                  </a:schemeClr>
                </a:solidFill>
              </a:defRPr>
            </a:lvl2pPr>
            <a:lvl3pPr marL="1033272" indent="0">
              <a:buNone/>
              <a:defRPr sz="2034">
                <a:solidFill>
                  <a:schemeClr val="tx1">
                    <a:tint val="75000"/>
                  </a:schemeClr>
                </a:solidFill>
              </a:defRPr>
            </a:lvl3pPr>
            <a:lvl4pPr marL="1549908" indent="0">
              <a:buNone/>
              <a:defRPr sz="1808">
                <a:solidFill>
                  <a:schemeClr val="tx1">
                    <a:tint val="75000"/>
                  </a:schemeClr>
                </a:solidFill>
              </a:defRPr>
            </a:lvl4pPr>
            <a:lvl5pPr marL="2066544" indent="0">
              <a:buNone/>
              <a:defRPr sz="1808">
                <a:solidFill>
                  <a:schemeClr val="tx1">
                    <a:tint val="75000"/>
                  </a:schemeClr>
                </a:solidFill>
              </a:defRPr>
            </a:lvl5pPr>
            <a:lvl6pPr marL="2583180" indent="0">
              <a:buNone/>
              <a:defRPr sz="1808">
                <a:solidFill>
                  <a:schemeClr val="tx1">
                    <a:tint val="75000"/>
                  </a:schemeClr>
                </a:solidFill>
              </a:defRPr>
            </a:lvl6pPr>
            <a:lvl7pPr marL="3099816" indent="0">
              <a:buNone/>
              <a:defRPr sz="1808">
                <a:solidFill>
                  <a:schemeClr val="tx1">
                    <a:tint val="75000"/>
                  </a:schemeClr>
                </a:solidFill>
              </a:defRPr>
            </a:lvl7pPr>
            <a:lvl8pPr marL="3616452" indent="0">
              <a:buNone/>
              <a:defRPr sz="1808">
                <a:solidFill>
                  <a:schemeClr val="tx1">
                    <a:tint val="75000"/>
                  </a:schemeClr>
                </a:solidFill>
              </a:defRPr>
            </a:lvl8pPr>
            <a:lvl9pPr marL="4133088" indent="0">
              <a:buNone/>
              <a:defRPr sz="1808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4BB5C07-D729-4765-B658-CBC287F3511F}" type="datetime1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15.10.2021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E1843BC-D711-48B0-96AF-69836F42B35F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11954566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Два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mtClean="0"/>
              <a:t>Образец заголовка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710396" y="2185256"/>
            <a:ext cx="4391541" cy="5208512"/>
          </a:xfrm>
        </p:spPr>
        <p:txBody>
          <a:bodyPr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en-US" dirty="0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5231101" y="2185256"/>
            <a:ext cx="4391541" cy="5208512"/>
          </a:xfrm>
        </p:spPr>
        <p:txBody>
          <a:bodyPr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en-US" dirty="0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257DCBB-9EE9-48EB-9382-BB971AEF6786}" type="datetime1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15.10.2021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E1843BC-D711-48B0-96AF-69836F42B35F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846621225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11742" y="437053"/>
            <a:ext cx="8912245" cy="1586687"/>
          </a:xfrm>
        </p:spPr>
        <p:txBody>
          <a:bodyPr/>
          <a:lstStyle/>
          <a:p>
            <a:r>
              <a:rPr lang="ru-RU" smtClean="0"/>
              <a:t>Образец заголовка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11743" y="2012337"/>
            <a:ext cx="4371359" cy="986215"/>
          </a:xfrm>
        </p:spPr>
        <p:txBody>
          <a:bodyPr anchor="b"/>
          <a:lstStyle>
            <a:lvl1pPr marL="0" indent="0">
              <a:buNone/>
              <a:defRPr sz="2712" b="1"/>
            </a:lvl1pPr>
            <a:lvl2pPr marL="516636" indent="0">
              <a:buNone/>
              <a:defRPr sz="2260" b="1"/>
            </a:lvl2pPr>
            <a:lvl3pPr marL="1033272" indent="0">
              <a:buNone/>
              <a:defRPr sz="2034" b="1"/>
            </a:lvl3pPr>
            <a:lvl4pPr marL="1549908" indent="0">
              <a:buNone/>
              <a:defRPr sz="1808" b="1"/>
            </a:lvl4pPr>
            <a:lvl5pPr marL="2066544" indent="0">
              <a:buNone/>
              <a:defRPr sz="1808" b="1"/>
            </a:lvl5pPr>
            <a:lvl6pPr marL="2583180" indent="0">
              <a:buNone/>
              <a:defRPr sz="1808" b="1"/>
            </a:lvl6pPr>
            <a:lvl7pPr marL="3099816" indent="0">
              <a:buNone/>
              <a:defRPr sz="1808" b="1"/>
            </a:lvl7pPr>
            <a:lvl8pPr marL="3616452" indent="0">
              <a:buNone/>
              <a:defRPr sz="1808" b="1"/>
            </a:lvl8pPr>
            <a:lvl9pPr marL="4133088" indent="0">
              <a:buNone/>
              <a:defRPr sz="1808" b="1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711743" y="2998552"/>
            <a:ext cx="4371359" cy="4410418"/>
          </a:xfrm>
        </p:spPr>
        <p:txBody>
          <a:bodyPr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en-US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5231101" y="2012337"/>
            <a:ext cx="4392887" cy="986215"/>
          </a:xfrm>
        </p:spPr>
        <p:txBody>
          <a:bodyPr anchor="b"/>
          <a:lstStyle>
            <a:lvl1pPr marL="0" indent="0">
              <a:buNone/>
              <a:defRPr sz="2712" b="1"/>
            </a:lvl1pPr>
            <a:lvl2pPr marL="516636" indent="0">
              <a:buNone/>
              <a:defRPr sz="2260" b="1"/>
            </a:lvl2pPr>
            <a:lvl3pPr marL="1033272" indent="0">
              <a:buNone/>
              <a:defRPr sz="2034" b="1"/>
            </a:lvl3pPr>
            <a:lvl4pPr marL="1549908" indent="0">
              <a:buNone/>
              <a:defRPr sz="1808" b="1"/>
            </a:lvl4pPr>
            <a:lvl5pPr marL="2066544" indent="0">
              <a:buNone/>
              <a:defRPr sz="1808" b="1"/>
            </a:lvl5pPr>
            <a:lvl6pPr marL="2583180" indent="0">
              <a:buNone/>
              <a:defRPr sz="1808" b="1"/>
            </a:lvl6pPr>
            <a:lvl7pPr marL="3099816" indent="0">
              <a:buNone/>
              <a:defRPr sz="1808" b="1"/>
            </a:lvl7pPr>
            <a:lvl8pPr marL="3616452" indent="0">
              <a:buNone/>
              <a:defRPr sz="1808" b="1"/>
            </a:lvl8pPr>
            <a:lvl9pPr marL="4133088" indent="0">
              <a:buNone/>
              <a:defRPr sz="1808" b="1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5231101" y="2998552"/>
            <a:ext cx="4392887" cy="4410418"/>
          </a:xfrm>
        </p:spPr>
        <p:txBody>
          <a:bodyPr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en-US" dirty="0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B2F2DF9-0C99-402E-A29B-79D47C97E224}" type="datetime1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15.10.2021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E1843BC-D711-48B0-96AF-69836F42B35F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665748738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Только заголовок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mtClean="0"/>
              <a:t>Образец заголовка</a:t>
            </a:r>
            <a:endParaRPr lang="en-US" dirty="0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2588907-C54A-4434-B345-A1CA98D63184}" type="datetime1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15.10.2021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E1843BC-D711-48B0-96AF-69836F42B35F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464100649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Пусто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ABAF6F3-6C7A-4AB5-8AB8-C787B1E3FB09}" type="datetime1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15.10.2021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E1843BC-D711-48B0-96AF-69836F42B35F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2217415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Объект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11742" y="547264"/>
            <a:ext cx="3332674" cy="1915425"/>
          </a:xfrm>
        </p:spPr>
        <p:txBody>
          <a:bodyPr anchor="b"/>
          <a:lstStyle>
            <a:lvl1pPr>
              <a:defRPr sz="3616"/>
            </a:lvl1pPr>
          </a:lstStyle>
          <a:p>
            <a:r>
              <a:rPr lang="ru-RU" smtClean="0"/>
              <a:t>Образец заголовка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392887" y="1181941"/>
            <a:ext cx="5231100" cy="5833684"/>
          </a:xfrm>
        </p:spPr>
        <p:txBody>
          <a:bodyPr/>
          <a:lstStyle>
            <a:lvl1pPr>
              <a:defRPr sz="3616"/>
            </a:lvl1pPr>
            <a:lvl2pPr>
              <a:defRPr sz="3164"/>
            </a:lvl2pPr>
            <a:lvl3pPr>
              <a:defRPr sz="2712"/>
            </a:lvl3pPr>
            <a:lvl4pPr>
              <a:defRPr sz="2260"/>
            </a:lvl4pPr>
            <a:lvl5pPr>
              <a:defRPr sz="2260"/>
            </a:lvl5pPr>
            <a:lvl6pPr>
              <a:defRPr sz="2260"/>
            </a:lvl6pPr>
            <a:lvl7pPr>
              <a:defRPr sz="2260"/>
            </a:lvl7pPr>
            <a:lvl8pPr>
              <a:defRPr sz="2260"/>
            </a:lvl8pPr>
            <a:lvl9pPr>
              <a:defRPr sz="2260"/>
            </a:lvl9pPr>
          </a:lstStyle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711742" y="2462689"/>
            <a:ext cx="3332674" cy="4562436"/>
          </a:xfrm>
        </p:spPr>
        <p:txBody>
          <a:bodyPr/>
          <a:lstStyle>
            <a:lvl1pPr marL="0" indent="0">
              <a:buNone/>
              <a:defRPr sz="1808"/>
            </a:lvl1pPr>
            <a:lvl2pPr marL="516636" indent="0">
              <a:buNone/>
              <a:defRPr sz="1582"/>
            </a:lvl2pPr>
            <a:lvl3pPr marL="1033272" indent="0">
              <a:buNone/>
              <a:defRPr sz="1356"/>
            </a:lvl3pPr>
            <a:lvl4pPr marL="1549908" indent="0">
              <a:buNone/>
              <a:defRPr sz="1130"/>
            </a:lvl4pPr>
            <a:lvl5pPr marL="2066544" indent="0">
              <a:buNone/>
              <a:defRPr sz="1130"/>
            </a:lvl5pPr>
            <a:lvl6pPr marL="2583180" indent="0">
              <a:buNone/>
              <a:defRPr sz="1130"/>
            </a:lvl6pPr>
            <a:lvl7pPr marL="3099816" indent="0">
              <a:buNone/>
              <a:defRPr sz="1130"/>
            </a:lvl7pPr>
            <a:lvl8pPr marL="3616452" indent="0">
              <a:buNone/>
              <a:defRPr sz="1130"/>
            </a:lvl8pPr>
            <a:lvl9pPr marL="4133088" indent="0">
              <a:buNone/>
              <a:defRPr sz="1130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E2F2BA2-E48D-4602-BA8E-A03584B13999}" type="datetime1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15.10.2021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E1843BC-D711-48B0-96AF-69836F42B35F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49092656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Рисунок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11742" y="547264"/>
            <a:ext cx="3332674" cy="1915425"/>
          </a:xfrm>
        </p:spPr>
        <p:txBody>
          <a:bodyPr anchor="b"/>
          <a:lstStyle>
            <a:lvl1pPr>
              <a:defRPr sz="3616"/>
            </a:lvl1pPr>
          </a:lstStyle>
          <a:p>
            <a:r>
              <a:rPr lang="ru-RU" smtClean="0"/>
              <a:t>Образец заголовка</a:t>
            </a:r>
            <a:endParaRPr lang="en-US" dirty="0"/>
          </a:p>
        </p:txBody>
      </p:sp>
      <p:sp>
        <p:nvSpPr>
          <p:cNvPr id="3" name="Picture Placeholder 2"/>
          <p:cNvSpPr>
            <a:spLocks noGrp="1" noChangeAspect="1"/>
          </p:cNvSpPr>
          <p:nvPr>
            <p:ph type="pic" idx="1"/>
          </p:nvPr>
        </p:nvSpPr>
        <p:spPr>
          <a:xfrm>
            <a:off x="4392887" y="1181941"/>
            <a:ext cx="5231100" cy="5833684"/>
          </a:xfrm>
        </p:spPr>
        <p:txBody>
          <a:bodyPr anchor="t"/>
          <a:lstStyle>
            <a:lvl1pPr marL="0" indent="0">
              <a:buNone/>
              <a:defRPr sz="3616"/>
            </a:lvl1pPr>
            <a:lvl2pPr marL="516636" indent="0">
              <a:buNone/>
              <a:defRPr sz="3164"/>
            </a:lvl2pPr>
            <a:lvl3pPr marL="1033272" indent="0">
              <a:buNone/>
              <a:defRPr sz="2712"/>
            </a:lvl3pPr>
            <a:lvl4pPr marL="1549908" indent="0">
              <a:buNone/>
              <a:defRPr sz="2260"/>
            </a:lvl4pPr>
            <a:lvl5pPr marL="2066544" indent="0">
              <a:buNone/>
              <a:defRPr sz="2260"/>
            </a:lvl5pPr>
            <a:lvl6pPr marL="2583180" indent="0">
              <a:buNone/>
              <a:defRPr sz="2260"/>
            </a:lvl6pPr>
            <a:lvl7pPr marL="3099816" indent="0">
              <a:buNone/>
              <a:defRPr sz="2260"/>
            </a:lvl7pPr>
            <a:lvl8pPr marL="3616452" indent="0">
              <a:buNone/>
              <a:defRPr sz="2260"/>
            </a:lvl8pPr>
            <a:lvl9pPr marL="4133088" indent="0">
              <a:buNone/>
              <a:defRPr sz="2260"/>
            </a:lvl9pPr>
          </a:lstStyle>
          <a:p>
            <a:r>
              <a:rPr lang="ru-RU" smtClean="0"/>
              <a:t>Вставка рисунка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711742" y="2462689"/>
            <a:ext cx="3332674" cy="4562436"/>
          </a:xfrm>
        </p:spPr>
        <p:txBody>
          <a:bodyPr/>
          <a:lstStyle>
            <a:lvl1pPr marL="0" indent="0">
              <a:buNone/>
              <a:defRPr sz="1808"/>
            </a:lvl1pPr>
            <a:lvl2pPr marL="516636" indent="0">
              <a:buNone/>
              <a:defRPr sz="1582"/>
            </a:lvl2pPr>
            <a:lvl3pPr marL="1033272" indent="0">
              <a:buNone/>
              <a:defRPr sz="1356"/>
            </a:lvl3pPr>
            <a:lvl4pPr marL="1549908" indent="0">
              <a:buNone/>
              <a:defRPr sz="1130"/>
            </a:lvl4pPr>
            <a:lvl5pPr marL="2066544" indent="0">
              <a:buNone/>
              <a:defRPr sz="1130"/>
            </a:lvl5pPr>
            <a:lvl6pPr marL="2583180" indent="0">
              <a:buNone/>
              <a:defRPr sz="1130"/>
            </a:lvl6pPr>
            <a:lvl7pPr marL="3099816" indent="0">
              <a:buNone/>
              <a:defRPr sz="1130"/>
            </a:lvl7pPr>
            <a:lvl8pPr marL="3616452" indent="0">
              <a:buNone/>
              <a:defRPr sz="1130"/>
            </a:lvl8pPr>
            <a:lvl9pPr marL="4133088" indent="0">
              <a:buNone/>
              <a:defRPr sz="1130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A94F69D-F1BE-4786-A384-907DE08AC6B9}" type="datetime1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15.10.2021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E1843BC-D711-48B0-96AF-69836F42B35F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493704527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710397" y="437053"/>
            <a:ext cx="8912245" cy="1586687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ru-RU" smtClean="0"/>
              <a:t>Образец заголовка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10397" y="2185256"/>
            <a:ext cx="8912245" cy="5208512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710396" y="7608494"/>
            <a:ext cx="2324934" cy="437051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356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693228"/>
            <a:fld id="{B0E99B11-B530-4D12-B16B-7E39BAE919FA}" type="datetime1">
              <a:rPr lang="ru-RU" smtClean="0">
                <a:solidFill>
                  <a:prstClr val="black">
                    <a:tint val="75000"/>
                  </a:prstClr>
                </a:solidFill>
              </a:rPr>
              <a:pPr defTabSz="693228"/>
              <a:t>15.10.2021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3422819" y="7608494"/>
            <a:ext cx="3487400" cy="437051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356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693228"/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7297708" y="7608494"/>
            <a:ext cx="2324934" cy="437051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356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693228"/>
            <a:fld id="{5E1843BC-D711-48B0-96AF-69836F42B35F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 defTabSz="693228"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6881604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018" r:id="rId1"/>
    <p:sldLayoutId id="2147484019" r:id="rId2"/>
    <p:sldLayoutId id="2147484020" r:id="rId3"/>
    <p:sldLayoutId id="2147484021" r:id="rId4"/>
    <p:sldLayoutId id="2147484022" r:id="rId5"/>
    <p:sldLayoutId id="2147484023" r:id="rId6"/>
    <p:sldLayoutId id="2147484024" r:id="rId7"/>
    <p:sldLayoutId id="2147484025" r:id="rId8"/>
    <p:sldLayoutId id="2147484026" r:id="rId9"/>
    <p:sldLayoutId id="2147484027" r:id="rId10"/>
    <p:sldLayoutId id="2147484028" r:id="rId11"/>
  </p:sldLayoutIdLst>
  <p:hf hdr="0" ftr="0" dt="0"/>
  <p:txStyles>
    <p:titleStyle>
      <a:lvl1pPr algn="l" defTabSz="1033272" rtl="0" eaLnBrk="1" latinLnBrk="0" hangingPunct="1">
        <a:lnSpc>
          <a:spcPct val="90000"/>
        </a:lnSpc>
        <a:spcBef>
          <a:spcPct val="0"/>
        </a:spcBef>
        <a:buNone/>
        <a:defRPr sz="4972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58318" indent="-258318" algn="l" defTabSz="1033272" rtl="0" eaLnBrk="1" latinLnBrk="0" hangingPunct="1">
        <a:lnSpc>
          <a:spcPct val="90000"/>
        </a:lnSpc>
        <a:spcBef>
          <a:spcPts val="1130"/>
        </a:spcBef>
        <a:buFont typeface="Arial" panose="020B0604020202020204" pitchFamily="34" charset="0"/>
        <a:buChar char="•"/>
        <a:defRPr sz="3164" kern="1200">
          <a:solidFill>
            <a:schemeClr val="tx1"/>
          </a:solidFill>
          <a:latin typeface="+mn-lt"/>
          <a:ea typeface="+mn-ea"/>
          <a:cs typeface="+mn-cs"/>
        </a:defRPr>
      </a:lvl1pPr>
      <a:lvl2pPr marL="774954" indent="-258318" algn="l" defTabSz="1033272" rtl="0" eaLnBrk="1" latinLnBrk="0" hangingPunct="1">
        <a:lnSpc>
          <a:spcPct val="90000"/>
        </a:lnSpc>
        <a:spcBef>
          <a:spcPts val="565"/>
        </a:spcBef>
        <a:buFont typeface="Arial" panose="020B0604020202020204" pitchFamily="34" charset="0"/>
        <a:buChar char="•"/>
        <a:defRPr sz="2712" kern="1200">
          <a:solidFill>
            <a:schemeClr val="tx1"/>
          </a:solidFill>
          <a:latin typeface="+mn-lt"/>
          <a:ea typeface="+mn-ea"/>
          <a:cs typeface="+mn-cs"/>
        </a:defRPr>
      </a:lvl2pPr>
      <a:lvl3pPr marL="1291590" indent="-258318" algn="l" defTabSz="1033272" rtl="0" eaLnBrk="1" latinLnBrk="0" hangingPunct="1">
        <a:lnSpc>
          <a:spcPct val="90000"/>
        </a:lnSpc>
        <a:spcBef>
          <a:spcPts val="565"/>
        </a:spcBef>
        <a:buFont typeface="Arial" panose="020B0604020202020204" pitchFamily="34" charset="0"/>
        <a:buChar char="•"/>
        <a:defRPr sz="2260" kern="1200">
          <a:solidFill>
            <a:schemeClr val="tx1"/>
          </a:solidFill>
          <a:latin typeface="+mn-lt"/>
          <a:ea typeface="+mn-ea"/>
          <a:cs typeface="+mn-cs"/>
        </a:defRPr>
      </a:lvl3pPr>
      <a:lvl4pPr marL="1808226" indent="-258318" algn="l" defTabSz="1033272" rtl="0" eaLnBrk="1" latinLnBrk="0" hangingPunct="1">
        <a:lnSpc>
          <a:spcPct val="90000"/>
        </a:lnSpc>
        <a:spcBef>
          <a:spcPts val="565"/>
        </a:spcBef>
        <a:buFont typeface="Arial" panose="020B0604020202020204" pitchFamily="34" charset="0"/>
        <a:buChar char="•"/>
        <a:defRPr sz="2034" kern="1200">
          <a:solidFill>
            <a:schemeClr val="tx1"/>
          </a:solidFill>
          <a:latin typeface="+mn-lt"/>
          <a:ea typeface="+mn-ea"/>
          <a:cs typeface="+mn-cs"/>
        </a:defRPr>
      </a:lvl4pPr>
      <a:lvl5pPr marL="2324862" indent="-258318" algn="l" defTabSz="1033272" rtl="0" eaLnBrk="1" latinLnBrk="0" hangingPunct="1">
        <a:lnSpc>
          <a:spcPct val="90000"/>
        </a:lnSpc>
        <a:spcBef>
          <a:spcPts val="565"/>
        </a:spcBef>
        <a:buFont typeface="Arial" panose="020B0604020202020204" pitchFamily="34" charset="0"/>
        <a:buChar char="•"/>
        <a:defRPr sz="2034" kern="1200">
          <a:solidFill>
            <a:schemeClr val="tx1"/>
          </a:solidFill>
          <a:latin typeface="+mn-lt"/>
          <a:ea typeface="+mn-ea"/>
          <a:cs typeface="+mn-cs"/>
        </a:defRPr>
      </a:lvl5pPr>
      <a:lvl6pPr marL="2841498" indent="-258318" algn="l" defTabSz="1033272" rtl="0" eaLnBrk="1" latinLnBrk="0" hangingPunct="1">
        <a:lnSpc>
          <a:spcPct val="90000"/>
        </a:lnSpc>
        <a:spcBef>
          <a:spcPts val="565"/>
        </a:spcBef>
        <a:buFont typeface="Arial" panose="020B0604020202020204" pitchFamily="34" charset="0"/>
        <a:buChar char="•"/>
        <a:defRPr sz="2034" kern="1200">
          <a:solidFill>
            <a:schemeClr val="tx1"/>
          </a:solidFill>
          <a:latin typeface="+mn-lt"/>
          <a:ea typeface="+mn-ea"/>
          <a:cs typeface="+mn-cs"/>
        </a:defRPr>
      </a:lvl6pPr>
      <a:lvl7pPr marL="3358134" indent="-258318" algn="l" defTabSz="1033272" rtl="0" eaLnBrk="1" latinLnBrk="0" hangingPunct="1">
        <a:lnSpc>
          <a:spcPct val="90000"/>
        </a:lnSpc>
        <a:spcBef>
          <a:spcPts val="565"/>
        </a:spcBef>
        <a:buFont typeface="Arial" panose="020B0604020202020204" pitchFamily="34" charset="0"/>
        <a:buChar char="•"/>
        <a:defRPr sz="2034" kern="1200">
          <a:solidFill>
            <a:schemeClr val="tx1"/>
          </a:solidFill>
          <a:latin typeface="+mn-lt"/>
          <a:ea typeface="+mn-ea"/>
          <a:cs typeface="+mn-cs"/>
        </a:defRPr>
      </a:lvl7pPr>
      <a:lvl8pPr marL="3874770" indent="-258318" algn="l" defTabSz="1033272" rtl="0" eaLnBrk="1" latinLnBrk="0" hangingPunct="1">
        <a:lnSpc>
          <a:spcPct val="90000"/>
        </a:lnSpc>
        <a:spcBef>
          <a:spcPts val="565"/>
        </a:spcBef>
        <a:buFont typeface="Arial" panose="020B0604020202020204" pitchFamily="34" charset="0"/>
        <a:buChar char="•"/>
        <a:defRPr sz="2034" kern="1200">
          <a:solidFill>
            <a:schemeClr val="tx1"/>
          </a:solidFill>
          <a:latin typeface="+mn-lt"/>
          <a:ea typeface="+mn-ea"/>
          <a:cs typeface="+mn-cs"/>
        </a:defRPr>
      </a:lvl8pPr>
      <a:lvl9pPr marL="4391406" indent="-258318" algn="l" defTabSz="1033272" rtl="0" eaLnBrk="1" latinLnBrk="0" hangingPunct="1">
        <a:lnSpc>
          <a:spcPct val="90000"/>
        </a:lnSpc>
        <a:spcBef>
          <a:spcPts val="565"/>
        </a:spcBef>
        <a:buFont typeface="Arial" panose="020B0604020202020204" pitchFamily="34" charset="0"/>
        <a:buChar char="•"/>
        <a:defRPr sz="2034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1033272" rtl="0" eaLnBrk="1" latinLnBrk="0" hangingPunct="1">
        <a:defRPr sz="2034" kern="1200">
          <a:solidFill>
            <a:schemeClr val="tx1"/>
          </a:solidFill>
          <a:latin typeface="+mn-lt"/>
          <a:ea typeface="+mn-ea"/>
          <a:cs typeface="+mn-cs"/>
        </a:defRPr>
      </a:lvl1pPr>
      <a:lvl2pPr marL="516636" algn="l" defTabSz="1033272" rtl="0" eaLnBrk="1" latinLnBrk="0" hangingPunct="1">
        <a:defRPr sz="2034" kern="1200">
          <a:solidFill>
            <a:schemeClr val="tx1"/>
          </a:solidFill>
          <a:latin typeface="+mn-lt"/>
          <a:ea typeface="+mn-ea"/>
          <a:cs typeface="+mn-cs"/>
        </a:defRPr>
      </a:lvl2pPr>
      <a:lvl3pPr marL="1033272" algn="l" defTabSz="1033272" rtl="0" eaLnBrk="1" latinLnBrk="0" hangingPunct="1">
        <a:defRPr sz="2034" kern="1200">
          <a:solidFill>
            <a:schemeClr val="tx1"/>
          </a:solidFill>
          <a:latin typeface="+mn-lt"/>
          <a:ea typeface="+mn-ea"/>
          <a:cs typeface="+mn-cs"/>
        </a:defRPr>
      </a:lvl3pPr>
      <a:lvl4pPr marL="1549908" algn="l" defTabSz="1033272" rtl="0" eaLnBrk="1" latinLnBrk="0" hangingPunct="1">
        <a:defRPr sz="2034" kern="1200">
          <a:solidFill>
            <a:schemeClr val="tx1"/>
          </a:solidFill>
          <a:latin typeface="+mn-lt"/>
          <a:ea typeface="+mn-ea"/>
          <a:cs typeface="+mn-cs"/>
        </a:defRPr>
      </a:lvl4pPr>
      <a:lvl5pPr marL="2066544" algn="l" defTabSz="1033272" rtl="0" eaLnBrk="1" latinLnBrk="0" hangingPunct="1">
        <a:defRPr sz="2034" kern="1200">
          <a:solidFill>
            <a:schemeClr val="tx1"/>
          </a:solidFill>
          <a:latin typeface="+mn-lt"/>
          <a:ea typeface="+mn-ea"/>
          <a:cs typeface="+mn-cs"/>
        </a:defRPr>
      </a:lvl5pPr>
      <a:lvl6pPr marL="2583180" algn="l" defTabSz="1033272" rtl="0" eaLnBrk="1" latinLnBrk="0" hangingPunct="1">
        <a:defRPr sz="2034" kern="1200">
          <a:solidFill>
            <a:schemeClr val="tx1"/>
          </a:solidFill>
          <a:latin typeface="+mn-lt"/>
          <a:ea typeface="+mn-ea"/>
          <a:cs typeface="+mn-cs"/>
        </a:defRPr>
      </a:lvl6pPr>
      <a:lvl7pPr marL="3099816" algn="l" defTabSz="1033272" rtl="0" eaLnBrk="1" latinLnBrk="0" hangingPunct="1">
        <a:defRPr sz="2034" kern="1200">
          <a:solidFill>
            <a:schemeClr val="tx1"/>
          </a:solidFill>
          <a:latin typeface="+mn-lt"/>
          <a:ea typeface="+mn-ea"/>
          <a:cs typeface="+mn-cs"/>
        </a:defRPr>
      </a:lvl7pPr>
      <a:lvl8pPr marL="3616452" algn="l" defTabSz="1033272" rtl="0" eaLnBrk="1" latinLnBrk="0" hangingPunct="1">
        <a:defRPr sz="2034" kern="1200">
          <a:solidFill>
            <a:schemeClr val="tx1"/>
          </a:solidFill>
          <a:latin typeface="+mn-lt"/>
          <a:ea typeface="+mn-ea"/>
          <a:cs typeface="+mn-cs"/>
        </a:defRPr>
      </a:lvl8pPr>
      <a:lvl9pPr marL="4133088" algn="l" defTabSz="1033272" rtl="0" eaLnBrk="1" latinLnBrk="0" hangingPunct="1">
        <a:defRPr sz="2034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3.jpeg"/></Relationships>
</file>

<file path=ppt/slides/_rels/slide1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jpeg"/><Relationship Id="rId1" Type="http://schemas.openxmlformats.org/officeDocument/2006/relationships/slideLayout" Target="../slideLayouts/slideLayout2.xml"/></Relationships>
</file>

<file path=ppt/slides/_rels/slide1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jpeg"/><Relationship Id="rId1" Type="http://schemas.openxmlformats.org/officeDocument/2006/relationships/slideLayout" Target="../slideLayouts/slideLayout2.xml"/></Relationships>
</file>

<file path=ppt/slides/_rels/slide1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.jpeg"/><Relationship Id="rId1" Type="http://schemas.openxmlformats.org/officeDocument/2006/relationships/slideLayout" Target="../slideLayouts/slideLayout2.xml"/></Relationships>
</file>

<file path=ppt/slides/_rels/slide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.jpeg"/><Relationship Id="rId1" Type="http://schemas.openxmlformats.org/officeDocument/2006/relationships/slideLayout" Target="../slideLayouts/slideLayout2.xml"/></Relationships>
</file>

<file path=ppt/slides/_rels/slide1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7.jpeg"/><Relationship Id="rId1" Type="http://schemas.openxmlformats.org/officeDocument/2006/relationships/slideLayout" Target="../slideLayouts/slideLayout2.xml"/></Relationships>
</file>

<file path=ppt/slides/_rels/slide1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8.jpeg"/><Relationship Id="rId1" Type="http://schemas.openxmlformats.org/officeDocument/2006/relationships/slideLayout" Target="../slideLayouts/slideLayout2.xml"/></Relationships>
</file>

<file path=ppt/slides/_rels/slide1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9.jpeg"/><Relationship Id="rId1" Type="http://schemas.openxmlformats.org/officeDocument/2006/relationships/slideLayout" Target="../slideLayouts/slideLayout2.xml"/></Relationships>
</file>

<file path=ppt/slides/_rels/slide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image" Target="../media/image20.jpeg"/><Relationship Id="rId1" Type="http://schemas.openxmlformats.org/officeDocument/2006/relationships/slideLayout" Target="../slideLayouts/slideLayout2.xml"/></Relationships>
</file>

<file path=ppt/slides/_rels/slide1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1.jpeg"/><Relationship Id="rId1" Type="http://schemas.openxmlformats.org/officeDocument/2006/relationships/slideLayout" Target="../slideLayouts/slideLayout2.xml"/></Relationships>
</file>

<file path=ppt/slides/_rels/slide1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2.jpeg"/><Relationship Id="rId1" Type="http://schemas.openxmlformats.org/officeDocument/2006/relationships/slideLayout" Target="../slideLayouts/slideLayout2.xml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2.xml"/></Relationships>
</file>

<file path=ppt/slides/_rels/slide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.png"/><Relationship Id="rId2" Type="http://schemas.openxmlformats.org/officeDocument/2006/relationships/image" Target="../media/image23.PNG"/><Relationship Id="rId1" Type="http://schemas.openxmlformats.org/officeDocument/2006/relationships/slideLayout" Target="../slideLayouts/slideLayout7.xml"/></Relationships>
</file>

<file path=ppt/slides/_rels/slide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png"/><Relationship Id="rId2" Type="http://schemas.openxmlformats.org/officeDocument/2006/relationships/image" Target="../media/image25.PNG"/><Relationship Id="rId1" Type="http://schemas.openxmlformats.org/officeDocument/2006/relationships/slideLayout" Target="../slideLayouts/slideLayout7.xml"/></Relationships>
</file>

<file path=ppt/slides/_rels/slide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.png"/><Relationship Id="rId2" Type="http://schemas.openxmlformats.org/officeDocument/2006/relationships/image" Target="../media/image27.jpeg"/><Relationship Id="rId1" Type="http://schemas.openxmlformats.org/officeDocument/2006/relationships/slideLayout" Target="../slideLayouts/slideLayout7.xml"/></Relationships>
</file>

<file path=ppt/slides/_rels/slide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0.png"/><Relationship Id="rId2" Type="http://schemas.openxmlformats.org/officeDocument/2006/relationships/image" Target="../media/image29.jpeg"/><Relationship Id="rId1" Type="http://schemas.openxmlformats.org/officeDocument/2006/relationships/slideLayout" Target="../slideLayouts/slideLayout2.xml"/></Relationships>
</file>

<file path=ppt/slides/_rels/slide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2.png"/><Relationship Id="rId2" Type="http://schemas.openxmlformats.org/officeDocument/2006/relationships/image" Target="../media/image31.jpeg"/><Relationship Id="rId1" Type="http://schemas.openxmlformats.org/officeDocument/2006/relationships/slideLayout" Target="../slideLayouts/slideLayout2.xml"/></Relationships>
</file>

<file path=ppt/slides/_rels/slide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png"/><Relationship Id="rId2" Type="http://schemas.openxmlformats.org/officeDocument/2006/relationships/image" Target="../media/image33.jpeg"/><Relationship Id="rId1" Type="http://schemas.openxmlformats.org/officeDocument/2006/relationships/slideLayout" Target="../slideLayouts/slideLayout2.xml"/></Relationships>
</file>

<file path=ppt/slides/_rels/slide3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jpeg"/><Relationship Id="rId1" Type="http://schemas.openxmlformats.org/officeDocument/2006/relationships/slideLayout" Target="../slideLayouts/slideLayout2.xml"/></Relationships>
</file>

<file path=ppt/slides/_rels/slide4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jpeg"/><Relationship Id="rId1" Type="http://schemas.openxmlformats.org/officeDocument/2006/relationships/slideLayout" Target="../slideLayouts/slideLayout2.xml"/></Relationships>
</file>

<file path=ppt/slides/_rels/slide5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jpeg"/><Relationship Id="rId1" Type="http://schemas.openxmlformats.org/officeDocument/2006/relationships/slideLayout" Target="../slideLayouts/slideLayout2.xml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image" Target="../media/image8.png"/><Relationship Id="rId1" Type="http://schemas.openxmlformats.org/officeDocument/2006/relationships/slideLayout" Target="../slideLayouts/slideLayout2.xml"/></Relationships>
</file>

<file path=ppt/slides/_rels/slide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jpeg"/><Relationship Id="rId1" Type="http://schemas.openxmlformats.org/officeDocument/2006/relationships/slideLayout" Target="../slideLayouts/slideLayout2.xml"/></Relationships>
</file>

<file path=ppt/slides/_rels/slide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jpeg"/><Relationship Id="rId1" Type="http://schemas.openxmlformats.org/officeDocument/2006/relationships/slideLayout" Target="../slideLayouts/slideLayout2.xml"/></Relationships>
</file>

<file path=ppt/slides/_rels/slide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jpeg"/><Relationship Id="rId1" Type="http://schemas.openxmlformats.org/officeDocument/2006/relationships/slideLayout" Target="../slideLayouts/slideLayout2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76" name="Рисунок 175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10628" y="352658"/>
            <a:ext cx="580837" cy="348436"/>
          </a:xfrm>
          <a:prstGeom prst="rect">
            <a:avLst/>
          </a:prstGeom>
        </p:spPr>
      </p:pic>
      <p:pic>
        <p:nvPicPr>
          <p:cNvPr id="179" name="Рисунок 178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324176" y="327175"/>
            <a:ext cx="1002610" cy="380489"/>
          </a:xfrm>
          <a:prstGeom prst="rect">
            <a:avLst/>
          </a:prstGeom>
        </p:spPr>
      </p:pic>
      <p:grpSp>
        <p:nvGrpSpPr>
          <p:cNvPr id="2" name="Группа 1"/>
          <p:cNvGrpSpPr/>
          <p:nvPr/>
        </p:nvGrpSpPr>
        <p:grpSpPr>
          <a:xfrm>
            <a:off x="-7801" y="519533"/>
            <a:ext cx="10367561" cy="7689430"/>
            <a:chOff x="2" y="940332"/>
            <a:chExt cx="9146079" cy="5060419"/>
          </a:xfrm>
        </p:grpSpPr>
        <p:pic>
          <p:nvPicPr>
            <p:cNvPr id="4098" name="Picture 254" descr="G:\Снимок.JPG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" y="940332"/>
              <a:ext cx="9146079" cy="5060419"/>
            </a:xfrm>
            <a:prstGeom prst="rect">
              <a:avLst/>
            </a:prstGeom>
            <a:solidFill>
              <a:srgbClr val="92D050"/>
            </a:solidFill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  <a:extLst/>
          </p:spPr>
        </p:pic>
        <p:sp>
          <p:nvSpPr>
            <p:cNvPr id="168" name="Полилиния 167"/>
            <p:cNvSpPr/>
            <p:nvPr/>
          </p:nvSpPr>
          <p:spPr>
            <a:xfrm>
              <a:off x="581737" y="1027622"/>
              <a:ext cx="8451056" cy="4892279"/>
            </a:xfrm>
            <a:custGeom>
              <a:avLst/>
              <a:gdLst>
                <a:gd name="connsiteX0" fmla="*/ 90684 w 11267524"/>
                <a:gd name="connsiteY0" fmla="*/ 1791015 h 6521712"/>
                <a:gd name="connsiteX1" fmla="*/ 1141110 w 11267524"/>
                <a:gd name="connsiteY1" fmla="*/ 876615 h 6521712"/>
                <a:gd name="connsiteX2" fmla="*/ 1262023 w 11267524"/>
                <a:gd name="connsiteY2" fmla="*/ 914400 h 6521712"/>
                <a:gd name="connsiteX3" fmla="*/ 1337593 w 11267524"/>
                <a:gd name="connsiteY3" fmla="*/ 733031 h 6521712"/>
                <a:gd name="connsiteX4" fmla="*/ 2199094 w 11267524"/>
                <a:gd name="connsiteY4" fmla="*/ 90684 h 6521712"/>
                <a:gd name="connsiteX5" fmla="*/ 2380462 w 11267524"/>
                <a:gd name="connsiteY5" fmla="*/ 151140 h 6521712"/>
                <a:gd name="connsiteX6" fmla="*/ 2395576 w 11267524"/>
                <a:gd name="connsiteY6" fmla="*/ 173811 h 6521712"/>
                <a:gd name="connsiteX7" fmla="*/ 2524046 w 11267524"/>
                <a:gd name="connsiteY7" fmla="*/ 188926 h 6521712"/>
                <a:gd name="connsiteX8" fmla="*/ 2599616 w 11267524"/>
                <a:gd name="connsiteY8" fmla="*/ 370294 h 6521712"/>
                <a:gd name="connsiteX9" fmla="*/ 3015252 w 11267524"/>
                <a:gd name="connsiteY9" fmla="*/ 324952 h 6521712"/>
                <a:gd name="connsiteX10" fmla="*/ 3869196 w 11267524"/>
                <a:gd name="connsiteY10" fmla="*/ 989970 h 6521712"/>
                <a:gd name="connsiteX11" fmla="*/ 4073236 w 11267524"/>
                <a:gd name="connsiteY11" fmla="*/ 1012641 h 6521712"/>
                <a:gd name="connsiteX12" fmla="*/ 4103464 w 11267524"/>
                <a:gd name="connsiteY12" fmla="*/ 1110883 h 6521712"/>
                <a:gd name="connsiteX13" fmla="*/ 3952324 w 11267524"/>
                <a:gd name="connsiteY13" fmla="*/ 1345150 h 6521712"/>
                <a:gd name="connsiteX14" fmla="*/ 4005223 w 11267524"/>
                <a:gd name="connsiteY14" fmla="*/ 1639874 h 6521712"/>
                <a:gd name="connsiteX15" fmla="*/ 4254605 w 11267524"/>
                <a:gd name="connsiteY15" fmla="*/ 1753230 h 6521712"/>
                <a:gd name="connsiteX16" fmla="*/ 4254605 w 11267524"/>
                <a:gd name="connsiteY16" fmla="*/ 1859028 h 6521712"/>
                <a:gd name="connsiteX17" fmla="*/ 4367960 w 11267524"/>
                <a:gd name="connsiteY17" fmla="*/ 1911927 h 6521712"/>
                <a:gd name="connsiteX18" fmla="*/ 4360403 w 11267524"/>
                <a:gd name="connsiteY18" fmla="*/ 2093296 h 6521712"/>
                <a:gd name="connsiteX19" fmla="*/ 4511543 w 11267524"/>
                <a:gd name="connsiteY19" fmla="*/ 2297335 h 6521712"/>
                <a:gd name="connsiteX20" fmla="*/ 4655127 w 11267524"/>
                <a:gd name="connsiteY20" fmla="*/ 2667630 h 6521712"/>
                <a:gd name="connsiteX21" fmla="*/ 4760925 w 11267524"/>
                <a:gd name="connsiteY21" fmla="*/ 2758314 h 6521712"/>
                <a:gd name="connsiteX22" fmla="*/ 4828938 w 11267524"/>
                <a:gd name="connsiteY22" fmla="*/ 2758314 h 6521712"/>
                <a:gd name="connsiteX23" fmla="*/ 4776039 w 11267524"/>
                <a:gd name="connsiteY23" fmla="*/ 2969911 h 6521712"/>
                <a:gd name="connsiteX24" fmla="*/ 4828938 w 11267524"/>
                <a:gd name="connsiteY24" fmla="*/ 3037924 h 6521712"/>
                <a:gd name="connsiteX25" fmla="*/ 4670241 w 11267524"/>
                <a:gd name="connsiteY25" fmla="*/ 3234407 h 6521712"/>
                <a:gd name="connsiteX26" fmla="*/ 4798710 w 11267524"/>
                <a:gd name="connsiteY26" fmla="*/ 3340205 h 6521712"/>
                <a:gd name="connsiteX27" fmla="*/ 5410829 w 11267524"/>
                <a:gd name="connsiteY27" fmla="*/ 3121051 h 6521712"/>
                <a:gd name="connsiteX28" fmla="*/ 5357930 w 11267524"/>
                <a:gd name="connsiteY28" fmla="*/ 2939683 h 6521712"/>
                <a:gd name="connsiteX29" fmla="*/ 5705553 w 11267524"/>
                <a:gd name="connsiteY29" fmla="*/ 2448476 h 6521712"/>
                <a:gd name="connsiteX30" fmla="*/ 6272330 w 11267524"/>
                <a:gd name="connsiteY30" fmla="*/ 2592059 h 6521712"/>
                <a:gd name="connsiteX31" fmla="*/ 6567054 w 11267524"/>
                <a:gd name="connsiteY31" fmla="*/ 2826327 h 6521712"/>
                <a:gd name="connsiteX32" fmla="*/ 6944905 w 11267524"/>
                <a:gd name="connsiteY32" fmla="*/ 2546717 h 6521712"/>
                <a:gd name="connsiteX33" fmla="*/ 6892006 w 11267524"/>
                <a:gd name="connsiteY33" fmla="*/ 2282221 h 6521712"/>
                <a:gd name="connsiteX34" fmla="*/ 6967576 w 11267524"/>
                <a:gd name="connsiteY34" fmla="*/ 2214208 h 6521712"/>
                <a:gd name="connsiteX35" fmla="*/ 7020476 w 11267524"/>
                <a:gd name="connsiteY35" fmla="*/ 2131081 h 6521712"/>
                <a:gd name="connsiteX36" fmla="*/ 6922234 w 11267524"/>
                <a:gd name="connsiteY36" fmla="*/ 1843914 h 6521712"/>
                <a:gd name="connsiteX37" fmla="*/ 6982690 w 11267524"/>
                <a:gd name="connsiteY37" fmla="*/ 1821243 h 6521712"/>
                <a:gd name="connsiteX38" fmla="*/ 7201844 w 11267524"/>
                <a:gd name="connsiteY38" fmla="*/ 1934598 h 6521712"/>
                <a:gd name="connsiteX39" fmla="*/ 7398327 w 11267524"/>
                <a:gd name="connsiteY39" fmla="*/ 1586975 h 6521712"/>
                <a:gd name="connsiteX40" fmla="*/ 7330314 w 11267524"/>
                <a:gd name="connsiteY40" fmla="*/ 1481177 h 6521712"/>
                <a:gd name="connsiteX41" fmla="*/ 7617481 w 11267524"/>
                <a:gd name="connsiteY41" fmla="*/ 1345150 h 6521712"/>
                <a:gd name="connsiteX42" fmla="*/ 7715722 w 11267524"/>
                <a:gd name="connsiteY42" fmla="*/ 1178896 h 6521712"/>
                <a:gd name="connsiteX43" fmla="*/ 7738393 w 11267524"/>
                <a:gd name="connsiteY43" fmla="*/ 1103326 h 6521712"/>
                <a:gd name="connsiteX44" fmla="*/ 8055788 w 11267524"/>
                <a:gd name="connsiteY44" fmla="*/ 899286 h 6521712"/>
                <a:gd name="connsiteX45" fmla="*/ 8033117 w 11267524"/>
                <a:gd name="connsiteY45" fmla="*/ 785930 h 6521712"/>
                <a:gd name="connsiteX46" fmla="*/ 8123801 w 11267524"/>
                <a:gd name="connsiteY46" fmla="*/ 717917 h 6521712"/>
                <a:gd name="connsiteX47" fmla="*/ 8320284 w 11267524"/>
                <a:gd name="connsiteY47" fmla="*/ 846387 h 6521712"/>
                <a:gd name="connsiteX48" fmla="*/ 8554552 w 11267524"/>
                <a:gd name="connsiteY48" fmla="*/ 906843 h 6521712"/>
                <a:gd name="connsiteX49" fmla="*/ 8698135 w 11267524"/>
                <a:gd name="connsiteY49" fmla="*/ 559220 h 6521712"/>
                <a:gd name="connsiteX50" fmla="*/ 8486538 w 11267524"/>
                <a:gd name="connsiteY50" fmla="*/ 460978 h 6521712"/>
                <a:gd name="connsiteX51" fmla="*/ 8403411 w 11267524"/>
                <a:gd name="connsiteY51" fmla="*/ 536549 h 6521712"/>
                <a:gd name="connsiteX52" fmla="*/ 8342955 w 11267524"/>
                <a:gd name="connsiteY52" fmla="*/ 619676 h 6521712"/>
                <a:gd name="connsiteX53" fmla="*/ 8259828 w 11267524"/>
                <a:gd name="connsiteY53" fmla="*/ 604562 h 6521712"/>
                <a:gd name="connsiteX54" fmla="*/ 8176700 w 11267524"/>
                <a:gd name="connsiteY54" fmla="*/ 521435 h 6521712"/>
                <a:gd name="connsiteX55" fmla="*/ 8108687 w 11267524"/>
                <a:gd name="connsiteY55" fmla="*/ 423193 h 6521712"/>
                <a:gd name="connsiteX56" fmla="*/ 8169143 w 11267524"/>
                <a:gd name="connsiteY56" fmla="*/ 340066 h 6521712"/>
                <a:gd name="connsiteX57" fmla="*/ 8191814 w 11267524"/>
                <a:gd name="connsiteY57" fmla="*/ 264496 h 6521712"/>
                <a:gd name="connsiteX58" fmla="*/ 9227127 w 11267524"/>
                <a:gd name="connsiteY58" fmla="*/ 204040 h 6521712"/>
                <a:gd name="connsiteX59" fmla="*/ 9400938 w 11267524"/>
                <a:gd name="connsiteY59" fmla="*/ 302281 h 6521712"/>
                <a:gd name="connsiteX60" fmla="*/ 9461395 w 11267524"/>
                <a:gd name="connsiteY60" fmla="*/ 430750 h 6521712"/>
                <a:gd name="connsiteX61" fmla="*/ 9620092 w 11267524"/>
                <a:gd name="connsiteY61" fmla="*/ 377851 h 6521712"/>
                <a:gd name="connsiteX62" fmla="*/ 9552079 w 11267524"/>
                <a:gd name="connsiteY62" fmla="*/ 249382 h 6521712"/>
                <a:gd name="connsiteX63" fmla="*/ 9657877 w 11267524"/>
                <a:gd name="connsiteY63" fmla="*/ 113355 h 6521712"/>
                <a:gd name="connsiteX64" fmla="*/ 9733448 w 11267524"/>
                <a:gd name="connsiteY64" fmla="*/ 113355 h 6521712"/>
                <a:gd name="connsiteX65" fmla="*/ 9892145 w 11267524"/>
                <a:gd name="connsiteY65" fmla="*/ 37785 h 6521712"/>
                <a:gd name="connsiteX66" fmla="*/ 9922373 w 11267524"/>
                <a:gd name="connsiteY66" fmla="*/ 0 h 6521712"/>
                <a:gd name="connsiteX67" fmla="*/ 10050843 w 11267524"/>
                <a:gd name="connsiteY67" fmla="*/ 105798 h 6521712"/>
                <a:gd name="connsiteX68" fmla="*/ 10655405 w 11267524"/>
                <a:gd name="connsiteY68" fmla="*/ 158697 h 6521712"/>
                <a:gd name="connsiteX69" fmla="*/ 10783874 w 11267524"/>
                <a:gd name="connsiteY69" fmla="*/ 52899 h 6521712"/>
                <a:gd name="connsiteX70" fmla="*/ 10791431 w 11267524"/>
                <a:gd name="connsiteY70" fmla="*/ 211597 h 6521712"/>
                <a:gd name="connsiteX71" fmla="*/ 10776317 w 11267524"/>
                <a:gd name="connsiteY71" fmla="*/ 347623 h 6521712"/>
                <a:gd name="connsiteX72" fmla="*/ 10821659 w 11267524"/>
                <a:gd name="connsiteY72" fmla="*/ 415636 h 6521712"/>
                <a:gd name="connsiteX73" fmla="*/ 11093712 w 11267524"/>
                <a:gd name="connsiteY73" fmla="*/ 332509 h 6521712"/>
                <a:gd name="connsiteX74" fmla="*/ 11267524 w 11267524"/>
                <a:gd name="connsiteY74" fmla="*/ 408079 h 6521712"/>
                <a:gd name="connsiteX75" fmla="*/ 11071041 w 11267524"/>
                <a:gd name="connsiteY75" fmla="*/ 770816 h 6521712"/>
                <a:gd name="connsiteX76" fmla="*/ 10950129 w 11267524"/>
                <a:gd name="connsiteY76" fmla="*/ 665018 h 6521712"/>
                <a:gd name="connsiteX77" fmla="*/ 11018142 w 11267524"/>
                <a:gd name="connsiteY77" fmla="*/ 801045 h 6521712"/>
                <a:gd name="connsiteX78" fmla="*/ 11003028 w 11267524"/>
                <a:gd name="connsiteY78" fmla="*/ 899286 h 6521712"/>
                <a:gd name="connsiteX79" fmla="*/ 10950129 w 11267524"/>
                <a:gd name="connsiteY79" fmla="*/ 1088211 h 6521712"/>
                <a:gd name="connsiteX80" fmla="*/ 10678076 w 11267524"/>
                <a:gd name="connsiteY80" fmla="*/ 1118440 h 6521712"/>
                <a:gd name="connsiteX81" fmla="*/ 10466479 w 11267524"/>
                <a:gd name="connsiteY81" fmla="*/ 1284694 h 6521712"/>
                <a:gd name="connsiteX82" fmla="*/ 10610062 w 11267524"/>
                <a:gd name="connsiteY82" fmla="*/ 1503848 h 6521712"/>
                <a:gd name="connsiteX83" fmla="*/ 10602505 w 11267524"/>
                <a:gd name="connsiteY83" fmla="*/ 2335121 h 6521712"/>
                <a:gd name="connsiteX84" fmla="*/ 10466479 w 11267524"/>
                <a:gd name="connsiteY84" fmla="*/ 2516489 h 6521712"/>
                <a:gd name="connsiteX85" fmla="*/ 10489150 w 11267524"/>
                <a:gd name="connsiteY85" fmla="*/ 2788542 h 6521712"/>
                <a:gd name="connsiteX86" fmla="*/ 10564720 w 11267524"/>
                <a:gd name="connsiteY86" fmla="*/ 2909454 h 6521712"/>
                <a:gd name="connsiteX87" fmla="*/ 10413580 w 11267524"/>
                <a:gd name="connsiteY87" fmla="*/ 3045481 h 6521712"/>
                <a:gd name="connsiteX88" fmla="*/ 10889672 w 11267524"/>
                <a:gd name="connsiteY88" fmla="*/ 3128608 h 6521712"/>
                <a:gd name="connsiteX89" fmla="*/ 10935014 w 11267524"/>
                <a:gd name="connsiteY89" fmla="*/ 3272192 h 6521712"/>
                <a:gd name="connsiteX90" fmla="*/ 10836773 w 11267524"/>
                <a:gd name="connsiteY90" fmla="*/ 3377990 h 6521712"/>
                <a:gd name="connsiteX91" fmla="*/ 10874558 w 11267524"/>
                <a:gd name="connsiteY91" fmla="*/ 3740727 h 6521712"/>
                <a:gd name="connsiteX92" fmla="*/ 11214624 w 11267524"/>
                <a:gd name="connsiteY92" fmla="*/ 3725613 h 6521712"/>
                <a:gd name="connsiteX93" fmla="*/ 11161725 w 11267524"/>
                <a:gd name="connsiteY93" fmla="*/ 3937210 h 6521712"/>
                <a:gd name="connsiteX94" fmla="*/ 11116383 w 11267524"/>
                <a:gd name="connsiteY94" fmla="*/ 3944767 h 6521712"/>
                <a:gd name="connsiteX95" fmla="*/ 11033256 w 11267524"/>
                <a:gd name="connsiteY95" fmla="*/ 3899425 h 6521712"/>
                <a:gd name="connsiteX96" fmla="*/ 10995471 w 11267524"/>
                <a:gd name="connsiteY96" fmla="*/ 4163921 h 6521712"/>
                <a:gd name="connsiteX97" fmla="*/ 10935014 w 11267524"/>
                <a:gd name="connsiteY97" fmla="*/ 4171478 h 6521712"/>
                <a:gd name="connsiteX98" fmla="*/ 11010585 w 11267524"/>
                <a:gd name="connsiteY98" fmla="*/ 4231934 h 6521712"/>
                <a:gd name="connsiteX99" fmla="*/ 10723418 w 11267524"/>
                <a:gd name="connsiteY99" fmla="*/ 4216820 h 6521712"/>
                <a:gd name="connsiteX100" fmla="*/ 10814102 w 11267524"/>
                <a:gd name="connsiteY100" fmla="*/ 4299947 h 6521712"/>
                <a:gd name="connsiteX101" fmla="*/ 10927457 w 11267524"/>
                <a:gd name="connsiteY101" fmla="*/ 4367960 h 6521712"/>
                <a:gd name="connsiteX102" fmla="*/ 10738532 w 11267524"/>
                <a:gd name="connsiteY102" fmla="*/ 4587114 h 6521712"/>
                <a:gd name="connsiteX103" fmla="*/ 10829216 w 11267524"/>
                <a:gd name="connsiteY103" fmla="*/ 4617342 h 6521712"/>
                <a:gd name="connsiteX104" fmla="*/ 10587391 w 11267524"/>
                <a:gd name="connsiteY104" fmla="*/ 4730697 h 6521712"/>
                <a:gd name="connsiteX105" fmla="*/ 10194426 w 11267524"/>
                <a:gd name="connsiteY105" fmla="*/ 4828939 h 6521712"/>
                <a:gd name="connsiteX106" fmla="*/ 10149084 w 11267524"/>
                <a:gd name="connsiteY106" fmla="*/ 4791154 h 6521712"/>
                <a:gd name="connsiteX107" fmla="*/ 10035729 w 11267524"/>
                <a:gd name="connsiteY107" fmla="*/ 5025421 h 6521712"/>
                <a:gd name="connsiteX108" fmla="*/ 9929930 w 11267524"/>
                <a:gd name="connsiteY108" fmla="*/ 5116106 h 6521712"/>
                <a:gd name="connsiteX109" fmla="*/ 9665434 w 11267524"/>
                <a:gd name="connsiteY109" fmla="*/ 5108549 h 6521712"/>
                <a:gd name="connsiteX110" fmla="*/ 9249798 w 11267524"/>
                <a:gd name="connsiteY110" fmla="*/ 4881838 h 6521712"/>
                <a:gd name="connsiteX111" fmla="*/ 9128886 w 11267524"/>
                <a:gd name="connsiteY111" fmla="*/ 4987636 h 6521712"/>
                <a:gd name="connsiteX112" fmla="*/ 9075986 w 11267524"/>
                <a:gd name="connsiteY112" fmla="*/ 4942294 h 6521712"/>
                <a:gd name="connsiteX113" fmla="*/ 9015530 w 11267524"/>
                <a:gd name="connsiteY113" fmla="*/ 5017864 h 6521712"/>
                <a:gd name="connsiteX114" fmla="*/ 8864390 w 11267524"/>
                <a:gd name="connsiteY114" fmla="*/ 4972522 h 6521712"/>
                <a:gd name="connsiteX115" fmla="*/ 8758591 w 11267524"/>
                <a:gd name="connsiteY115" fmla="*/ 4912066 h 6521712"/>
                <a:gd name="connsiteX116" fmla="*/ 8690578 w 11267524"/>
                <a:gd name="connsiteY116" fmla="*/ 4889395 h 6521712"/>
                <a:gd name="connsiteX117" fmla="*/ 8486538 w 11267524"/>
                <a:gd name="connsiteY117" fmla="*/ 4670241 h 6521712"/>
                <a:gd name="connsiteX118" fmla="*/ 8395854 w 11267524"/>
                <a:gd name="connsiteY118" fmla="*/ 4640013 h 6521712"/>
                <a:gd name="connsiteX119" fmla="*/ 8229600 w 11267524"/>
                <a:gd name="connsiteY119" fmla="*/ 4503987 h 6521712"/>
                <a:gd name="connsiteX120" fmla="*/ 7995332 w 11267524"/>
                <a:gd name="connsiteY120" fmla="*/ 4481316 h 6521712"/>
                <a:gd name="connsiteX121" fmla="*/ 7949990 w 11267524"/>
                <a:gd name="connsiteY121" fmla="*/ 4549329 h 6521712"/>
                <a:gd name="connsiteX122" fmla="*/ 7927319 w 11267524"/>
                <a:gd name="connsiteY122" fmla="*/ 4624899 h 6521712"/>
                <a:gd name="connsiteX123" fmla="*/ 7806406 w 11267524"/>
                <a:gd name="connsiteY123" fmla="*/ 4609785 h 6521712"/>
                <a:gd name="connsiteX124" fmla="*/ 7708165 w 11267524"/>
                <a:gd name="connsiteY124" fmla="*/ 4556886 h 6521712"/>
                <a:gd name="connsiteX125" fmla="*/ 7541910 w 11267524"/>
                <a:gd name="connsiteY125" fmla="*/ 4466202 h 6521712"/>
                <a:gd name="connsiteX126" fmla="*/ 7451226 w 11267524"/>
                <a:gd name="connsiteY126" fmla="*/ 4330175 h 6521712"/>
                <a:gd name="connsiteX127" fmla="*/ 7352985 w 11267524"/>
                <a:gd name="connsiteY127" fmla="*/ 4458645 h 6521712"/>
                <a:gd name="connsiteX128" fmla="*/ 7315200 w 11267524"/>
                <a:gd name="connsiteY128" fmla="*/ 4564443 h 6521712"/>
                <a:gd name="connsiteX129" fmla="*/ 7164059 w 11267524"/>
                <a:gd name="connsiteY129" fmla="*/ 4624899 h 6521712"/>
                <a:gd name="connsiteX130" fmla="*/ 7118717 w 11267524"/>
                <a:gd name="connsiteY130" fmla="*/ 4806268 h 6521712"/>
                <a:gd name="connsiteX131" fmla="*/ 7118717 w 11267524"/>
                <a:gd name="connsiteY131" fmla="*/ 4942294 h 6521712"/>
                <a:gd name="connsiteX132" fmla="*/ 6982690 w 11267524"/>
                <a:gd name="connsiteY132" fmla="*/ 5085878 h 6521712"/>
                <a:gd name="connsiteX133" fmla="*/ 6914677 w 11267524"/>
                <a:gd name="connsiteY133" fmla="*/ 4934737 h 6521712"/>
                <a:gd name="connsiteX134" fmla="*/ 6491484 w 11267524"/>
                <a:gd name="connsiteY134" fmla="*/ 4851610 h 6521712"/>
                <a:gd name="connsiteX135" fmla="*/ 6491484 w 11267524"/>
                <a:gd name="connsiteY135" fmla="*/ 4745811 h 6521712"/>
                <a:gd name="connsiteX136" fmla="*/ 6423471 w 11267524"/>
                <a:gd name="connsiteY136" fmla="*/ 4670241 h 6521712"/>
                <a:gd name="connsiteX137" fmla="*/ 6211874 w 11267524"/>
                <a:gd name="connsiteY137" fmla="*/ 4451088 h 6521712"/>
                <a:gd name="connsiteX138" fmla="*/ 5939821 w 11267524"/>
                <a:gd name="connsiteY138" fmla="*/ 4451088 h 6521712"/>
                <a:gd name="connsiteX139" fmla="*/ 5803795 w 11267524"/>
                <a:gd name="connsiteY139" fmla="*/ 4632456 h 6521712"/>
                <a:gd name="connsiteX140" fmla="*/ 5425943 w 11267524"/>
                <a:gd name="connsiteY140" fmla="*/ 4496430 h 6521712"/>
                <a:gd name="connsiteX141" fmla="*/ 5403272 w 11267524"/>
                <a:gd name="connsiteY141" fmla="*/ 4768483 h 6521712"/>
                <a:gd name="connsiteX142" fmla="*/ 5456171 w 11267524"/>
                <a:gd name="connsiteY142" fmla="*/ 4866724 h 6521712"/>
                <a:gd name="connsiteX143" fmla="*/ 5365487 w 11267524"/>
                <a:gd name="connsiteY143" fmla="*/ 4919623 h 6521712"/>
                <a:gd name="connsiteX144" fmla="*/ 5312588 w 11267524"/>
                <a:gd name="connsiteY144" fmla="*/ 5100992 h 6521712"/>
                <a:gd name="connsiteX145" fmla="*/ 5116105 w 11267524"/>
                <a:gd name="connsiteY145" fmla="*/ 5244575 h 6521712"/>
                <a:gd name="connsiteX146" fmla="*/ 5070763 w 11267524"/>
                <a:gd name="connsiteY146" fmla="*/ 5357930 h 6521712"/>
                <a:gd name="connsiteX147" fmla="*/ 4813824 w 11267524"/>
                <a:gd name="connsiteY147" fmla="*/ 5131220 h 6521712"/>
                <a:gd name="connsiteX148" fmla="*/ 4624899 w 11267524"/>
                <a:gd name="connsiteY148" fmla="*/ 5153891 h 6521712"/>
                <a:gd name="connsiteX149" fmla="*/ 4594671 w 11267524"/>
                <a:gd name="connsiteY149" fmla="*/ 5410830 h 6521712"/>
                <a:gd name="connsiteX150" fmla="*/ 4239490 w 11267524"/>
                <a:gd name="connsiteY150" fmla="*/ 5690440 h 6521712"/>
                <a:gd name="connsiteX151" fmla="*/ 4269719 w 11267524"/>
                <a:gd name="connsiteY151" fmla="*/ 5894479 h 6521712"/>
                <a:gd name="connsiteX152" fmla="*/ 3770955 w 11267524"/>
                <a:gd name="connsiteY152" fmla="*/ 5992721 h 6521712"/>
                <a:gd name="connsiteX153" fmla="*/ 3476231 w 11267524"/>
                <a:gd name="connsiteY153" fmla="*/ 5834023 h 6521712"/>
                <a:gd name="connsiteX154" fmla="*/ 3340205 w 11267524"/>
                <a:gd name="connsiteY154" fmla="*/ 5962492 h 6521712"/>
                <a:gd name="connsiteX155" fmla="*/ 3347762 w 11267524"/>
                <a:gd name="connsiteY155" fmla="*/ 6053177 h 6521712"/>
                <a:gd name="connsiteX156" fmla="*/ 3302419 w 11267524"/>
                <a:gd name="connsiteY156" fmla="*/ 6128747 h 6521712"/>
                <a:gd name="connsiteX157" fmla="*/ 3461117 w 11267524"/>
                <a:gd name="connsiteY157" fmla="*/ 6347901 h 6521712"/>
                <a:gd name="connsiteX158" fmla="*/ 3400661 w 11267524"/>
                <a:gd name="connsiteY158" fmla="*/ 6408357 h 6521712"/>
                <a:gd name="connsiteX159" fmla="*/ 3400661 w 11267524"/>
                <a:gd name="connsiteY159" fmla="*/ 6453699 h 6521712"/>
                <a:gd name="connsiteX160" fmla="*/ 3287305 w 11267524"/>
                <a:gd name="connsiteY160" fmla="*/ 6521712 h 6521712"/>
                <a:gd name="connsiteX161" fmla="*/ 2682743 w 11267524"/>
                <a:gd name="connsiteY161" fmla="*/ 6514155 h 6521712"/>
                <a:gd name="connsiteX162" fmla="*/ 2592059 w 11267524"/>
                <a:gd name="connsiteY162" fmla="*/ 6461256 h 6521712"/>
                <a:gd name="connsiteX163" fmla="*/ 2592059 w 11267524"/>
                <a:gd name="connsiteY163" fmla="*/ 6325230 h 6521712"/>
                <a:gd name="connsiteX164" fmla="*/ 2539160 w 11267524"/>
                <a:gd name="connsiteY164" fmla="*/ 6302559 h 6521712"/>
                <a:gd name="connsiteX165" fmla="*/ 2478704 w 11267524"/>
                <a:gd name="connsiteY165" fmla="*/ 6226988 h 6521712"/>
                <a:gd name="connsiteX166" fmla="*/ 2168866 w 11267524"/>
                <a:gd name="connsiteY166" fmla="*/ 6136304 h 6521712"/>
                <a:gd name="connsiteX167" fmla="*/ 2214208 w 11267524"/>
                <a:gd name="connsiteY167" fmla="*/ 6083405 h 6521712"/>
                <a:gd name="connsiteX168" fmla="*/ 2146195 w 11267524"/>
                <a:gd name="connsiteY168" fmla="*/ 5985164 h 6521712"/>
                <a:gd name="connsiteX169" fmla="*/ 1783457 w 11267524"/>
                <a:gd name="connsiteY169" fmla="*/ 5803795 h 6521712"/>
                <a:gd name="connsiteX170" fmla="*/ 1775900 w 11267524"/>
                <a:gd name="connsiteY170" fmla="*/ 5713111 h 6521712"/>
                <a:gd name="connsiteX171" fmla="*/ 1209124 w 11267524"/>
                <a:gd name="connsiteY171" fmla="*/ 5607312 h 6521712"/>
                <a:gd name="connsiteX172" fmla="*/ 778373 w 11267524"/>
                <a:gd name="connsiteY172" fmla="*/ 5675326 h 6521712"/>
                <a:gd name="connsiteX173" fmla="*/ 574333 w 11267524"/>
                <a:gd name="connsiteY173" fmla="*/ 5320145 h 6521712"/>
                <a:gd name="connsiteX174" fmla="*/ 385408 w 11267524"/>
                <a:gd name="connsiteY174" fmla="*/ 5320145 h 6521712"/>
                <a:gd name="connsiteX175" fmla="*/ 0 w 11267524"/>
                <a:gd name="connsiteY175" fmla="*/ 5388159 h 6521712"/>
                <a:gd name="connsiteX176" fmla="*/ 226710 w 11267524"/>
                <a:gd name="connsiteY176" fmla="*/ 4624899 h 6521712"/>
                <a:gd name="connsiteX177" fmla="*/ 513877 w 11267524"/>
                <a:gd name="connsiteY177" fmla="*/ 4655127 h 6521712"/>
                <a:gd name="connsiteX178" fmla="*/ 672575 w 11267524"/>
                <a:gd name="connsiteY178" fmla="*/ 4564443 h 6521712"/>
                <a:gd name="connsiteX179" fmla="*/ 612119 w 11267524"/>
                <a:gd name="connsiteY179" fmla="*/ 4413302 h 6521712"/>
                <a:gd name="connsiteX180" fmla="*/ 453421 w 11267524"/>
                <a:gd name="connsiteY180" fmla="*/ 4315061 h 6521712"/>
                <a:gd name="connsiteX181" fmla="*/ 513877 w 11267524"/>
                <a:gd name="connsiteY181" fmla="*/ 4058122 h 6521712"/>
                <a:gd name="connsiteX182" fmla="*/ 438307 w 11267524"/>
                <a:gd name="connsiteY182" fmla="*/ 3642486 h 6521712"/>
                <a:gd name="connsiteX183" fmla="*/ 513877 w 11267524"/>
                <a:gd name="connsiteY183" fmla="*/ 3551802 h 6521712"/>
                <a:gd name="connsiteX184" fmla="*/ 627233 w 11267524"/>
                <a:gd name="connsiteY184" fmla="*/ 3566916 h 6521712"/>
                <a:gd name="connsiteX185" fmla="*/ 808601 w 11267524"/>
                <a:gd name="connsiteY185" fmla="*/ 3861640 h 6521712"/>
                <a:gd name="connsiteX186" fmla="*/ 899286 w 11267524"/>
                <a:gd name="connsiteY186" fmla="*/ 3786069 h 6521712"/>
                <a:gd name="connsiteX187" fmla="*/ 944628 w 11267524"/>
                <a:gd name="connsiteY187" fmla="*/ 3634929 h 6521712"/>
                <a:gd name="connsiteX188" fmla="*/ 1095768 w 11267524"/>
                <a:gd name="connsiteY188" fmla="*/ 3393104 h 6521712"/>
                <a:gd name="connsiteX189" fmla="*/ 1458505 w 11267524"/>
                <a:gd name="connsiteY189" fmla="*/ 3551802 h 6521712"/>
                <a:gd name="connsiteX190" fmla="*/ 1654988 w 11267524"/>
                <a:gd name="connsiteY190" fmla="*/ 3498902 h 6521712"/>
                <a:gd name="connsiteX191" fmla="*/ 1889256 w 11267524"/>
                <a:gd name="connsiteY191" fmla="*/ 3498902 h 6521712"/>
                <a:gd name="connsiteX192" fmla="*/ 1843914 w 11267524"/>
                <a:gd name="connsiteY192" fmla="*/ 3287306 h 6521712"/>
                <a:gd name="connsiteX193" fmla="*/ 2070624 w 11267524"/>
                <a:gd name="connsiteY193" fmla="*/ 3143722 h 6521712"/>
                <a:gd name="connsiteX194" fmla="*/ 2652515 w 11267524"/>
                <a:gd name="connsiteY194" fmla="*/ 3189064 h 6521712"/>
                <a:gd name="connsiteX195" fmla="*/ 3476231 w 11267524"/>
                <a:gd name="connsiteY195" fmla="*/ 3415775 h 6521712"/>
                <a:gd name="connsiteX196" fmla="*/ 3491345 w 11267524"/>
                <a:gd name="connsiteY196" fmla="*/ 3332648 h 6521712"/>
                <a:gd name="connsiteX197" fmla="*/ 3498902 w 11267524"/>
                <a:gd name="connsiteY197" fmla="*/ 3166393 h 6521712"/>
                <a:gd name="connsiteX198" fmla="*/ 3173950 w 11267524"/>
                <a:gd name="connsiteY198" fmla="*/ 3098380 h 6521712"/>
                <a:gd name="connsiteX199" fmla="*/ 3083266 w 11267524"/>
                <a:gd name="connsiteY199" fmla="*/ 2758314 h 6521712"/>
                <a:gd name="connsiteX200" fmla="*/ 2629844 w 11267524"/>
                <a:gd name="connsiteY200" fmla="*/ 2599616 h 6521712"/>
                <a:gd name="connsiteX201" fmla="*/ 2395576 w 11267524"/>
                <a:gd name="connsiteY201" fmla="*/ 2712972 h 6521712"/>
                <a:gd name="connsiteX202" fmla="*/ 1798571 w 11267524"/>
                <a:gd name="connsiteY202" fmla="*/ 2607173 h 6521712"/>
                <a:gd name="connsiteX203" fmla="*/ 1738115 w 11267524"/>
                <a:gd name="connsiteY203" fmla="*/ 2508932 h 6521712"/>
                <a:gd name="connsiteX204" fmla="*/ 1662545 w 11267524"/>
                <a:gd name="connsiteY204" fmla="*/ 2471147 h 6521712"/>
                <a:gd name="connsiteX205" fmla="*/ 1518962 w 11267524"/>
                <a:gd name="connsiteY205" fmla="*/ 2304892 h 6521712"/>
                <a:gd name="connsiteX206" fmla="*/ 1420720 w 11267524"/>
                <a:gd name="connsiteY206" fmla="*/ 2312450 h 6521712"/>
                <a:gd name="connsiteX207" fmla="*/ 1239352 w 11267524"/>
                <a:gd name="connsiteY207" fmla="*/ 2221765 h 6521712"/>
                <a:gd name="connsiteX208" fmla="*/ 974856 w 11267524"/>
                <a:gd name="connsiteY208" fmla="*/ 1775901 h 6521712"/>
                <a:gd name="connsiteX209" fmla="*/ 1269580 w 11267524"/>
                <a:gd name="connsiteY209" fmla="*/ 2032840 h 6521712"/>
                <a:gd name="connsiteX210" fmla="*/ 1277137 w 11267524"/>
                <a:gd name="connsiteY210" fmla="*/ 1957269 h 6521712"/>
                <a:gd name="connsiteX211" fmla="*/ 997527 w 11267524"/>
                <a:gd name="connsiteY211" fmla="*/ 1579418 h 6521712"/>
                <a:gd name="connsiteX212" fmla="*/ 929514 w 11267524"/>
                <a:gd name="connsiteY212" fmla="*/ 1654988 h 6521712"/>
                <a:gd name="connsiteX213" fmla="*/ 634790 w 11267524"/>
                <a:gd name="connsiteY213" fmla="*/ 1904370 h 6521712"/>
                <a:gd name="connsiteX214" fmla="*/ 385408 w 11267524"/>
                <a:gd name="connsiteY214" fmla="*/ 1911927 h 6521712"/>
                <a:gd name="connsiteX215" fmla="*/ 90684 w 11267524"/>
                <a:gd name="connsiteY215" fmla="*/ 1791015 h 6521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</a:cxnLst>
              <a:rect l="l" t="t" r="r" b="b"/>
              <a:pathLst>
                <a:path w="11267524" h="6521712">
                  <a:moveTo>
                    <a:pt x="90684" y="1791015"/>
                  </a:moveTo>
                  <a:lnTo>
                    <a:pt x="1141110" y="876615"/>
                  </a:lnTo>
                  <a:lnTo>
                    <a:pt x="1262023" y="914400"/>
                  </a:lnTo>
                  <a:lnTo>
                    <a:pt x="1337593" y="733031"/>
                  </a:lnTo>
                  <a:lnTo>
                    <a:pt x="2199094" y="90684"/>
                  </a:lnTo>
                  <a:lnTo>
                    <a:pt x="2380462" y="151140"/>
                  </a:lnTo>
                  <a:lnTo>
                    <a:pt x="2395576" y="173811"/>
                  </a:lnTo>
                  <a:lnTo>
                    <a:pt x="2524046" y="188926"/>
                  </a:lnTo>
                  <a:lnTo>
                    <a:pt x="2599616" y="370294"/>
                  </a:lnTo>
                  <a:lnTo>
                    <a:pt x="3015252" y="324952"/>
                  </a:lnTo>
                  <a:lnTo>
                    <a:pt x="3869196" y="989970"/>
                  </a:lnTo>
                  <a:lnTo>
                    <a:pt x="4073236" y="1012641"/>
                  </a:lnTo>
                  <a:lnTo>
                    <a:pt x="4103464" y="1110883"/>
                  </a:lnTo>
                  <a:lnTo>
                    <a:pt x="3952324" y="1345150"/>
                  </a:lnTo>
                  <a:lnTo>
                    <a:pt x="4005223" y="1639874"/>
                  </a:lnTo>
                  <a:lnTo>
                    <a:pt x="4254605" y="1753230"/>
                  </a:lnTo>
                  <a:lnTo>
                    <a:pt x="4254605" y="1859028"/>
                  </a:lnTo>
                  <a:lnTo>
                    <a:pt x="4367960" y="1911927"/>
                  </a:lnTo>
                  <a:lnTo>
                    <a:pt x="4360403" y="2093296"/>
                  </a:lnTo>
                  <a:lnTo>
                    <a:pt x="4511543" y="2297335"/>
                  </a:lnTo>
                  <a:lnTo>
                    <a:pt x="4655127" y="2667630"/>
                  </a:lnTo>
                  <a:lnTo>
                    <a:pt x="4760925" y="2758314"/>
                  </a:lnTo>
                  <a:lnTo>
                    <a:pt x="4828938" y="2758314"/>
                  </a:lnTo>
                  <a:lnTo>
                    <a:pt x="4776039" y="2969911"/>
                  </a:lnTo>
                  <a:lnTo>
                    <a:pt x="4828938" y="3037924"/>
                  </a:lnTo>
                  <a:lnTo>
                    <a:pt x="4670241" y="3234407"/>
                  </a:lnTo>
                  <a:lnTo>
                    <a:pt x="4798710" y="3340205"/>
                  </a:lnTo>
                  <a:lnTo>
                    <a:pt x="5410829" y="3121051"/>
                  </a:lnTo>
                  <a:lnTo>
                    <a:pt x="5357930" y="2939683"/>
                  </a:lnTo>
                  <a:lnTo>
                    <a:pt x="5705553" y="2448476"/>
                  </a:lnTo>
                  <a:lnTo>
                    <a:pt x="6272330" y="2592059"/>
                  </a:lnTo>
                  <a:lnTo>
                    <a:pt x="6567054" y="2826327"/>
                  </a:lnTo>
                  <a:lnTo>
                    <a:pt x="6944905" y="2546717"/>
                  </a:lnTo>
                  <a:lnTo>
                    <a:pt x="6892006" y="2282221"/>
                  </a:lnTo>
                  <a:lnTo>
                    <a:pt x="6967576" y="2214208"/>
                  </a:lnTo>
                  <a:lnTo>
                    <a:pt x="7020476" y="2131081"/>
                  </a:lnTo>
                  <a:lnTo>
                    <a:pt x="6922234" y="1843914"/>
                  </a:lnTo>
                  <a:lnTo>
                    <a:pt x="6982690" y="1821243"/>
                  </a:lnTo>
                  <a:lnTo>
                    <a:pt x="7201844" y="1934598"/>
                  </a:lnTo>
                  <a:lnTo>
                    <a:pt x="7398327" y="1586975"/>
                  </a:lnTo>
                  <a:lnTo>
                    <a:pt x="7330314" y="1481177"/>
                  </a:lnTo>
                  <a:lnTo>
                    <a:pt x="7617481" y="1345150"/>
                  </a:lnTo>
                  <a:lnTo>
                    <a:pt x="7715722" y="1178896"/>
                  </a:lnTo>
                  <a:lnTo>
                    <a:pt x="7738393" y="1103326"/>
                  </a:lnTo>
                  <a:lnTo>
                    <a:pt x="8055788" y="899286"/>
                  </a:lnTo>
                  <a:lnTo>
                    <a:pt x="8033117" y="785930"/>
                  </a:lnTo>
                  <a:lnTo>
                    <a:pt x="8123801" y="717917"/>
                  </a:lnTo>
                  <a:lnTo>
                    <a:pt x="8320284" y="846387"/>
                  </a:lnTo>
                  <a:lnTo>
                    <a:pt x="8554552" y="906843"/>
                  </a:lnTo>
                  <a:lnTo>
                    <a:pt x="8698135" y="559220"/>
                  </a:lnTo>
                  <a:lnTo>
                    <a:pt x="8486538" y="460978"/>
                  </a:lnTo>
                  <a:lnTo>
                    <a:pt x="8403411" y="536549"/>
                  </a:lnTo>
                  <a:lnTo>
                    <a:pt x="8342955" y="619676"/>
                  </a:lnTo>
                  <a:lnTo>
                    <a:pt x="8259828" y="604562"/>
                  </a:lnTo>
                  <a:lnTo>
                    <a:pt x="8176700" y="521435"/>
                  </a:lnTo>
                  <a:lnTo>
                    <a:pt x="8108687" y="423193"/>
                  </a:lnTo>
                  <a:lnTo>
                    <a:pt x="8169143" y="340066"/>
                  </a:lnTo>
                  <a:lnTo>
                    <a:pt x="8191814" y="264496"/>
                  </a:lnTo>
                  <a:lnTo>
                    <a:pt x="9227127" y="204040"/>
                  </a:lnTo>
                  <a:lnTo>
                    <a:pt x="9400938" y="302281"/>
                  </a:lnTo>
                  <a:lnTo>
                    <a:pt x="9461395" y="430750"/>
                  </a:lnTo>
                  <a:lnTo>
                    <a:pt x="9620092" y="377851"/>
                  </a:lnTo>
                  <a:lnTo>
                    <a:pt x="9552079" y="249382"/>
                  </a:lnTo>
                  <a:lnTo>
                    <a:pt x="9657877" y="113355"/>
                  </a:lnTo>
                  <a:lnTo>
                    <a:pt x="9733448" y="113355"/>
                  </a:lnTo>
                  <a:lnTo>
                    <a:pt x="9892145" y="37785"/>
                  </a:lnTo>
                  <a:lnTo>
                    <a:pt x="9922373" y="0"/>
                  </a:lnTo>
                  <a:lnTo>
                    <a:pt x="10050843" y="105798"/>
                  </a:lnTo>
                  <a:lnTo>
                    <a:pt x="10655405" y="158697"/>
                  </a:lnTo>
                  <a:lnTo>
                    <a:pt x="10783874" y="52899"/>
                  </a:lnTo>
                  <a:lnTo>
                    <a:pt x="10791431" y="211597"/>
                  </a:lnTo>
                  <a:lnTo>
                    <a:pt x="10776317" y="347623"/>
                  </a:lnTo>
                  <a:lnTo>
                    <a:pt x="10821659" y="415636"/>
                  </a:lnTo>
                  <a:lnTo>
                    <a:pt x="11093712" y="332509"/>
                  </a:lnTo>
                  <a:lnTo>
                    <a:pt x="11267524" y="408079"/>
                  </a:lnTo>
                  <a:lnTo>
                    <a:pt x="11071041" y="770816"/>
                  </a:lnTo>
                  <a:lnTo>
                    <a:pt x="10950129" y="665018"/>
                  </a:lnTo>
                  <a:lnTo>
                    <a:pt x="11018142" y="801045"/>
                  </a:lnTo>
                  <a:lnTo>
                    <a:pt x="11003028" y="899286"/>
                  </a:lnTo>
                  <a:lnTo>
                    <a:pt x="10950129" y="1088211"/>
                  </a:lnTo>
                  <a:lnTo>
                    <a:pt x="10678076" y="1118440"/>
                  </a:lnTo>
                  <a:lnTo>
                    <a:pt x="10466479" y="1284694"/>
                  </a:lnTo>
                  <a:lnTo>
                    <a:pt x="10610062" y="1503848"/>
                  </a:lnTo>
                  <a:lnTo>
                    <a:pt x="10602505" y="2335121"/>
                  </a:lnTo>
                  <a:lnTo>
                    <a:pt x="10466479" y="2516489"/>
                  </a:lnTo>
                  <a:lnTo>
                    <a:pt x="10489150" y="2788542"/>
                  </a:lnTo>
                  <a:lnTo>
                    <a:pt x="10564720" y="2909454"/>
                  </a:lnTo>
                  <a:lnTo>
                    <a:pt x="10413580" y="3045481"/>
                  </a:lnTo>
                  <a:lnTo>
                    <a:pt x="10889672" y="3128608"/>
                  </a:lnTo>
                  <a:lnTo>
                    <a:pt x="10935014" y="3272192"/>
                  </a:lnTo>
                  <a:lnTo>
                    <a:pt x="10836773" y="3377990"/>
                  </a:lnTo>
                  <a:lnTo>
                    <a:pt x="10874558" y="3740727"/>
                  </a:lnTo>
                  <a:lnTo>
                    <a:pt x="11214624" y="3725613"/>
                  </a:lnTo>
                  <a:lnTo>
                    <a:pt x="11161725" y="3937210"/>
                  </a:lnTo>
                  <a:lnTo>
                    <a:pt x="11116383" y="3944767"/>
                  </a:lnTo>
                  <a:lnTo>
                    <a:pt x="11033256" y="3899425"/>
                  </a:lnTo>
                  <a:lnTo>
                    <a:pt x="10995471" y="4163921"/>
                  </a:lnTo>
                  <a:lnTo>
                    <a:pt x="10935014" y="4171478"/>
                  </a:lnTo>
                  <a:lnTo>
                    <a:pt x="11010585" y="4231934"/>
                  </a:lnTo>
                  <a:lnTo>
                    <a:pt x="10723418" y="4216820"/>
                  </a:lnTo>
                  <a:lnTo>
                    <a:pt x="10814102" y="4299947"/>
                  </a:lnTo>
                  <a:lnTo>
                    <a:pt x="10927457" y="4367960"/>
                  </a:lnTo>
                  <a:lnTo>
                    <a:pt x="10738532" y="4587114"/>
                  </a:lnTo>
                  <a:lnTo>
                    <a:pt x="10829216" y="4617342"/>
                  </a:lnTo>
                  <a:lnTo>
                    <a:pt x="10587391" y="4730697"/>
                  </a:lnTo>
                  <a:lnTo>
                    <a:pt x="10194426" y="4828939"/>
                  </a:lnTo>
                  <a:lnTo>
                    <a:pt x="10149084" y="4791154"/>
                  </a:lnTo>
                  <a:lnTo>
                    <a:pt x="10035729" y="5025421"/>
                  </a:lnTo>
                  <a:lnTo>
                    <a:pt x="9929930" y="5116106"/>
                  </a:lnTo>
                  <a:lnTo>
                    <a:pt x="9665434" y="5108549"/>
                  </a:lnTo>
                  <a:lnTo>
                    <a:pt x="9249798" y="4881838"/>
                  </a:lnTo>
                  <a:lnTo>
                    <a:pt x="9128886" y="4987636"/>
                  </a:lnTo>
                  <a:lnTo>
                    <a:pt x="9075986" y="4942294"/>
                  </a:lnTo>
                  <a:lnTo>
                    <a:pt x="9015530" y="5017864"/>
                  </a:lnTo>
                  <a:lnTo>
                    <a:pt x="8864390" y="4972522"/>
                  </a:lnTo>
                  <a:lnTo>
                    <a:pt x="8758591" y="4912066"/>
                  </a:lnTo>
                  <a:lnTo>
                    <a:pt x="8690578" y="4889395"/>
                  </a:lnTo>
                  <a:lnTo>
                    <a:pt x="8486538" y="4670241"/>
                  </a:lnTo>
                  <a:lnTo>
                    <a:pt x="8395854" y="4640013"/>
                  </a:lnTo>
                  <a:lnTo>
                    <a:pt x="8229600" y="4503987"/>
                  </a:lnTo>
                  <a:lnTo>
                    <a:pt x="7995332" y="4481316"/>
                  </a:lnTo>
                  <a:lnTo>
                    <a:pt x="7949990" y="4549329"/>
                  </a:lnTo>
                  <a:lnTo>
                    <a:pt x="7927319" y="4624899"/>
                  </a:lnTo>
                  <a:lnTo>
                    <a:pt x="7806406" y="4609785"/>
                  </a:lnTo>
                  <a:lnTo>
                    <a:pt x="7708165" y="4556886"/>
                  </a:lnTo>
                  <a:lnTo>
                    <a:pt x="7541910" y="4466202"/>
                  </a:lnTo>
                  <a:lnTo>
                    <a:pt x="7451226" y="4330175"/>
                  </a:lnTo>
                  <a:lnTo>
                    <a:pt x="7352985" y="4458645"/>
                  </a:lnTo>
                  <a:lnTo>
                    <a:pt x="7315200" y="4564443"/>
                  </a:lnTo>
                  <a:lnTo>
                    <a:pt x="7164059" y="4624899"/>
                  </a:lnTo>
                  <a:lnTo>
                    <a:pt x="7118717" y="4806268"/>
                  </a:lnTo>
                  <a:lnTo>
                    <a:pt x="7118717" y="4942294"/>
                  </a:lnTo>
                  <a:lnTo>
                    <a:pt x="6982690" y="5085878"/>
                  </a:lnTo>
                  <a:lnTo>
                    <a:pt x="6914677" y="4934737"/>
                  </a:lnTo>
                  <a:lnTo>
                    <a:pt x="6491484" y="4851610"/>
                  </a:lnTo>
                  <a:lnTo>
                    <a:pt x="6491484" y="4745811"/>
                  </a:lnTo>
                  <a:lnTo>
                    <a:pt x="6423471" y="4670241"/>
                  </a:lnTo>
                  <a:lnTo>
                    <a:pt x="6211874" y="4451088"/>
                  </a:lnTo>
                  <a:lnTo>
                    <a:pt x="5939821" y="4451088"/>
                  </a:lnTo>
                  <a:lnTo>
                    <a:pt x="5803795" y="4632456"/>
                  </a:lnTo>
                  <a:lnTo>
                    <a:pt x="5425943" y="4496430"/>
                  </a:lnTo>
                  <a:lnTo>
                    <a:pt x="5403272" y="4768483"/>
                  </a:lnTo>
                  <a:lnTo>
                    <a:pt x="5456171" y="4866724"/>
                  </a:lnTo>
                  <a:lnTo>
                    <a:pt x="5365487" y="4919623"/>
                  </a:lnTo>
                  <a:lnTo>
                    <a:pt x="5312588" y="5100992"/>
                  </a:lnTo>
                  <a:lnTo>
                    <a:pt x="5116105" y="5244575"/>
                  </a:lnTo>
                  <a:lnTo>
                    <a:pt x="5070763" y="5357930"/>
                  </a:lnTo>
                  <a:lnTo>
                    <a:pt x="4813824" y="5131220"/>
                  </a:lnTo>
                  <a:lnTo>
                    <a:pt x="4624899" y="5153891"/>
                  </a:lnTo>
                  <a:lnTo>
                    <a:pt x="4594671" y="5410830"/>
                  </a:lnTo>
                  <a:lnTo>
                    <a:pt x="4239490" y="5690440"/>
                  </a:lnTo>
                  <a:lnTo>
                    <a:pt x="4269719" y="5894479"/>
                  </a:lnTo>
                  <a:lnTo>
                    <a:pt x="3770955" y="5992721"/>
                  </a:lnTo>
                  <a:lnTo>
                    <a:pt x="3476231" y="5834023"/>
                  </a:lnTo>
                  <a:lnTo>
                    <a:pt x="3340205" y="5962492"/>
                  </a:lnTo>
                  <a:lnTo>
                    <a:pt x="3347762" y="6053177"/>
                  </a:lnTo>
                  <a:lnTo>
                    <a:pt x="3302419" y="6128747"/>
                  </a:lnTo>
                  <a:lnTo>
                    <a:pt x="3461117" y="6347901"/>
                  </a:lnTo>
                  <a:lnTo>
                    <a:pt x="3400661" y="6408357"/>
                  </a:lnTo>
                  <a:lnTo>
                    <a:pt x="3400661" y="6453699"/>
                  </a:lnTo>
                  <a:lnTo>
                    <a:pt x="3287305" y="6521712"/>
                  </a:lnTo>
                  <a:lnTo>
                    <a:pt x="2682743" y="6514155"/>
                  </a:lnTo>
                  <a:lnTo>
                    <a:pt x="2592059" y="6461256"/>
                  </a:lnTo>
                  <a:lnTo>
                    <a:pt x="2592059" y="6325230"/>
                  </a:lnTo>
                  <a:lnTo>
                    <a:pt x="2539160" y="6302559"/>
                  </a:lnTo>
                  <a:lnTo>
                    <a:pt x="2478704" y="6226988"/>
                  </a:lnTo>
                  <a:lnTo>
                    <a:pt x="2168866" y="6136304"/>
                  </a:lnTo>
                  <a:lnTo>
                    <a:pt x="2214208" y="6083405"/>
                  </a:lnTo>
                  <a:lnTo>
                    <a:pt x="2146195" y="5985164"/>
                  </a:lnTo>
                  <a:lnTo>
                    <a:pt x="1783457" y="5803795"/>
                  </a:lnTo>
                  <a:lnTo>
                    <a:pt x="1775900" y="5713111"/>
                  </a:lnTo>
                  <a:lnTo>
                    <a:pt x="1209124" y="5607312"/>
                  </a:lnTo>
                  <a:lnTo>
                    <a:pt x="778373" y="5675326"/>
                  </a:lnTo>
                  <a:lnTo>
                    <a:pt x="574333" y="5320145"/>
                  </a:lnTo>
                  <a:lnTo>
                    <a:pt x="385408" y="5320145"/>
                  </a:lnTo>
                  <a:lnTo>
                    <a:pt x="0" y="5388159"/>
                  </a:lnTo>
                  <a:lnTo>
                    <a:pt x="226710" y="4624899"/>
                  </a:lnTo>
                  <a:lnTo>
                    <a:pt x="513877" y="4655127"/>
                  </a:lnTo>
                  <a:lnTo>
                    <a:pt x="672575" y="4564443"/>
                  </a:lnTo>
                  <a:lnTo>
                    <a:pt x="612119" y="4413302"/>
                  </a:lnTo>
                  <a:lnTo>
                    <a:pt x="453421" y="4315061"/>
                  </a:lnTo>
                  <a:lnTo>
                    <a:pt x="513877" y="4058122"/>
                  </a:lnTo>
                  <a:lnTo>
                    <a:pt x="438307" y="3642486"/>
                  </a:lnTo>
                  <a:lnTo>
                    <a:pt x="513877" y="3551802"/>
                  </a:lnTo>
                  <a:lnTo>
                    <a:pt x="627233" y="3566916"/>
                  </a:lnTo>
                  <a:lnTo>
                    <a:pt x="808601" y="3861640"/>
                  </a:lnTo>
                  <a:lnTo>
                    <a:pt x="899286" y="3786069"/>
                  </a:lnTo>
                  <a:lnTo>
                    <a:pt x="944628" y="3634929"/>
                  </a:lnTo>
                  <a:lnTo>
                    <a:pt x="1095768" y="3393104"/>
                  </a:lnTo>
                  <a:lnTo>
                    <a:pt x="1458505" y="3551802"/>
                  </a:lnTo>
                  <a:lnTo>
                    <a:pt x="1654988" y="3498902"/>
                  </a:lnTo>
                  <a:lnTo>
                    <a:pt x="1889256" y="3498902"/>
                  </a:lnTo>
                  <a:lnTo>
                    <a:pt x="1843914" y="3287306"/>
                  </a:lnTo>
                  <a:lnTo>
                    <a:pt x="2070624" y="3143722"/>
                  </a:lnTo>
                  <a:lnTo>
                    <a:pt x="2652515" y="3189064"/>
                  </a:lnTo>
                  <a:lnTo>
                    <a:pt x="3476231" y="3415775"/>
                  </a:lnTo>
                  <a:lnTo>
                    <a:pt x="3491345" y="3332648"/>
                  </a:lnTo>
                  <a:lnTo>
                    <a:pt x="3498902" y="3166393"/>
                  </a:lnTo>
                  <a:lnTo>
                    <a:pt x="3173950" y="3098380"/>
                  </a:lnTo>
                  <a:lnTo>
                    <a:pt x="3083266" y="2758314"/>
                  </a:lnTo>
                  <a:lnTo>
                    <a:pt x="2629844" y="2599616"/>
                  </a:lnTo>
                  <a:lnTo>
                    <a:pt x="2395576" y="2712972"/>
                  </a:lnTo>
                  <a:lnTo>
                    <a:pt x="1798571" y="2607173"/>
                  </a:lnTo>
                  <a:lnTo>
                    <a:pt x="1738115" y="2508932"/>
                  </a:lnTo>
                  <a:lnTo>
                    <a:pt x="1662545" y="2471147"/>
                  </a:lnTo>
                  <a:lnTo>
                    <a:pt x="1518962" y="2304892"/>
                  </a:lnTo>
                  <a:lnTo>
                    <a:pt x="1420720" y="2312450"/>
                  </a:lnTo>
                  <a:lnTo>
                    <a:pt x="1239352" y="2221765"/>
                  </a:lnTo>
                  <a:lnTo>
                    <a:pt x="974856" y="1775901"/>
                  </a:lnTo>
                  <a:lnTo>
                    <a:pt x="1269580" y="2032840"/>
                  </a:lnTo>
                  <a:lnTo>
                    <a:pt x="1277137" y="1957269"/>
                  </a:lnTo>
                  <a:lnTo>
                    <a:pt x="997527" y="1579418"/>
                  </a:lnTo>
                  <a:lnTo>
                    <a:pt x="929514" y="1654988"/>
                  </a:lnTo>
                  <a:lnTo>
                    <a:pt x="634790" y="1904370"/>
                  </a:lnTo>
                  <a:lnTo>
                    <a:pt x="385408" y="1911927"/>
                  </a:lnTo>
                  <a:lnTo>
                    <a:pt x="90684" y="1791015"/>
                  </a:lnTo>
                  <a:close/>
                </a:path>
              </a:pathLst>
            </a:custGeom>
            <a:solidFill>
              <a:srgbClr val="FF0000">
                <a:alpha val="30000"/>
              </a:srgbClr>
            </a:solidFill>
            <a:ln w="5080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7739" tIns="38871" rIns="77739" bIns="38871" anchor="ctr"/>
            <a:lstStyle/>
            <a:p>
              <a:pPr algn="ctr">
                <a:defRPr/>
              </a:pPr>
              <a:endParaRPr lang="ru-RU" sz="2040"/>
            </a:p>
          </p:txBody>
        </p:sp>
        <p:sp>
          <p:nvSpPr>
            <p:cNvPr id="406" name="Полилиния 405"/>
            <p:cNvSpPr/>
            <p:nvPr/>
          </p:nvSpPr>
          <p:spPr>
            <a:xfrm>
              <a:off x="2383041" y="1195647"/>
              <a:ext cx="632788" cy="1871403"/>
            </a:xfrm>
            <a:custGeom>
              <a:avLst/>
              <a:gdLst>
                <a:gd name="connsiteX0" fmla="*/ 73814 w 843717"/>
                <a:gd name="connsiteY0" fmla="*/ 0 h 2278743"/>
                <a:gd name="connsiteX1" fmla="*/ 73814 w 843717"/>
                <a:gd name="connsiteY1" fmla="*/ 0 h 2278743"/>
                <a:gd name="connsiteX2" fmla="*/ 88328 w 843717"/>
                <a:gd name="connsiteY2" fmla="*/ 130629 h 2278743"/>
                <a:gd name="connsiteX3" fmla="*/ 102843 w 843717"/>
                <a:gd name="connsiteY3" fmla="*/ 188686 h 2278743"/>
                <a:gd name="connsiteX4" fmla="*/ 44785 w 843717"/>
                <a:gd name="connsiteY4" fmla="*/ 696686 h 2278743"/>
                <a:gd name="connsiteX5" fmla="*/ 59300 w 843717"/>
                <a:gd name="connsiteY5" fmla="*/ 856343 h 2278743"/>
                <a:gd name="connsiteX6" fmla="*/ 88328 w 843717"/>
                <a:gd name="connsiteY6" fmla="*/ 1161143 h 2278743"/>
                <a:gd name="connsiteX7" fmla="*/ 131871 w 843717"/>
                <a:gd name="connsiteY7" fmla="*/ 1190172 h 2278743"/>
                <a:gd name="connsiteX8" fmla="*/ 102843 w 843717"/>
                <a:gd name="connsiteY8" fmla="*/ 1277257 h 2278743"/>
                <a:gd name="connsiteX9" fmla="*/ 15757 w 843717"/>
                <a:gd name="connsiteY9" fmla="*/ 1320800 h 2278743"/>
                <a:gd name="connsiteX10" fmla="*/ 1243 w 843717"/>
                <a:gd name="connsiteY10" fmla="*/ 1364343 h 2278743"/>
                <a:gd name="connsiteX11" fmla="*/ 44785 w 843717"/>
                <a:gd name="connsiteY11" fmla="*/ 1393372 h 2278743"/>
                <a:gd name="connsiteX12" fmla="*/ 88328 w 843717"/>
                <a:gd name="connsiteY12" fmla="*/ 1436914 h 2278743"/>
                <a:gd name="connsiteX13" fmla="*/ 131871 w 843717"/>
                <a:gd name="connsiteY13" fmla="*/ 1451429 h 2278743"/>
                <a:gd name="connsiteX14" fmla="*/ 175414 w 843717"/>
                <a:gd name="connsiteY14" fmla="*/ 1480457 h 2278743"/>
                <a:gd name="connsiteX15" fmla="*/ 204443 w 843717"/>
                <a:gd name="connsiteY15" fmla="*/ 1524000 h 2278743"/>
                <a:gd name="connsiteX16" fmla="*/ 291528 w 843717"/>
                <a:gd name="connsiteY16" fmla="*/ 1582057 h 2278743"/>
                <a:gd name="connsiteX17" fmla="*/ 306043 w 843717"/>
                <a:gd name="connsiteY17" fmla="*/ 1625600 h 2278743"/>
                <a:gd name="connsiteX18" fmla="*/ 320557 w 843717"/>
                <a:gd name="connsiteY18" fmla="*/ 1698172 h 2278743"/>
                <a:gd name="connsiteX19" fmla="*/ 422157 w 843717"/>
                <a:gd name="connsiteY19" fmla="*/ 1770743 h 2278743"/>
                <a:gd name="connsiteX20" fmla="*/ 726957 w 843717"/>
                <a:gd name="connsiteY20" fmla="*/ 1741714 h 2278743"/>
                <a:gd name="connsiteX21" fmla="*/ 770500 w 843717"/>
                <a:gd name="connsiteY21" fmla="*/ 1727200 h 2278743"/>
                <a:gd name="connsiteX22" fmla="*/ 814043 w 843717"/>
                <a:gd name="connsiteY22" fmla="*/ 1698172 h 2278743"/>
                <a:gd name="connsiteX23" fmla="*/ 843071 w 843717"/>
                <a:gd name="connsiteY23" fmla="*/ 1741714 h 2278743"/>
                <a:gd name="connsiteX24" fmla="*/ 785014 w 843717"/>
                <a:gd name="connsiteY24" fmla="*/ 1828800 h 2278743"/>
                <a:gd name="connsiteX25" fmla="*/ 755985 w 843717"/>
                <a:gd name="connsiteY25" fmla="*/ 1886857 h 2278743"/>
                <a:gd name="connsiteX26" fmla="*/ 712443 w 843717"/>
                <a:gd name="connsiteY26" fmla="*/ 1915886 h 2278743"/>
                <a:gd name="connsiteX27" fmla="*/ 654385 w 843717"/>
                <a:gd name="connsiteY27" fmla="*/ 1959429 h 2278743"/>
                <a:gd name="connsiteX28" fmla="*/ 625357 w 843717"/>
                <a:gd name="connsiteY28" fmla="*/ 2017486 h 2278743"/>
                <a:gd name="connsiteX29" fmla="*/ 596328 w 843717"/>
                <a:gd name="connsiteY29" fmla="*/ 2061029 h 2278743"/>
                <a:gd name="connsiteX30" fmla="*/ 567300 w 843717"/>
                <a:gd name="connsiteY30" fmla="*/ 2278743 h 2278743"/>
                <a:gd name="connsiteX31" fmla="*/ 567300 w 843717"/>
                <a:gd name="connsiteY31" fmla="*/ 2278743 h 22787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843717" h="2278743">
                  <a:moveTo>
                    <a:pt x="73814" y="0"/>
                  </a:moveTo>
                  <a:lnTo>
                    <a:pt x="73814" y="0"/>
                  </a:lnTo>
                  <a:cubicBezTo>
                    <a:pt x="78652" y="43543"/>
                    <a:pt x="81666" y="87328"/>
                    <a:pt x="88328" y="130629"/>
                  </a:cubicBezTo>
                  <a:cubicBezTo>
                    <a:pt x="91361" y="150345"/>
                    <a:pt x="103447" y="168747"/>
                    <a:pt x="102843" y="188686"/>
                  </a:cubicBezTo>
                  <a:cubicBezTo>
                    <a:pt x="90909" y="582527"/>
                    <a:pt x="114111" y="488711"/>
                    <a:pt x="44785" y="696686"/>
                  </a:cubicBezTo>
                  <a:cubicBezTo>
                    <a:pt x="49623" y="749905"/>
                    <a:pt x="59300" y="802905"/>
                    <a:pt x="59300" y="856343"/>
                  </a:cubicBezTo>
                  <a:cubicBezTo>
                    <a:pt x="59300" y="942209"/>
                    <a:pt x="10781" y="1083595"/>
                    <a:pt x="88328" y="1161143"/>
                  </a:cubicBezTo>
                  <a:cubicBezTo>
                    <a:pt x="100663" y="1173478"/>
                    <a:pt x="117357" y="1180496"/>
                    <a:pt x="131871" y="1190172"/>
                  </a:cubicBezTo>
                  <a:cubicBezTo>
                    <a:pt x="122195" y="1219200"/>
                    <a:pt x="119060" y="1251309"/>
                    <a:pt x="102843" y="1277257"/>
                  </a:cubicBezTo>
                  <a:cubicBezTo>
                    <a:pt x="88034" y="1300952"/>
                    <a:pt x="39483" y="1312891"/>
                    <a:pt x="15757" y="1320800"/>
                  </a:cubicBezTo>
                  <a:cubicBezTo>
                    <a:pt x="10919" y="1335314"/>
                    <a:pt x="-4439" y="1350138"/>
                    <a:pt x="1243" y="1364343"/>
                  </a:cubicBezTo>
                  <a:cubicBezTo>
                    <a:pt x="7721" y="1380539"/>
                    <a:pt x="31384" y="1382205"/>
                    <a:pt x="44785" y="1393372"/>
                  </a:cubicBezTo>
                  <a:cubicBezTo>
                    <a:pt x="60554" y="1406513"/>
                    <a:pt x="71249" y="1425528"/>
                    <a:pt x="88328" y="1436914"/>
                  </a:cubicBezTo>
                  <a:cubicBezTo>
                    <a:pt x="101058" y="1445401"/>
                    <a:pt x="118187" y="1444587"/>
                    <a:pt x="131871" y="1451429"/>
                  </a:cubicBezTo>
                  <a:cubicBezTo>
                    <a:pt x="147473" y="1459230"/>
                    <a:pt x="160900" y="1470781"/>
                    <a:pt x="175414" y="1480457"/>
                  </a:cubicBezTo>
                  <a:cubicBezTo>
                    <a:pt x="185090" y="1494971"/>
                    <a:pt x="191315" y="1512513"/>
                    <a:pt x="204443" y="1524000"/>
                  </a:cubicBezTo>
                  <a:cubicBezTo>
                    <a:pt x="230699" y="1546974"/>
                    <a:pt x="291528" y="1582057"/>
                    <a:pt x="291528" y="1582057"/>
                  </a:cubicBezTo>
                  <a:cubicBezTo>
                    <a:pt x="296366" y="1596571"/>
                    <a:pt x="302332" y="1610757"/>
                    <a:pt x="306043" y="1625600"/>
                  </a:cubicBezTo>
                  <a:cubicBezTo>
                    <a:pt x="312026" y="1649533"/>
                    <a:pt x="308576" y="1676607"/>
                    <a:pt x="320557" y="1698172"/>
                  </a:cubicBezTo>
                  <a:cubicBezTo>
                    <a:pt x="351864" y="1754525"/>
                    <a:pt x="373652" y="1754575"/>
                    <a:pt x="422157" y="1770743"/>
                  </a:cubicBezTo>
                  <a:cubicBezTo>
                    <a:pt x="599128" y="1760333"/>
                    <a:pt x="610685" y="1774935"/>
                    <a:pt x="726957" y="1741714"/>
                  </a:cubicBezTo>
                  <a:cubicBezTo>
                    <a:pt x="741668" y="1737511"/>
                    <a:pt x="756816" y="1734042"/>
                    <a:pt x="770500" y="1727200"/>
                  </a:cubicBezTo>
                  <a:cubicBezTo>
                    <a:pt x="786102" y="1719399"/>
                    <a:pt x="799529" y="1707848"/>
                    <a:pt x="814043" y="1698172"/>
                  </a:cubicBezTo>
                  <a:cubicBezTo>
                    <a:pt x="823719" y="1712686"/>
                    <a:pt x="840203" y="1724508"/>
                    <a:pt x="843071" y="1741714"/>
                  </a:cubicBezTo>
                  <a:cubicBezTo>
                    <a:pt x="849803" y="1782106"/>
                    <a:pt x="802162" y="1804792"/>
                    <a:pt x="785014" y="1828800"/>
                  </a:cubicBezTo>
                  <a:cubicBezTo>
                    <a:pt x="772438" y="1846406"/>
                    <a:pt x="769836" y="1870235"/>
                    <a:pt x="755985" y="1886857"/>
                  </a:cubicBezTo>
                  <a:cubicBezTo>
                    <a:pt x="744818" y="1900258"/>
                    <a:pt x="726638" y="1905747"/>
                    <a:pt x="712443" y="1915886"/>
                  </a:cubicBezTo>
                  <a:cubicBezTo>
                    <a:pt x="692758" y="1929947"/>
                    <a:pt x="673738" y="1944915"/>
                    <a:pt x="654385" y="1959429"/>
                  </a:cubicBezTo>
                  <a:cubicBezTo>
                    <a:pt x="644709" y="1978781"/>
                    <a:pt x="636092" y="1998700"/>
                    <a:pt x="625357" y="2017486"/>
                  </a:cubicBezTo>
                  <a:cubicBezTo>
                    <a:pt x="616702" y="2032632"/>
                    <a:pt x="600559" y="2044106"/>
                    <a:pt x="596328" y="2061029"/>
                  </a:cubicBezTo>
                  <a:cubicBezTo>
                    <a:pt x="565829" y="2183026"/>
                    <a:pt x="567300" y="2197674"/>
                    <a:pt x="567300" y="2278743"/>
                  </a:cubicBezTo>
                  <a:lnTo>
                    <a:pt x="567300" y="2278743"/>
                  </a:lnTo>
                </a:path>
              </a:pathLst>
            </a:custGeom>
            <a:noFill/>
            <a:ln w="5080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7739" tIns="38871" rIns="77739" bIns="38871" rtlCol="0" anchor="ctr"/>
            <a:lstStyle/>
            <a:p>
              <a:pPr algn="ctr"/>
              <a:endParaRPr lang="ru-RU" sz="2040"/>
            </a:p>
          </p:txBody>
        </p:sp>
        <p:sp>
          <p:nvSpPr>
            <p:cNvPr id="17" name="Полилиния 16"/>
            <p:cNvSpPr/>
            <p:nvPr/>
          </p:nvSpPr>
          <p:spPr>
            <a:xfrm>
              <a:off x="4778828" y="2546689"/>
              <a:ext cx="1415144" cy="1453080"/>
            </a:xfrm>
            <a:custGeom>
              <a:avLst/>
              <a:gdLst>
                <a:gd name="connsiteX0" fmla="*/ 0 w 1886858"/>
                <a:gd name="connsiteY0" fmla="*/ 232229 h 1640114"/>
                <a:gd name="connsiteX1" fmla="*/ 0 w 1886858"/>
                <a:gd name="connsiteY1" fmla="*/ 232229 h 1640114"/>
                <a:gd name="connsiteX2" fmla="*/ 101600 w 1886858"/>
                <a:gd name="connsiteY2" fmla="*/ 319314 h 1640114"/>
                <a:gd name="connsiteX3" fmla="*/ 130629 w 1886858"/>
                <a:gd name="connsiteY3" fmla="*/ 377372 h 1640114"/>
                <a:gd name="connsiteX4" fmla="*/ 159658 w 1886858"/>
                <a:gd name="connsiteY4" fmla="*/ 420914 h 1640114"/>
                <a:gd name="connsiteX5" fmla="*/ 217715 w 1886858"/>
                <a:gd name="connsiteY5" fmla="*/ 566057 h 1640114"/>
                <a:gd name="connsiteX6" fmla="*/ 261258 w 1886858"/>
                <a:gd name="connsiteY6" fmla="*/ 798286 h 1640114"/>
                <a:gd name="connsiteX7" fmla="*/ 304800 w 1886858"/>
                <a:gd name="connsiteY7" fmla="*/ 827314 h 1640114"/>
                <a:gd name="connsiteX8" fmla="*/ 333829 w 1886858"/>
                <a:gd name="connsiteY8" fmla="*/ 870857 h 1640114"/>
                <a:gd name="connsiteX9" fmla="*/ 377372 w 1886858"/>
                <a:gd name="connsiteY9" fmla="*/ 957943 h 1640114"/>
                <a:gd name="connsiteX10" fmla="*/ 406400 w 1886858"/>
                <a:gd name="connsiteY10" fmla="*/ 1103086 h 1640114"/>
                <a:gd name="connsiteX11" fmla="*/ 420915 w 1886858"/>
                <a:gd name="connsiteY11" fmla="*/ 1146629 h 1640114"/>
                <a:gd name="connsiteX12" fmla="*/ 478972 w 1886858"/>
                <a:gd name="connsiteY12" fmla="*/ 1175657 h 1640114"/>
                <a:gd name="connsiteX13" fmla="*/ 638629 w 1886858"/>
                <a:gd name="connsiteY13" fmla="*/ 1204686 h 1640114"/>
                <a:gd name="connsiteX14" fmla="*/ 653143 w 1886858"/>
                <a:gd name="connsiteY14" fmla="*/ 1436914 h 1640114"/>
                <a:gd name="connsiteX15" fmla="*/ 667658 w 1886858"/>
                <a:gd name="connsiteY15" fmla="*/ 1509486 h 1640114"/>
                <a:gd name="connsiteX16" fmla="*/ 827315 w 1886858"/>
                <a:gd name="connsiteY16" fmla="*/ 1524000 h 1640114"/>
                <a:gd name="connsiteX17" fmla="*/ 856343 w 1886858"/>
                <a:gd name="connsiteY17" fmla="*/ 1567543 h 1640114"/>
                <a:gd name="connsiteX18" fmla="*/ 986972 w 1886858"/>
                <a:gd name="connsiteY18" fmla="*/ 1625600 h 1640114"/>
                <a:gd name="connsiteX19" fmla="*/ 1030515 w 1886858"/>
                <a:gd name="connsiteY19" fmla="*/ 1640114 h 1640114"/>
                <a:gd name="connsiteX20" fmla="*/ 1103086 w 1886858"/>
                <a:gd name="connsiteY20" fmla="*/ 1625600 h 1640114"/>
                <a:gd name="connsiteX21" fmla="*/ 1190172 w 1886858"/>
                <a:gd name="connsiteY21" fmla="*/ 1567543 h 1640114"/>
                <a:gd name="connsiteX22" fmla="*/ 1233715 w 1886858"/>
                <a:gd name="connsiteY22" fmla="*/ 1480457 h 1640114"/>
                <a:gd name="connsiteX23" fmla="*/ 1378858 w 1886858"/>
                <a:gd name="connsiteY23" fmla="*/ 1407886 h 1640114"/>
                <a:gd name="connsiteX24" fmla="*/ 1494972 w 1886858"/>
                <a:gd name="connsiteY24" fmla="*/ 1349829 h 1640114"/>
                <a:gd name="connsiteX25" fmla="*/ 1524000 w 1886858"/>
                <a:gd name="connsiteY25" fmla="*/ 1306286 h 1640114"/>
                <a:gd name="connsiteX26" fmla="*/ 1567543 w 1886858"/>
                <a:gd name="connsiteY26" fmla="*/ 1204686 h 1640114"/>
                <a:gd name="connsiteX27" fmla="*/ 1654629 w 1886858"/>
                <a:gd name="connsiteY27" fmla="*/ 1117600 h 1640114"/>
                <a:gd name="connsiteX28" fmla="*/ 1712686 w 1886858"/>
                <a:gd name="connsiteY28" fmla="*/ 1016000 h 1640114"/>
                <a:gd name="connsiteX29" fmla="*/ 1741715 w 1886858"/>
                <a:gd name="connsiteY29" fmla="*/ 957943 h 1640114"/>
                <a:gd name="connsiteX30" fmla="*/ 1828800 w 1886858"/>
                <a:gd name="connsiteY30" fmla="*/ 870857 h 1640114"/>
                <a:gd name="connsiteX31" fmla="*/ 1886858 w 1886858"/>
                <a:gd name="connsiteY31" fmla="*/ 769257 h 1640114"/>
                <a:gd name="connsiteX32" fmla="*/ 1857829 w 1886858"/>
                <a:gd name="connsiteY32" fmla="*/ 551543 h 1640114"/>
                <a:gd name="connsiteX33" fmla="*/ 1843315 w 1886858"/>
                <a:gd name="connsiteY33" fmla="*/ 508000 h 1640114"/>
                <a:gd name="connsiteX34" fmla="*/ 1828800 w 1886858"/>
                <a:gd name="connsiteY34" fmla="*/ 203200 h 1640114"/>
                <a:gd name="connsiteX35" fmla="*/ 1712686 w 1886858"/>
                <a:gd name="connsiteY35" fmla="*/ 87086 h 1640114"/>
                <a:gd name="connsiteX36" fmla="*/ 1669143 w 1886858"/>
                <a:gd name="connsiteY36" fmla="*/ 58057 h 1640114"/>
                <a:gd name="connsiteX37" fmla="*/ 1625600 w 1886858"/>
                <a:gd name="connsiteY37" fmla="*/ 0 h 1640114"/>
                <a:gd name="connsiteX38" fmla="*/ 1625600 w 1886858"/>
                <a:gd name="connsiteY38" fmla="*/ 0 h 1640114"/>
                <a:gd name="connsiteX0" fmla="*/ 0 w 1886858"/>
                <a:gd name="connsiteY0" fmla="*/ 528467 h 1936352"/>
                <a:gd name="connsiteX1" fmla="*/ 0 w 1886858"/>
                <a:gd name="connsiteY1" fmla="*/ 528467 h 1936352"/>
                <a:gd name="connsiteX2" fmla="*/ 101600 w 1886858"/>
                <a:gd name="connsiteY2" fmla="*/ 615552 h 1936352"/>
                <a:gd name="connsiteX3" fmla="*/ 130629 w 1886858"/>
                <a:gd name="connsiteY3" fmla="*/ 673610 h 1936352"/>
                <a:gd name="connsiteX4" fmla="*/ 159658 w 1886858"/>
                <a:gd name="connsiteY4" fmla="*/ 717152 h 1936352"/>
                <a:gd name="connsiteX5" fmla="*/ 217715 w 1886858"/>
                <a:gd name="connsiteY5" fmla="*/ 862295 h 1936352"/>
                <a:gd name="connsiteX6" fmla="*/ 261258 w 1886858"/>
                <a:gd name="connsiteY6" fmla="*/ 1094524 h 1936352"/>
                <a:gd name="connsiteX7" fmla="*/ 304800 w 1886858"/>
                <a:gd name="connsiteY7" fmla="*/ 1123552 h 1936352"/>
                <a:gd name="connsiteX8" fmla="*/ 333829 w 1886858"/>
                <a:gd name="connsiteY8" fmla="*/ 1167095 h 1936352"/>
                <a:gd name="connsiteX9" fmla="*/ 377372 w 1886858"/>
                <a:gd name="connsiteY9" fmla="*/ 1254181 h 1936352"/>
                <a:gd name="connsiteX10" fmla="*/ 406400 w 1886858"/>
                <a:gd name="connsiteY10" fmla="*/ 1399324 h 1936352"/>
                <a:gd name="connsiteX11" fmla="*/ 420915 w 1886858"/>
                <a:gd name="connsiteY11" fmla="*/ 1442867 h 1936352"/>
                <a:gd name="connsiteX12" fmla="*/ 478972 w 1886858"/>
                <a:gd name="connsiteY12" fmla="*/ 1471895 h 1936352"/>
                <a:gd name="connsiteX13" fmla="*/ 638629 w 1886858"/>
                <a:gd name="connsiteY13" fmla="*/ 1500924 h 1936352"/>
                <a:gd name="connsiteX14" fmla="*/ 653143 w 1886858"/>
                <a:gd name="connsiteY14" fmla="*/ 1733152 h 1936352"/>
                <a:gd name="connsiteX15" fmla="*/ 667658 w 1886858"/>
                <a:gd name="connsiteY15" fmla="*/ 1805724 h 1936352"/>
                <a:gd name="connsiteX16" fmla="*/ 827315 w 1886858"/>
                <a:gd name="connsiteY16" fmla="*/ 1820238 h 1936352"/>
                <a:gd name="connsiteX17" fmla="*/ 856343 w 1886858"/>
                <a:gd name="connsiteY17" fmla="*/ 1863781 h 1936352"/>
                <a:gd name="connsiteX18" fmla="*/ 986972 w 1886858"/>
                <a:gd name="connsiteY18" fmla="*/ 1921838 h 1936352"/>
                <a:gd name="connsiteX19" fmla="*/ 1030515 w 1886858"/>
                <a:gd name="connsiteY19" fmla="*/ 1936352 h 1936352"/>
                <a:gd name="connsiteX20" fmla="*/ 1103086 w 1886858"/>
                <a:gd name="connsiteY20" fmla="*/ 1921838 h 1936352"/>
                <a:gd name="connsiteX21" fmla="*/ 1190172 w 1886858"/>
                <a:gd name="connsiteY21" fmla="*/ 1863781 h 1936352"/>
                <a:gd name="connsiteX22" fmla="*/ 1233715 w 1886858"/>
                <a:gd name="connsiteY22" fmla="*/ 1776695 h 1936352"/>
                <a:gd name="connsiteX23" fmla="*/ 1378858 w 1886858"/>
                <a:gd name="connsiteY23" fmla="*/ 1704124 h 1936352"/>
                <a:gd name="connsiteX24" fmla="*/ 1494972 w 1886858"/>
                <a:gd name="connsiteY24" fmla="*/ 1646067 h 1936352"/>
                <a:gd name="connsiteX25" fmla="*/ 1524000 w 1886858"/>
                <a:gd name="connsiteY25" fmla="*/ 1602524 h 1936352"/>
                <a:gd name="connsiteX26" fmla="*/ 1567543 w 1886858"/>
                <a:gd name="connsiteY26" fmla="*/ 1500924 h 1936352"/>
                <a:gd name="connsiteX27" fmla="*/ 1654629 w 1886858"/>
                <a:gd name="connsiteY27" fmla="*/ 1413838 h 1936352"/>
                <a:gd name="connsiteX28" fmla="*/ 1712686 w 1886858"/>
                <a:gd name="connsiteY28" fmla="*/ 1312238 h 1936352"/>
                <a:gd name="connsiteX29" fmla="*/ 1741715 w 1886858"/>
                <a:gd name="connsiteY29" fmla="*/ 1254181 h 1936352"/>
                <a:gd name="connsiteX30" fmla="*/ 1828800 w 1886858"/>
                <a:gd name="connsiteY30" fmla="*/ 1167095 h 1936352"/>
                <a:gd name="connsiteX31" fmla="*/ 1886858 w 1886858"/>
                <a:gd name="connsiteY31" fmla="*/ 1065495 h 1936352"/>
                <a:gd name="connsiteX32" fmla="*/ 1857829 w 1886858"/>
                <a:gd name="connsiteY32" fmla="*/ 847781 h 1936352"/>
                <a:gd name="connsiteX33" fmla="*/ 1843315 w 1886858"/>
                <a:gd name="connsiteY33" fmla="*/ 804238 h 1936352"/>
                <a:gd name="connsiteX34" fmla="*/ 1828800 w 1886858"/>
                <a:gd name="connsiteY34" fmla="*/ 499438 h 1936352"/>
                <a:gd name="connsiteX35" fmla="*/ 1712686 w 1886858"/>
                <a:gd name="connsiteY35" fmla="*/ 383324 h 1936352"/>
                <a:gd name="connsiteX36" fmla="*/ 1669143 w 1886858"/>
                <a:gd name="connsiteY36" fmla="*/ 354295 h 1936352"/>
                <a:gd name="connsiteX37" fmla="*/ 1625600 w 1886858"/>
                <a:gd name="connsiteY37" fmla="*/ 296238 h 1936352"/>
                <a:gd name="connsiteX38" fmla="*/ 1364343 w 1886858"/>
                <a:gd name="connsiteY38" fmla="*/ 0 h 1936352"/>
                <a:gd name="connsiteX0" fmla="*/ 0 w 1886858"/>
                <a:gd name="connsiteY0" fmla="*/ 528467 h 1936352"/>
                <a:gd name="connsiteX1" fmla="*/ 66501 w 1886858"/>
                <a:gd name="connsiteY1" fmla="*/ 578315 h 1936352"/>
                <a:gd name="connsiteX2" fmla="*/ 101600 w 1886858"/>
                <a:gd name="connsiteY2" fmla="*/ 615552 h 1936352"/>
                <a:gd name="connsiteX3" fmla="*/ 130629 w 1886858"/>
                <a:gd name="connsiteY3" fmla="*/ 673610 h 1936352"/>
                <a:gd name="connsiteX4" fmla="*/ 159658 w 1886858"/>
                <a:gd name="connsiteY4" fmla="*/ 717152 h 1936352"/>
                <a:gd name="connsiteX5" fmla="*/ 217715 w 1886858"/>
                <a:gd name="connsiteY5" fmla="*/ 862295 h 1936352"/>
                <a:gd name="connsiteX6" fmla="*/ 261258 w 1886858"/>
                <a:gd name="connsiteY6" fmla="*/ 1094524 h 1936352"/>
                <a:gd name="connsiteX7" fmla="*/ 304800 w 1886858"/>
                <a:gd name="connsiteY7" fmla="*/ 1123552 h 1936352"/>
                <a:gd name="connsiteX8" fmla="*/ 333829 w 1886858"/>
                <a:gd name="connsiteY8" fmla="*/ 1167095 h 1936352"/>
                <a:gd name="connsiteX9" fmla="*/ 377372 w 1886858"/>
                <a:gd name="connsiteY9" fmla="*/ 1254181 h 1936352"/>
                <a:gd name="connsiteX10" fmla="*/ 406400 w 1886858"/>
                <a:gd name="connsiteY10" fmla="*/ 1399324 h 1936352"/>
                <a:gd name="connsiteX11" fmla="*/ 420915 w 1886858"/>
                <a:gd name="connsiteY11" fmla="*/ 1442867 h 1936352"/>
                <a:gd name="connsiteX12" fmla="*/ 478972 w 1886858"/>
                <a:gd name="connsiteY12" fmla="*/ 1471895 h 1936352"/>
                <a:gd name="connsiteX13" fmla="*/ 638629 w 1886858"/>
                <a:gd name="connsiteY13" fmla="*/ 1500924 h 1936352"/>
                <a:gd name="connsiteX14" fmla="*/ 653143 w 1886858"/>
                <a:gd name="connsiteY14" fmla="*/ 1733152 h 1936352"/>
                <a:gd name="connsiteX15" fmla="*/ 667658 w 1886858"/>
                <a:gd name="connsiteY15" fmla="*/ 1805724 h 1936352"/>
                <a:gd name="connsiteX16" fmla="*/ 827315 w 1886858"/>
                <a:gd name="connsiteY16" fmla="*/ 1820238 h 1936352"/>
                <a:gd name="connsiteX17" fmla="*/ 856343 w 1886858"/>
                <a:gd name="connsiteY17" fmla="*/ 1863781 h 1936352"/>
                <a:gd name="connsiteX18" fmla="*/ 986972 w 1886858"/>
                <a:gd name="connsiteY18" fmla="*/ 1921838 h 1936352"/>
                <a:gd name="connsiteX19" fmla="*/ 1030515 w 1886858"/>
                <a:gd name="connsiteY19" fmla="*/ 1936352 h 1936352"/>
                <a:gd name="connsiteX20" fmla="*/ 1103086 w 1886858"/>
                <a:gd name="connsiteY20" fmla="*/ 1921838 h 1936352"/>
                <a:gd name="connsiteX21" fmla="*/ 1190172 w 1886858"/>
                <a:gd name="connsiteY21" fmla="*/ 1863781 h 1936352"/>
                <a:gd name="connsiteX22" fmla="*/ 1233715 w 1886858"/>
                <a:gd name="connsiteY22" fmla="*/ 1776695 h 1936352"/>
                <a:gd name="connsiteX23" fmla="*/ 1378858 w 1886858"/>
                <a:gd name="connsiteY23" fmla="*/ 1704124 h 1936352"/>
                <a:gd name="connsiteX24" fmla="*/ 1494972 w 1886858"/>
                <a:gd name="connsiteY24" fmla="*/ 1646067 h 1936352"/>
                <a:gd name="connsiteX25" fmla="*/ 1524000 w 1886858"/>
                <a:gd name="connsiteY25" fmla="*/ 1602524 h 1936352"/>
                <a:gd name="connsiteX26" fmla="*/ 1567543 w 1886858"/>
                <a:gd name="connsiteY26" fmla="*/ 1500924 h 1936352"/>
                <a:gd name="connsiteX27" fmla="*/ 1654629 w 1886858"/>
                <a:gd name="connsiteY27" fmla="*/ 1413838 h 1936352"/>
                <a:gd name="connsiteX28" fmla="*/ 1712686 w 1886858"/>
                <a:gd name="connsiteY28" fmla="*/ 1312238 h 1936352"/>
                <a:gd name="connsiteX29" fmla="*/ 1741715 w 1886858"/>
                <a:gd name="connsiteY29" fmla="*/ 1254181 h 1936352"/>
                <a:gd name="connsiteX30" fmla="*/ 1828800 w 1886858"/>
                <a:gd name="connsiteY30" fmla="*/ 1167095 h 1936352"/>
                <a:gd name="connsiteX31" fmla="*/ 1886858 w 1886858"/>
                <a:gd name="connsiteY31" fmla="*/ 1065495 h 1936352"/>
                <a:gd name="connsiteX32" fmla="*/ 1857829 w 1886858"/>
                <a:gd name="connsiteY32" fmla="*/ 847781 h 1936352"/>
                <a:gd name="connsiteX33" fmla="*/ 1843315 w 1886858"/>
                <a:gd name="connsiteY33" fmla="*/ 804238 h 1936352"/>
                <a:gd name="connsiteX34" fmla="*/ 1828800 w 1886858"/>
                <a:gd name="connsiteY34" fmla="*/ 499438 h 1936352"/>
                <a:gd name="connsiteX35" fmla="*/ 1712686 w 1886858"/>
                <a:gd name="connsiteY35" fmla="*/ 383324 h 1936352"/>
                <a:gd name="connsiteX36" fmla="*/ 1669143 w 1886858"/>
                <a:gd name="connsiteY36" fmla="*/ 354295 h 1936352"/>
                <a:gd name="connsiteX37" fmla="*/ 1625600 w 1886858"/>
                <a:gd name="connsiteY37" fmla="*/ 296238 h 1936352"/>
                <a:gd name="connsiteX38" fmla="*/ 1364343 w 1886858"/>
                <a:gd name="connsiteY38" fmla="*/ 0 h 19363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1886858" h="1936352">
                  <a:moveTo>
                    <a:pt x="0" y="528467"/>
                  </a:moveTo>
                  <a:lnTo>
                    <a:pt x="66501" y="578315"/>
                  </a:lnTo>
                  <a:cubicBezTo>
                    <a:pt x="100368" y="607343"/>
                    <a:pt x="90912" y="599670"/>
                    <a:pt x="101600" y="615552"/>
                  </a:cubicBezTo>
                  <a:cubicBezTo>
                    <a:pt x="112288" y="631435"/>
                    <a:pt x="119894" y="654824"/>
                    <a:pt x="130629" y="673610"/>
                  </a:cubicBezTo>
                  <a:cubicBezTo>
                    <a:pt x="139284" y="688755"/>
                    <a:pt x="149982" y="702638"/>
                    <a:pt x="159658" y="717152"/>
                  </a:cubicBezTo>
                  <a:cubicBezTo>
                    <a:pt x="195528" y="824764"/>
                    <a:pt x="175002" y="776870"/>
                    <a:pt x="217715" y="862295"/>
                  </a:cubicBezTo>
                  <a:cubicBezTo>
                    <a:pt x="223921" y="942977"/>
                    <a:pt x="199905" y="1033171"/>
                    <a:pt x="261258" y="1094524"/>
                  </a:cubicBezTo>
                  <a:cubicBezTo>
                    <a:pt x="273593" y="1106859"/>
                    <a:pt x="290286" y="1113876"/>
                    <a:pt x="304800" y="1123552"/>
                  </a:cubicBezTo>
                  <a:cubicBezTo>
                    <a:pt x="314476" y="1138066"/>
                    <a:pt x="326028" y="1151493"/>
                    <a:pt x="333829" y="1167095"/>
                  </a:cubicBezTo>
                  <a:cubicBezTo>
                    <a:pt x="393921" y="1287279"/>
                    <a:pt x="294179" y="1129392"/>
                    <a:pt x="377372" y="1254181"/>
                  </a:cubicBezTo>
                  <a:cubicBezTo>
                    <a:pt x="410164" y="1352559"/>
                    <a:pt x="373042" y="1232536"/>
                    <a:pt x="406400" y="1399324"/>
                  </a:cubicBezTo>
                  <a:cubicBezTo>
                    <a:pt x="409401" y="1414326"/>
                    <a:pt x="410097" y="1432049"/>
                    <a:pt x="420915" y="1442867"/>
                  </a:cubicBezTo>
                  <a:cubicBezTo>
                    <a:pt x="436214" y="1458166"/>
                    <a:pt x="458446" y="1465053"/>
                    <a:pt x="478972" y="1471895"/>
                  </a:cubicBezTo>
                  <a:cubicBezTo>
                    <a:pt x="499266" y="1478660"/>
                    <a:pt x="623997" y="1498485"/>
                    <a:pt x="638629" y="1500924"/>
                  </a:cubicBezTo>
                  <a:cubicBezTo>
                    <a:pt x="707033" y="1603529"/>
                    <a:pt x="653143" y="1503295"/>
                    <a:pt x="653143" y="1733152"/>
                  </a:cubicBezTo>
                  <a:cubicBezTo>
                    <a:pt x="653143" y="1757822"/>
                    <a:pt x="645593" y="1794691"/>
                    <a:pt x="667658" y="1805724"/>
                  </a:cubicBezTo>
                  <a:cubicBezTo>
                    <a:pt x="715455" y="1829622"/>
                    <a:pt x="774096" y="1815400"/>
                    <a:pt x="827315" y="1820238"/>
                  </a:cubicBezTo>
                  <a:cubicBezTo>
                    <a:pt x="836991" y="1834752"/>
                    <a:pt x="844008" y="1851446"/>
                    <a:pt x="856343" y="1863781"/>
                  </a:cubicBezTo>
                  <a:cubicBezTo>
                    <a:pt x="890845" y="1898283"/>
                    <a:pt x="943855" y="1907466"/>
                    <a:pt x="986972" y="1921838"/>
                  </a:cubicBezTo>
                  <a:lnTo>
                    <a:pt x="1030515" y="1936352"/>
                  </a:lnTo>
                  <a:cubicBezTo>
                    <a:pt x="1054705" y="1931514"/>
                    <a:pt x="1080628" y="1932046"/>
                    <a:pt x="1103086" y="1921838"/>
                  </a:cubicBezTo>
                  <a:cubicBezTo>
                    <a:pt x="1134847" y="1907401"/>
                    <a:pt x="1190172" y="1863781"/>
                    <a:pt x="1190172" y="1863781"/>
                  </a:cubicBezTo>
                  <a:cubicBezTo>
                    <a:pt x="1200525" y="1832720"/>
                    <a:pt x="1207233" y="1799867"/>
                    <a:pt x="1233715" y="1776695"/>
                  </a:cubicBezTo>
                  <a:cubicBezTo>
                    <a:pt x="1302838" y="1716212"/>
                    <a:pt x="1306715" y="1722159"/>
                    <a:pt x="1378858" y="1704124"/>
                  </a:cubicBezTo>
                  <a:cubicBezTo>
                    <a:pt x="1417563" y="1684772"/>
                    <a:pt x="1470969" y="1682073"/>
                    <a:pt x="1494972" y="1646067"/>
                  </a:cubicBezTo>
                  <a:cubicBezTo>
                    <a:pt x="1504648" y="1631553"/>
                    <a:pt x="1516199" y="1618126"/>
                    <a:pt x="1524000" y="1602524"/>
                  </a:cubicBezTo>
                  <a:cubicBezTo>
                    <a:pt x="1548465" y="1553595"/>
                    <a:pt x="1527279" y="1551255"/>
                    <a:pt x="1567543" y="1500924"/>
                  </a:cubicBezTo>
                  <a:cubicBezTo>
                    <a:pt x="1593188" y="1468867"/>
                    <a:pt x="1636269" y="1450557"/>
                    <a:pt x="1654629" y="1413838"/>
                  </a:cubicBezTo>
                  <a:cubicBezTo>
                    <a:pt x="1742352" y="1238394"/>
                    <a:pt x="1630625" y="1455845"/>
                    <a:pt x="1712686" y="1312238"/>
                  </a:cubicBezTo>
                  <a:cubicBezTo>
                    <a:pt x="1723421" y="1293452"/>
                    <a:pt x="1728199" y="1271076"/>
                    <a:pt x="1741715" y="1254181"/>
                  </a:cubicBezTo>
                  <a:cubicBezTo>
                    <a:pt x="1767360" y="1222124"/>
                    <a:pt x="1806028" y="1201253"/>
                    <a:pt x="1828800" y="1167095"/>
                  </a:cubicBezTo>
                  <a:cubicBezTo>
                    <a:pt x="1869831" y="1105549"/>
                    <a:pt x="1850028" y="1139154"/>
                    <a:pt x="1886858" y="1065495"/>
                  </a:cubicBezTo>
                  <a:cubicBezTo>
                    <a:pt x="1877789" y="974809"/>
                    <a:pt x="1877870" y="927946"/>
                    <a:pt x="1857829" y="847781"/>
                  </a:cubicBezTo>
                  <a:cubicBezTo>
                    <a:pt x="1854118" y="832938"/>
                    <a:pt x="1848153" y="818752"/>
                    <a:pt x="1843315" y="804238"/>
                  </a:cubicBezTo>
                  <a:cubicBezTo>
                    <a:pt x="1838477" y="702638"/>
                    <a:pt x="1847321" y="599453"/>
                    <a:pt x="1828800" y="499438"/>
                  </a:cubicBezTo>
                  <a:cubicBezTo>
                    <a:pt x="1813198" y="415185"/>
                    <a:pt x="1768176" y="415032"/>
                    <a:pt x="1712686" y="383324"/>
                  </a:cubicBezTo>
                  <a:cubicBezTo>
                    <a:pt x="1697540" y="374669"/>
                    <a:pt x="1683657" y="363971"/>
                    <a:pt x="1669143" y="354295"/>
                  </a:cubicBezTo>
                  <a:cubicBezTo>
                    <a:pt x="1636320" y="305059"/>
                    <a:pt x="1676400" y="355287"/>
                    <a:pt x="1625600" y="296238"/>
                  </a:cubicBezTo>
                  <a:cubicBezTo>
                    <a:pt x="1574800" y="237189"/>
                    <a:pt x="1451429" y="98746"/>
                    <a:pt x="1364343" y="0"/>
                  </a:cubicBezTo>
                </a:path>
              </a:pathLst>
            </a:custGeom>
            <a:noFill/>
            <a:ln w="5080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7739" tIns="38871" rIns="77739" bIns="38871" rtlCol="0" anchor="ctr"/>
            <a:lstStyle/>
            <a:p>
              <a:pPr algn="ctr"/>
              <a:endParaRPr lang="ru-RU" sz="2040"/>
            </a:p>
          </p:txBody>
        </p:sp>
        <p:sp>
          <p:nvSpPr>
            <p:cNvPr id="167" name="Прямоугольник 166"/>
            <p:cNvSpPr/>
            <p:nvPr/>
          </p:nvSpPr>
          <p:spPr bwMode="auto">
            <a:xfrm>
              <a:off x="1062175" y="4733078"/>
              <a:ext cx="523620" cy="160735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7739" tIns="38871" rIns="77739" bIns="38871" anchor="ctr"/>
            <a:lstStyle/>
            <a:p>
              <a:pPr algn="ctr"/>
              <a:r>
                <a:rPr lang="ru-RU" sz="77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677,7</a:t>
              </a:r>
              <a:r>
                <a:rPr lang="en-US" sz="77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/</a:t>
              </a:r>
              <a:r>
                <a:rPr lang="ru-RU" sz="77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204</a:t>
              </a:r>
            </a:p>
          </p:txBody>
        </p:sp>
        <p:sp>
          <p:nvSpPr>
            <p:cNvPr id="169" name="Прямоугольник 168"/>
            <p:cNvSpPr/>
            <p:nvPr/>
          </p:nvSpPr>
          <p:spPr bwMode="auto">
            <a:xfrm>
              <a:off x="3343688" y="2801997"/>
              <a:ext cx="609329" cy="151247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7739" tIns="38871" rIns="77739" bIns="38871" anchor="ctr"/>
            <a:lstStyle/>
            <a:p>
              <a:pPr algn="ctr">
                <a:defRPr/>
              </a:pPr>
              <a:r>
                <a:rPr lang="ru-RU" sz="77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2565,3</a:t>
              </a:r>
              <a:r>
                <a:rPr lang="en-US" sz="77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/</a:t>
              </a:r>
              <a:r>
                <a:rPr lang="ru-RU" sz="771" b="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1482</a:t>
              </a:r>
            </a:p>
          </p:txBody>
        </p:sp>
        <p:sp>
          <p:nvSpPr>
            <p:cNvPr id="173" name="Прямоугольник 172"/>
            <p:cNvSpPr/>
            <p:nvPr/>
          </p:nvSpPr>
          <p:spPr bwMode="auto">
            <a:xfrm>
              <a:off x="3195766" y="2965856"/>
              <a:ext cx="873791" cy="144885"/>
            </a:xfrm>
            <a:prstGeom prst="rect">
              <a:avLst/>
            </a:prstGeom>
            <a:solidFill>
              <a:srgbClr val="92D050"/>
            </a:solidFill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lIns="77736" tIns="38869" rIns="77736" bIns="38869" anchor="ctr"/>
            <a:lstStyle/>
            <a:p>
              <a:pPr algn="ctr"/>
              <a:r>
                <a:rPr lang="ru-RU" sz="700" kern="0" dirty="0">
                  <a:solidFill>
                    <a:prstClr val="black"/>
                  </a:solidFill>
                  <a:latin typeface="+mj-lt"/>
                  <a:cs typeface="Times New Roman" panose="02020603050405020304" pitchFamily="18" charset="0"/>
                </a:rPr>
                <a:t>88680/354723</a:t>
              </a:r>
            </a:p>
          </p:txBody>
        </p:sp>
        <p:sp>
          <p:nvSpPr>
            <p:cNvPr id="174" name="Полилиния 173"/>
            <p:cNvSpPr/>
            <p:nvPr/>
          </p:nvSpPr>
          <p:spPr bwMode="auto">
            <a:xfrm>
              <a:off x="1993108" y="3431382"/>
              <a:ext cx="307181" cy="1015604"/>
            </a:xfrm>
            <a:custGeom>
              <a:avLst/>
              <a:gdLst>
                <a:gd name="connsiteX0" fmla="*/ 0 w 290354"/>
                <a:gd name="connsiteY0" fmla="*/ 0 h 1282760"/>
                <a:gd name="connsiteX1" fmla="*/ 39003 w 290354"/>
                <a:gd name="connsiteY1" fmla="*/ 82339 h 1282760"/>
                <a:gd name="connsiteX2" fmla="*/ 47670 w 290354"/>
                <a:gd name="connsiteY2" fmla="*/ 143010 h 1282760"/>
                <a:gd name="connsiteX3" fmla="*/ 91007 w 290354"/>
                <a:gd name="connsiteY3" fmla="*/ 251351 h 1282760"/>
                <a:gd name="connsiteX4" fmla="*/ 125676 w 290354"/>
                <a:gd name="connsiteY4" fmla="*/ 299021 h 1282760"/>
                <a:gd name="connsiteX5" fmla="*/ 208015 w 290354"/>
                <a:gd name="connsiteY5" fmla="*/ 338024 h 1282760"/>
                <a:gd name="connsiteX6" fmla="*/ 290354 w 290354"/>
                <a:gd name="connsiteY6" fmla="*/ 333691 h 1282760"/>
                <a:gd name="connsiteX7" fmla="*/ 255685 w 290354"/>
                <a:gd name="connsiteY7" fmla="*/ 437698 h 1282760"/>
                <a:gd name="connsiteX8" fmla="*/ 138677 w 290354"/>
                <a:gd name="connsiteY8" fmla="*/ 554707 h 1282760"/>
                <a:gd name="connsiteX9" fmla="*/ 117008 w 290354"/>
                <a:gd name="connsiteY9" fmla="*/ 615378 h 1282760"/>
                <a:gd name="connsiteX10" fmla="*/ 117008 w 290354"/>
                <a:gd name="connsiteY10" fmla="*/ 615378 h 1282760"/>
                <a:gd name="connsiteX11" fmla="*/ 147344 w 290354"/>
                <a:gd name="connsiteY11" fmla="*/ 693383 h 1282760"/>
                <a:gd name="connsiteX12" fmla="*/ 104007 w 290354"/>
                <a:gd name="connsiteY12" fmla="*/ 767056 h 1282760"/>
                <a:gd name="connsiteX13" fmla="*/ 86673 w 290354"/>
                <a:gd name="connsiteY13" fmla="*/ 836394 h 1282760"/>
                <a:gd name="connsiteX14" fmla="*/ 108341 w 290354"/>
                <a:gd name="connsiteY14" fmla="*/ 918733 h 1282760"/>
                <a:gd name="connsiteX15" fmla="*/ 69338 w 290354"/>
                <a:gd name="connsiteY15" fmla="*/ 1022741 h 1282760"/>
                <a:gd name="connsiteX16" fmla="*/ 130009 w 290354"/>
                <a:gd name="connsiteY16" fmla="*/ 1070411 h 1282760"/>
                <a:gd name="connsiteX17" fmla="*/ 117008 w 290354"/>
                <a:gd name="connsiteY17" fmla="*/ 1157084 h 1282760"/>
                <a:gd name="connsiteX18" fmla="*/ 56337 w 290354"/>
                <a:gd name="connsiteY18" fmla="*/ 1161418 h 1282760"/>
                <a:gd name="connsiteX19" fmla="*/ 21668 w 290354"/>
                <a:gd name="connsiteY19" fmla="*/ 1131082 h 1282760"/>
                <a:gd name="connsiteX20" fmla="*/ 21668 w 290354"/>
                <a:gd name="connsiteY20" fmla="*/ 1204754 h 1282760"/>
                <a:gd name="connsiteX21" fmla="*/ 73672 w 290354"/>
                <a:gd name="connsiteY21" fmla="*/ 1282760 h 1282760"/>
                <a:gd name="connsiteX0" fmla="*/ 0 w 290354"/>
                <a:gd name="connsiteY0" fmla="*/ 0 h 1282760"/>
                <a:gd name="connsiteX1" fmla="*/ 39003 w 290354"/>
                <a:gd name="connsiteY1" fmla="*/ 82339 h 1282760"/>
                <a:gd name="connsiteX2" fmla="*/ 47670 w 290354"/>
                <a:gd name="connsiteY2" fmla="*/ 143010 h 1282760"/>
                <a:gd name="connsiteX3" fmla="*/ 91007 w 290354"/>
                <a:gd name="connsiteY3" fmla="*/ 251351 h 1282760"/>
                <a:gd name="connsiteX4" fmla="*/ 125676 w 290354"/>
                <a:gd name="connsiteY4" fmla="*/ 299021 h 1282760"/>
                <a:gd name="connsiteX5" fmla="*/ 208015 w 290354"/>
                <a:gd name="connsiteY5" fmla="*/ 338024 h 1282760"/>
                <a:gd name="connsiteX6" fmla="*/ 290354 w 290354"/>
                <a:gd name="connsiteY6" fmla="*/ 333691 h 1282760"/>
                <a:gd name="connsiteX7" fmla="*/ 255685 w 290354"/>
                <a:gd name="connsiteY7" fmla="*/ 437698 h 1282760"/>
                <a:gd name="connsiteX8" fmla="*/ 138677 w 290354"/>
                <a:gd name="connsiteY8" fmla="*/ 554707 h 1282760"/>
                <a:gd name="connsiteX9" fmla="*/ 117008 w 290354"/>
                <a:gd name="connsiteY9" fmla="*/ 615378 h 1282760"/>
                <a:gd name="connsiteX10" fmla="*/ 117008 w 290354"/>
                <a:gd name="connsiteY10" fmla="*/ 615378 h 1282760"/>
                <a:gd name="connsiteX11" fmla="*/ 91007 w 290354"/>
                <a:gd name="connsiteY11" fmla="*/ 758388 h 1282760"/>
                <a:gd name="connsiteX12" fmla="*/ 104007 w 290354"/>
                <a:gd name="connsiteY12" fmla="*/ 767056 h 1282760"/>
                <a:gd name="connsiteX13" fmla="*/ 86673 w 290354"/>
                <a:gd name="connsiteY13" fmla="*/ 836394 h 1282760"/>
                <a:gd name="connsiteX14" fmla="*/ 108341 w 290354"/>
                <a:gd name="connsiteY14" fmla="*/ 918733 h 1282760"/>
                <a:gd name="connsiteX15" fmla="*/ 69338 w 290354"/>
                <a:gd name="connsiteY15" fmla="*/ 1022741 h 1282760"/>
                <a:gd name="connsiteX16" fmla="*/ 130009 w 290354"/>
                <a:gd name="connsiteY16" fmla="*/ 1070411 h 1282760"/>
                <a:gd name="connsiteX17" fmla="*/ 117008 w 290354"/>
                <a:gd name="connsiteY17" fmla="*/ 1157084 h 1282760"/>
                <a:gd name="connsiteX18" fmla="*/ 56337 w 290354"/>
                <a:gd name="connsiteY18" fmla="*/ 1161418 h 1282760"/>
                <a:gd name="connsiteX19" fmla="*/ 21668 w 290354"/>
                <a:gd name="connsiteY19" fmla="*/ 1131082 h 1282760"/>
                <a:gd name="connsiteX20" fmla="*/ 21668 w 290354"/>
                <a:gd name="connsiteY20" fmla="*/ 1204754 h 1282760"/>
                <a:gd name="connsiteX21" fmla="*/ 73672 w 290354"/>
                <a:gd name="connsiteY21" fmla="*/ 1282760 h 12827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90354" h="1282760">
                  <a:moveTo>
                    <a:pt x="0" y="0"/>
                  </a:moveTo>
                  <a:lnTo>
                    <a:pt x="39003" y="82339"/>
                  </a:lnTo>
                  <a:lnTo>
                    <a:pt x="47670" y="143010"/>
                  </a:lnTo>
                  <a:lnTo>
                    <a:pt x="91007" y="251351"/>
                  </a:lnTo>
                  <a:lnTo>
                    <a:pt x="125676" y="299021"/>
                  </a:lnTo>
                  <a:lnTo>
                    <a:pt x="208015" y="338024"/>
                  </a:lnTo>
                  <a:lnTo>
                    <a:pt x="290354" y="333691"/>
                  </a:lnTo>
                  <a:lnTo>
                    <a:pt x="255685" y="437698"/>
                  </a:lnTo>
                  <a:lnTo>
                    <a:pt x="138677" y="554707"/>
                  </a:lnTo>
                  <a:lnTo>
                    <a:pt x="117008" y="615378"/>
                  </a:lnTo>
                  <a:lnTo>
                    <a:pt x="117008" y="615378"/>
                  </a:lnTo>
                  <a:lnTo>
                    <a:pt x="91007" y="758388"/>
                  </a:lnTo>
                  <a:lnTo>
                    <a:pt x="104007" y="767056"/>
                  </a:lnTo>
                  <a:lnTo>
                    <a:pt x="86673" y="836394"/>
                  </a:lnTo>
                  <a:lnTo>
                    <a:pt x="108341" y="918733"/>
                  </a:lnTo>
                  <a:lnTo>
                    <a:pt x="69338" y="1022741"/>
                  </a:lnTo>
                  <a:lnTo>
                    <a:pt x="130009" y="1070411"/>
                  </a:lnTo>
                  <a:lnTo>
                    <a:pt x="117008" y="1157084"/>
                  </a:lnTo>
                  <a:lnTo>
                    <a:pt x="56337" y="1161418"/>
                  </a:lnTo>
                  <a:lnTo>
                    <a:pt x="21668" y="1131082"/>
                  </a:lnTo>
                  <a:lnTo>
                    <a:pt x="21668" y="1204754"/>
                  </a:lnTo>
                  <a:lnTo>
                    <a:pt x="73672" y="1282760"/>
                  </a:lnTo>
                </a:path>
              </a:pathLst>
            </a:custGeom>
            <a:noFill/>
            <a:ln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7739" tIns="38871" rIns="77739" bIns="38871" anchor="ctr"/>
            <a:lstStyle/>
            <a:p>
              <a:pPr algn="ctr">
                <a:defRPr/>
              </a:pPr>
              <a:endParaRPr lang="ru-RU" sz="2040" dirty="0"/>
            </a:p>
          </p:txBody>
        </p:sp>
        <p:grpSp>
          <p:nvGrpSpPr>
            <p:cNvPr id="188" name="Группа 141"/>
            <p:cNvGrpSpPr>
              <a:grpSpLocks/>
            </p:cNvGrpSpPr>
            <p:nvPr/>
          </p:nvGrpSpPr>
          <p:grpSpPr bwMode="auto">
            <a:xfrm>
              <a:off x="1613379" y="2215826"/>
              <a:ext cx="1113132" cy="500359"/>
              <a:chOff x="7770192" y="921257"/>
              <a:chExt cx="1053725" cy="630203"/>
            </a:xfrm>
          </p:grpSpPr>
          <p:sp>
            <p:nvSpPr>
              <p:cNvPr id="189" name="TextBox 10"/>
              <p:cNvSpPr txBox="1"/>
              <p:nvPr/>
            </p:nvSpPr>
            <p:spPr>
              <a:xfrm>
                <a:off x="7770192" y="921257"/>
                <a:ext cx="1053725" cy="185096"/>
              </a:xfrm>
              <a:prstGeom prst="rect">
                <a:avLst/>
              </a:prstGeom>
              <a:solidFill>
                <a:schemeClr val="bg1"/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800" b="1"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</a:lstStyle>
              <a:p>
                <a:pPr>
                  <a:defRPr/>
                </a:pPr>
                <a:r>
                  <a:rPr lang="ru-RU" sz="851" dirty="0"/>
                  <a:t>Выборгский р-н</a:t>
                </a:r>
              </a:p>
            </p:txBody>
          </p:sp>
          <p:sp>
            <p:nvSpPr>
              <p:cNvPr id="193" name="TextBox 23"/>
              <p:cNvSpPr txBox="1"/>
              <p:nvPr/>
            </p:nvSpPr>
            <p:spPr>
              <a:xfrm>
                <a:off x="7997298" y="1155672"/>
                <a:ext cx="299758" cy="185096"/>
              </a:xfrm>
              <a:prstGeom prst="rect">
                <a:avLst/>
              </a:prstGeom>
              <a:solidFill>
                <a:schemeClr val="accent1">
                  <a:lumMod val="75000"/>
                </a:schemeClr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1000" b="1"/>
                </a:lvl1pPr>
              </a:lstStyle>
              <a:p>
                <a:pPr>
                  <a:defRPr/>
                </a:pPr>
                <a:r>
                  <a:rPr lang="ru-RU" sz="851" dirty="0" smtClean="0"/>
                  <a:t>2</a:t>
                </a:r>
                <a:endParaRPr lang="ru-RU" sz="851" dirty="0"/>
              </a:p>
            </p:txBody>
          </p:sp>
          <p:sp>
            <p:nvSpPr>
              <p:cNvPr id="236" name="TextBox 23"/>
              <p:cNvSpPr txBox="1"/>
              <p:nvPr/>
            </p:nvSpPr>
            <p:spPr>
              <a:xfrm>
                <a:off x="8256807" y="1177257"/>
                <a:ext cx="299686" cy="185096"/>
              </a:xfrm>
              <a:prstGeom prst="rect">
                <a:avLst/>
              </a:prstGeom>
              <a:solidFill>
                <a:srgbClr val="FF9900"/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1000" b="1"/>
                </a:lvl1pPr>
              </a:lstStyle>
              <a:p>
                <a:pPr>
                  <a:defRPr/>
                </a:pPr>
                <a:r>
                  <a:rPr lang="ru-RU" sz="851" dirty="0" smtClean="0"/>
                  <a:t>20</a:t>
                </a:r>
                <a:endParaRPr lang="ru-RU" sz="851" dirty="0"/>
              </a:p>
            </p:txBody>
          </p:sp>
          <p:sp>
            <p:nvSpPr>
              <p:cNvPr id="237" name="Прямоугольник 236"/>
              <p:cNvSpPr/>
              <p:nvPr/>
            </p:nvSpPr>
            <p:spPr>
              <a:xfrm>
                <a:off x="7964723" y="1397580"/>
                <a:ext cx="592837" cy="153880"/>
              </a:xfrm>
              <a:prstGeom prst="rect">
                <a:avLst/>
              </a:prstGeom>
              <a:solidFill>
                <a:srgbClr val="FFFF00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77739" tIns="38871" rIns="77739" bIns="38871" anchor="ctr"/>
              <a:lstStyle/>
              <a:p>
                <a:pPr algn="ctr"/>
                <a:r>
                  <a:rPr lang="ru-RU" sz="700" dirty="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3556,4</a:t>
                </a:r>
                <a:r>
                  <a:rPr lang="en-US" sz="700" dirty="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/</a:t>
                </a:r>
                <a:r>
                  <a:rPr lang="ru-RU" sz="700" dirty="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1374</a:t>
                </a:r>
              </a:p>
            </p:txBody>
          </p:sp>
        </p:grpSp>
        <p:sp>
          <p:nvSpPr>
            <p:cNvPr id="238" name="Прямоугольник 237"/>
            <p:cNvSpPr/>
            <p:nvPr/>
          </p:nvSpPr>
          <p:spPr bwMode="auto">
            <a:xfrm>
              <a:off x="1721733" y="2736113"/>
              <a:ext cx="807243" cy="150479"/>
            </a:xfrm>
            <a:prstGeom prst="rect">
              <a:avLst/>
            </a:prstGeom>
            <a:solidFill>
              <a:srgbClr val="92D050"/>
            </a:solidFill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lIns="77736" tIns="38869" rIns="77736" bIns="38869" anchor="ctr"/>
            <a:lstStyle/>
            <a:p>
              <a:pPr algn="ctr">
                <a:defRPr/>
              </a:pPr>
              <a:r>
                <a:rPr lang="ru-RU" sz="700" kern="0" dirty="0" smtClean="0">
                  <a:solidFill>
                    <a:prstClr val="black"/>
                  </a:solidFill>
                  <a:latin typeface="+mj-lt"/>
                  <a:cs typeface="Times New Roman" panose="02020603050405020304" pitchFamily="18" charset="0"/>
                </a:rPr>
                <a:t>50309/181239</a:t>
              </a:r>
              <a:endParaRPr lang="ru-RU" sz="700" kern="0" dirty="0">
                <a:solidFill>
                  <a:prstClr val="black"/>
                </a:solidFill>
                <a:latin typeface="+mj-lt"/>
                <a:cs typeface="Times New Roman" panose="02020603050405020304" pitchFamily="18" charset="0"/>
              </a:endParaRPr>
            </a:p>
          </p:txBody>
        </p:sp>
        <p:sp>
          <p:nvSpPr>
            <p:cNvPr id="239" name="Прямоугольник 238"/>
            <p:cNvSpPr/>
            <p:nvPr/>
          </p:nvSpPr>
          <p:spPr bwMode="auto">
            <a:xfrm>
              <a:off x="2106618" y="4293323"/>
              <a:ext cx="510613" cy="133939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7739" tIns="38871" rIns="77739" bIns="38871" anchor="ctr"/>
            <a:lstStyle/>
            <a:p>
              <a:pPr algn="ctr">
                <a:defRPr/>
              </a:pPr>
              <a:r>
                <a:rPr lang="ru-RU" sz="77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688,0</a:t>
              </a:r>
              <a:r>
                <a:rPr lang="en-US" sz="77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/</a:t>
              </a:r>
              <a:r>
                <a:rPr lang="ru-RU" sz="771" b="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569</a:t>
              </a:r>
            </a:p>
          </p:txBody>
        </p:sp>
        <p:sp>
          <p:nvSpPr>
            <p:cNvPr id="240" name="Прямоугольник 239"/>
            <p:cNvSpPr/>
            <p:nvPr/>
          </p:nvSpPr>
          <p:spPr bwMode="auto">
            <a:xfrm>
              <a:off x="2871586" y="4114639"/>
              <a:ext cx="567609" cy="158736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7739" tIns="38871" rIns="77739" bIns="38871" anchor="ctr"/>
            <a:lstStyle/>
            <a:p>
              <a:pPr algn="ctr">
                <a:defRPr/>
              </a:pPr>
              <a:r>
                <a:rPr lang="ru-RU" sz="77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2766,2</a:t>
              </a:r>
              <a:r>
                <a:rPr lang="en-US" sz="77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/</a:t>
              </a:r>
              <a:r>
                <a:rPr lang="ru-RU" sz="771" b="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972</a:t>
              </a:r>
            </a:p>
          </p:txBody>
        </p:sp>
        <p:sp>
          <p:nvSpPr>
            <p:cNvPr id="241" name="Прямоугольник 240"/>
            <p:cNvSpPr/>
            <p:nvPr/>
          </p:nvSpPr>
          <p:spPr bwMode="auto">
            <a:xfrm>
              <a:off x="1976616" y="3650399"/>
              <a:ext cx="829688" cy="144164"/>
            </a:xfrm>
            <a:prstGeom prst="rect">
              <a:avLst/>
            </a:prstGeom>
            <a:solidFill>
              <a:srgbClr val="92D050"/>
            </a:solidFill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lIns="77736" tIns="38869" rIns="77736" bIns="38869" anchor="ctr"/>
            <a:lstStyle/>
            <a:p>
              <a:pPr algn="ctr"/>
              <a:r>
                <a:rPr lang="ru-RU" sz="700" kern="0" dirty="0" smtClean="0">
                  <a:solidFill>
                    <a:prstClr val="black"/>
                  </a:solidFill>
                  <a:latin typeface="+mj-lt"/>
                  <a:cs typeface="Times New Roman" panose="02020603050405020304" pitchFamily="18" charset="0"/>
                </a:rPr>
                <a:t>18962/71250</a:t>
              </a:r>
              <a:endParaRPr lang="ru-RU" sz="700" kern="0" dirty="0">
                <a:solidFill>
                  <a:prstClr val="black"/>
                </a:solidFill>
                <a:latin typeface="+mj-lt"/>
                <a:cs typeface="Times New Roman" panose="02020603050405020304" pitchFamily="18" charset="0"/>
              </a:endParaRPr>
            </a:p>
          </p:txBody>
        </p:sp>
        <p:sp>
          <p:nvSpPr>
            <p:cNvPr id="242" name="Прямоугольник 241"/>
            <p:cNvSpPr/>
            <p:nvPr/>
          </p:nvSpPr>
          <p:spPr bwMode="auto">
            <a:xfrm>
              <a:off x="908601" y="4914549"/>
              <a:ext cx="729699" cy="138184"/>
            </a:xfrm>
            <a:prstGeom prst="rect">
              <a:avLst/>
            </a:prstGeom>
            <a:solidFill>
              <a:srgbClr val="92D050"/>
            </a:solidFill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lIns="77736" tIns="38869" rIns="77736" bIns="38869" anchor="ctr"/>
            <a:lstStyle/>
            <a:p>
              <a:pPr algn="ctr"/>
              <a:r>
                <a:rPr lang="ru-RU" sz="700" kern="0" dirty="0">
                  <a:solidFill>
                    <a:prstClr val="black"/>
                  </a:solidFill>
                  <a:latin typeface="+mj-lt"/>
                  <a:cs typeface="Times New Roman" panose="02020603050405020304" pitchFamily="18" charset="0"/>
                </a:rPr>
                <a:t>10697/42791</a:t>
              </a:r>
            </a:p>
          </p:txBody>
        </p:sp>
        <p:sp>
          <p:nvSpPr>
            <p:cNvPr id="243" name="Скругленный прямоугольник 242"/>
            <p:cNvSpPr/>
            <p:nvPr/>
          </p:nvSpPr>
          <p:spPr>
            <a:xfrm>
              <a:off x="1998779" y="2910205"/>
              <a:ext cx="286940" cy="140495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anchor="ctr"/>
            <a:lstStyle/>
            <a:p>
              <a:pPr algn="ctr"/>
              <a:r>
                <a:rPr lang="ru-RU" sz="80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68%</a:t>
              </a:r>
            </a:p>
          </p:txBody>
        </p:sp>
        <p:sp>
          <p:nvSpPr>
            <p:cNvPr id="244" name="Скругленный прямоугольник 243"/>
            <p:cNvSpPr/>
            <p:nvPr/>
          </p:nvSpPr>
          <p:spPr>
            <a:xfrm>
              <a:off x="3063274" y="2176306"/>
              <a:ext cx="286941" cy="141684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anchor="ctr"/>
            <a:lstStyle/>
            <a:p>
              <a:pPr algn="ctr">
                <a:defRPr/>
              </a:pPr>
              <a:r>
                <a:rPr lang="ru-RU" sz="80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70%</a:t>
              </a:r>
            </a:p>
          </p:txBody>
        </p:sp>
        <p:sp>
          <p:nvSpPr>
            <p:cNvPr id="245" name="Скругленный прямоугольник 244"/>
            <p:cNvSpPr/>
            <p:nvPr/>
          </p:nvSpPr>
          <p:spPr>
            <a:xfrm>
              <a:off x="732103" y="4244529"/>
              <a:ext cx="286941" cy="140495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anchor="ctr"/>
            <a:lstStyle/>
            <a:p>
              <a:pPr algn="ctr"/>
              <a:r>
                <a:rPr lang="ru-RU" sz="80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65%</a:t>
              </a:r>
            </a:p>
          </p:txBody>
        </p:sp>
        <p:sp>
          <p:nvSpPr>
            <p:cNvPr id="246" name="Скругленный прямоугольник 245"/>
            <p:cNvSpPr/>
            <p:nvPr/>
          </p:nvSpPr>
          <p:spPr>
            <a:xfrm>
              <a:off x="2160271" y="4643254"/>
              <a:ext cx="288131" cy="140495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anchor="ctr"/>
            <a:lstStyle/>
            <a:p>
              <a:pPr algn="ctr"/>
              <a:r>
                <a:rPr lang="ru-RU" sz="80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70%</a:t>
              </a:r>
            </a:p>
          </p:txBody>
        </p:sp>
        <p:sp>
          <p:nvSpPr>
            <p:cNvPr id="247" name="Скругленный прямоугольник 246"/>
            <p:cNvSpPr/>
            <p:nvPr/>
          </p:nvSpPr>
          <p:spPr>
            <a:xfrm>
              <a:off x="2271667" y="3794954"/>
              <a:ext cx="286941" cy="141685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anchor="ctr"/>
            <a:lstStyle/>
            <a:p>
              <a:pPr algn="ctr"/>
              <a:r>
                <a:rPr lang="ru-RU" sz="80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65%</a:t>
              </a:r>
            </a:p>
          </p:txBody>
        </p:sp>
        <p:sp>
          <p:nvSpPr>
            <p:cNvPr id="248" name="Скругленный прямоугольник 247"/>
            <p:cNvSpPr/>
            <p:nvPr/>
          </p:nvSpPr>
          <p:spPr>
            <a:xfrm>
              <a:off x="1180515" y="5072922"/>
              <a:ext cx="286940" cy="140495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anchor="ctr"/>
            <a:lstStyle/>
            <a:p>
              <a:pPr algn="ctr"/>
              <a:r>
                <a:rPr lang="ru-RU" sz="80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68%</a:t>
              </a:r>
            </a:p>
          </p:txBody>
        </p:sp>
        <p:sp>
          <p:nvSpPr>
            <p:cNvPr id="249" name="Прямоугольник 248"/>
            <p:cNvSpPr/>
            <p:nvPr/>
          </p:nvSpPr>
          <p:spPr bwMode="auto">
            <a:xfrm>
              <a:off x="2876860" y="1844185"/>
              <a:ext cx="603403" cy="135339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7739" tIns="38871" rIns="77739" bIns="38871" anchor="ctr"/>
            <a:lstStyle/>
            <a:p>
              <a:pPr algn="ctr">
                <a:defRPr/>
              </a:pPr>
              <a:r>
                <a:rPr lang="ru-RU" sz="7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1254,7</a:t>
              </a:r>
              <a:r>
                <a:rPr lang="en-US" sz="7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/</a:t>
              </a:r>
              <a:r>
                <a:rPr lang="ru-RU" sz="700" b="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495</a:t>
              </a:r>
            </a:p>
          </p:txBody>
        </p:sp>
        <p:sp>
          <p:nvSpPr>
            <p:cNvPr id="250" name="Прямоугольник 249"/>
            <p:cNvSpPr/>
            <p:nvPr/>
          </p:nvSpPr>
          <p:spPr bwMode="auto">
            <a:xfrm>
              <a:off x="502786" y="4099636"/>
              <a:ext cx="755327" cy="135000"/>
            </a:xfrm>
            <a:prstGeom prst="rect">
              <a:avLst/>
            </a:prstGeom>
            <a:solidFill>
              <a:srgbClr val="92D050"/>
            </a:solidFill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lIns="77736" tIns="38869" rIns="77736" bIns="38869" anchor="ctr"/>
            <a:lstStyle/>
            <a:p>
              <a:pPr algn="ctr"/>
              <a:r>
                <a:rPr lang="ru-RU" sz="700" kern="0" dirty="0">
                  <a:solidFill>
                    <a:prstClr val="black"/>
                  </a:solidFill>
                  <a:latin typeface="+mj-lt"/>
                  <a:cs typeface="Times New Roman" panose="02020603050405020304" pitchFamily="18" charset="0"/>
                </a:rPr>
                <a:t>19709/78839</a:t>
              </a:r>
            </a:p>
          </p:txBody>
        </p:sp>
        <p:sp>
          <p:nvSpPr>
            <p:cNvPr id="251" name="Прямоугольник 250"/>
            <p:cNvSpPr/>
            <p:nvPr/>
          </p:nvSpPr>
          <p:spPr bwMode="auto">
            <a:xfrm>
              <a:off x="634823" y="3939143"/>
              <a:ext cx="557832" cy="138381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7739" tIns="38871" rIns="77739" bIns="38871" anchor="ctr"/>
            <a:lstStyle/>
            <a:p>
              <a:pPr algn="ctr">
                <a:defRPr/>
              </a:pPr>
              <a:r>
                <a:rPr lang="ru-RU" sz="77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566,5</a:t>
              </a:r>
              <a:r>
                <a:rPr lang="en-US" sz="567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/</a:t>
              </a:r>
              <a:r>
                <a:rPr lang="ru-RU" sz="7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548</a:t>
              </a:r>
            </a:p>
          </p:txBody>
        </p:sp>
        <p:sp>
          <p:nvSpPr>
            <p:cNvPr id="252" name="Прямоугольник 251"/>
            <p:cNvSpPr/>
            <p:nvPr/>
          </p:nvSpPr>
          <p:spPr bwMode="auto">
            <a:xfrm>
              <a:off x="2096351" y="3521155"/>
              <a:ext cx="616020" cy="103223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7739" tIns="38871" rIns="77739" bIns="38871" anchor="ctr"/>
            <a:lstStyle/>
            <a:p>
              <a:pPr algn="ctr"/>
              <a:r>
                <a:rPr lang="ru-RU" sz="77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1053,9</a:t>
              </a:r>
              <a:r>
                <a:rPr lang="en-US" sz="77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/</a:t>
              </a:r>
              <a:r>
                <a:rPr lang="ru-RU" sz="77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252</a:t>
              </a:r>
            </a:p>
          </p:txBody>
        </p:sp>
        <p:sp>
          <p:nvSpPr>
            <p:cNvPr id="253" name="Прямоугольник 252"/>
            <p:cNvSpPr/>
            <p:nvPr/>
          </p:nvSpPr>
          <p:spPr bwMode="auto">
            <a:xfrm>
              <a:off x="2725584" y="2002633"/>
              <a:ext cx="909395" cy="153569"/>
            </a:xfrm>
            <a:prstGeom prst="rect">
              <a:avLst/>
            </a:prstGeom>
            <a:solidFill>
              <a:srgbClr val="92D050"/>
            </a:solidFill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lIns="77736" tIns="38869" rIns="77736" bIns="38869" anchor="ctr"/>
            <a:lstStyle/>
            <a:p>
              <a:pPr algn="ctr"/>
              <a:r>
                <a:rPr lang="ru-RU" sz="700" kern="0" dirty="0" smtClean="0">
                  <a:solidFill>
                    <a:prstClr val="black"/>
                  </a:solidFill>
                  <a:latin typeface="+mj-lt"/>
                  <a:cs typeface="Times New Roman" panose="02020603050405020304" pitchFamily="18" charset="0"/>
                </a:rPr>
                <a:t>5425/61802</a:t>
              </a:r>
              <a:endParaRPr lang="ru-RU" sz="700" kern="0" dirty="0">
                <a:solidFill>
                  <a:prstClr val="black"/>
                </a:solidFill>
                <a:latin typeface="+mj-lt"/>
                <a:cs typeface="Times New Roman" panose="02020603050405020304" pitchFamily="18" charset="0"/>
              </a:endParaRPr>
            </a:p>
          </p:txBody>
        </p:sp>
        <p:grpSp>
          <p:nvGrpSpPr>
            <p:cNvPr id="254" name="Группа 253"/>
            <p:cNvGrpSpPr/>
            <p:nvPr/>
          </p:nvGrpSpPr>
          <p:grpSpPr>
            <a:xfrm>
              <a:off x="2598659" y="1501504"/>
              <a:ext cx="1198864" cy="305407"/>
              <a:chOff x="3464877" y="859001"/>
              <a:chExt cx="1598485" cy="407208"/>
            </a:xfrm>
          </p:grpSpPr>
          <p:sp>
            <p:nvSpPr>
              <p:cNvPr id="255" name="TextBox 23"/>
              <p:cNvSpPr txBox="1"/>
              <p:nvPr/>
            </p:nvSpPr>
            <p:spPr bwMode="auto">
              <a:xfrm>
                <a:off x="3847977" y="1070263"/>
                <a:ext cx="472774" cy="195946"/>
              </a:xfrm>
              <a:prstGeom prst="rect">
                <a:avLst/>
              </a:prstGeom>
              <a:solidFill>
                <a:schemeClr val="accent1">
                  <a:lumMod val="75000"/>
                </a:schemeClr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1000" b="1"/>
                </a:lvl1pPr>
              </a:lstStyle>
              <a:p>
                <a:pPr>
                  <a:defRPr/>
                </a:pPr>
                <a:r>
                  <a:rPr lang="ru-RU" sz="851" dirty="0" smtClean="0"/>
                  <a:t>2</a:t>
                </a:r>
                <a:endParaRPr lang="ru-RU" sz="851" dirty="0"/>
              </a:p>
            </p:txBody>
          </p:sp>
          <p:sp>
            <p:nvSpPr>
              <p:cNvPr id="256" name="TextBox 23"/>
              <p:cNvSpPr txBox="1"/>
              <p:nvPr/>
            </p:nvSpPr>
            <p:spPr bwMode="auto">
              <a:xfrm>
                <a:off x="4218240" y="1070263"/>
                <a:ext cx="422108" cy="195946"/>
              </a:xfrm>
              <a:prstGeom prst="rect">
                <a:avLst/>
              </a:prstGeom>
              <a:solidFill>
                <a:srgbClr val="FF9900"/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1000" b="1"/>
                </a:lvl1pPr>
              </a:lstStyle>
              <a:p>
                <a:pPr>
                  <a:defRPr/>
                </a:pPr>
                <a:r>
                  <a:rPr lang="ru-RU" sz="851" dirty="0" smtClean="0"/>
                  <a:t>20</a:t>
                </a:r>
                <a:endParaRPr lang="ru-RU" sz="851" dirty="0"/>
              </a:p>
            </p:txBody>
          </p:sp>
          <p:sp>
            <p:nvSpPr>
              <p:cNvPr id="257" name="TextBox 10"/>
              <p:cNvSpPr txBox="1"/>
              <p:nvPr/>
            </p:nvSpPr>
            <p:spPr bwMode="auto">
              <a:xfrm>
                <a:off x="3464877" y="859001"/>
                <a:ext cx="1598485" cy="195946"/>
              </a:xfrm>
              <a:prstGeom prst="rect">
                <a:avLst/>
              </a:prstGeom>
              <a:solidFill>
                <a:schemeClr val="bg1"/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800" b="1"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</a:lstStyle>
              <a:p>
                <a:pPr eaLnBrk="1" hangingPunct="1">
                  <a:defRPr/>
                </a:pPr>
                <a:r>
                  <a:rPr lang="ru-RU" sz="851" dirty="0"/>
                  <a:t>Приозерский  р-н</a:t>
                </a:r>
              </a:p>
            </p:txBody>
          </p:sp>
        </p:grpSp>
        <p:grpSp>
          <p:nvGrpSpPr>
            <p:cNvPr id="259" name="Группа 258"/>
            <p:cNvGrpSpPr/>
            <p:nvPr/>
          </p:nvGrpSpPr>
          <p:grpSpPr>
            <a:xfrm>
              <a:off x="941898" y="3130731"/>
              <a:ext cx="2069815" cy="405103"/>
              <a:chOff x="2248010" y="788424"/>
              <a:chExt cx="2759752" cy="540136"/>
            </a:xfrm>
          </p:grpSpPr>
          <p:sp>
            <p:nvSpPr>
              <p:cNvPr id="311" name="TextBox 23"/>
              <p:cNvSpPr txBox="1"/>
              <p:nvPr/>
            </p:nvSpPr>
            <p:spPr bwMode="auto">
              <a:xfrm>
                <a:off x="3903009" y="1064893"/>
                <a:ext cx="422210" cy="195946"/>
              </a:xfrm>
              <a:prstGeom prst="rect">
                <a:avLst/>
              </a:prstGeom>
              <a:solidFill>
                <a:schemeClr val="accent1">
                  <a:lumMod val="75000"/>
                </a:schemeClr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1000" b="1"/>
                </a:lvl1pPr>
              </a:lstStyle>
              <a:p>
                <a:pPr>
                  <a:defRPr/>
                </a:pPr>
                <a:r>
                  <a:rPr lang="ru-RU" sz="851" dirty="0" smtClean="0"/>
                  <a:t>2</a:t>
                </a:r>
                <a:endParaRPr lang="ru-RU" sz="851" dirty="0"/>
              </a:p>
            </p:txBody>
          </p:sp>
          <p:sp>
            <p:nvSpPr>
              <p:cNvPr id="312" name="TextBox 23"/>
              <p:cNvSpPr txBox="1"/>
              <p:nvPr/>
            </p:nvSpPr>
            <p:spPr bwMode="auto">
              <a:xfrm>
                <a:off x="4212331" y="1050081"/>
                <a:ext cx="422108" cy="195946"/>
              </a:xfrm>
              <a:prstGeom prst="rect">
                <a:avLst/>
              </a:prstGeom>
              <a:solidFill>
                <a:srgbClr val="FF9900"/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1000" b="1"/>
                </a:lvl1pPr>
              </a:lstStyle>
              <a:p>
                <a:pPr>
                  <a:defRPr/>
                </a:pPr>
                <a:r>
                  <a:rPr lang="ru-RU" sz="851" dirty="0" smtClean="0"/>
                  <a:t>20</a:t>
                </a:r>
                <a:endParaRPr lang="ru-RU" sz="851" dirty="0"/>
              </a:p>
            </p:txBody>
          </p:sp>
          <p:sp>
            <p:nvSpPr>
              <p:cNvPr id="313" name="TextBox 10"/>
              <p:cNvSpPr txBox="1"/>
              <p:nvPr/>
            </p:nvSpPr>
            <p:spPr bwMode="auto">
              <a:xfrm>
                <a:off x="3528481" y="788424"/>
                <a:ext cx="1479281" cy="195946"/>
              </a:xfrm>
              <a:prstGeom prst="rect">
                <a:avLst/>
              </a:prstGeom>
              <a:solidFill>
                <a:schemeClr val="bg1"/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800" b="1"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</a:lstStyle>
              <a:p>
                <a:pPr eaLnBrk="1" hangingPunct="1">
                  <a:defRPr/>
                </a:pPr>
                <a:r>
                  <a:rPr lang="ru-RU" sz="851" dirty="0"/>
                  <a:t>Ломоносовский  р-н</a:t>
                </a:r>
              </a:p>
            </p:txBody>
          </p:sp>
          <p:sp>
            <p:nvSpPr>
              <p:cNvPr id="194" name="TextBox 10"/>
              <p:cNvSpPr txBox="1"/>
              <p:nvPr/>
            </p:nvSpPr>
            <p:spPr bwMode="auto">
              <a:xfrm>
                <a:off x="2248010" y="1132614"/>
                <a:ext cx="1479281" cy="195946"/>
              </a:xfrm>
              <a:prstGeom prst="rect">
                <a:avLst/>
              </a:prstGeom>
              <a:solidFill>
                <a:schemeClr val="bg1"/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800" b="1"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</a:lstStyle>
              <a:p>
                <a:pPr eaLnBrk="1" hangingPunct="1">
                  <a:defRPr/>
                </a:pPr>
                <a:r>
                  <a:rPr lang="ru-RU" sz="851" dirty="0"/>
                  <a:t>Сосновоборский ГО</a:t>
                </a:r>
              </a:p>
            </p:txBody>
          </p:sp>
        </p:grpSp>
        <p:grpSp>
          <p:nvGrpSpPr>
            <p:cNvPr id="314" name="Группа 313"/>
            <p:cNvGrpSpPr/>
            <p:nvPr/>
          </p:nvGrpSpPr>
          <p:grpSpPr>
            <a:xfrm>
              <a:off x="211961" y="3621127"/>
              <a:ext cx="1140235" cy="269957"/>
              <a:chOff x="3393216" y="917545"/>
              <a:chExt cx="1520313" cy="359942"/>
            </a:xfrm>
          </p:grpSpPr>
          <p:sp>
            <p:nvSpPr>
              <p:cNvPr id="315" name="TextBox 23"/>
              <p:cNvSpPr txBox="1"/>
              <p:nvPr/>
            </p:nvSpPr>
            <p:spPr bwMode="auto">
              <a:xfrm>
                <a:off x="3923638" y="1078912"/>
                <a:ext cx="455604" cy="195947"/>
              </a:xfrm>
              <a:prstGeom prst="rect">
                <a:avLst/>
              </a:prstGeom>
              <a:solidFill>
                <a:schemeClr val="accent1">
                  <a:lumMod val="75000"/>
                </a:schemeClr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1000" b="1"/>
                </a:lvl1pPr>
              </a:lstStyle>
              <a:p>
                <a:pPr>
                  <a:defRPr/>
                </a:pPr>
                <a:r>
                  <a:rPr lang="ru-RU" sz="851" dirty="0" smtClean="0"/>
                  <a:t>2</a:t>
                </a:r>
                <a:endParaRPr lang="ru-RU" sz="851" dirty="0"/>
              </a:p>
            </p:txBody>
          </p:sp>
          <p:sp>
            <p:nvSpPr>
              <p:cNvPr id="316" name="TextBox 23"/>
              <p:cNvSpPr txBox="1"/>
              <p:nvPr/>
            </p:nvSpPr>
            <p:spPr bwMode="auto">
              <a:xfrm>
                <a:off x="4288395" y="1081541"/>
                <a:ext cx="422108" cy="195946"/>
              </a:xfrm>
              <a:prstGeom prst="rect">
                <a:avLst/>
              </a:prstGeom>
              <a:solidFill>
                <a:srgbClr val="FF9900"/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1000" b="1"/>
                </a:lvl1pPr>
              </a:lstStyle>
              <a:p>
                <a:pPr>
                  <a:defRPr/>
                </a:pPr>
                <a:r>
                  <a:rPr lang="ru-RU" sz="851" dirty="0" smtClean="0"/>
                  <a:t>20</a:t>
                </a:r>
                <a:endParaRPr lang="ru-RU" sz="851" dirty="0"/>
              </a:p>
            </p:txBody>
          </p:sp>
          <p:sp>
            <p:nvSpPr>
              <p:cNvPr id="317" name="TextBox 10"/>
              <p:cNvSpPr txBox="1"/>
              <p:nvPr/>
            </p:nvSpPr>
            <p:spPr bwMode="auto">
              <a:xfrm>
                <a:off x="3393216" y="917545"/>
                <a:ext cx="1520313" cy="195946"/>
              </a:xfrm>
              <a:prstGeom prst="rect">
                <a:avLst/>
              </a:prstGeom>
              <a:solidFill>
                <a:schemeClr val="bg1"/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800" b="1"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</a:lstStyle>
              <a:p>
                <a:pPr eaLnBrk="1" hangingPunct="1">
                  <a:defRPr/>
                </a:pPr>
                <a:r>
                  <a:rPr lang="ru-RU" sz="851" dirty="0"/>
                  <a:t>Кингисеппский  р-н</a:t>
                </a:r>
              </a:p>
            </p:txBody>
          </p:sp>
        </p:grpSp>
        <p:grpSp>
          <p:nvGrpSpPr>
            <p:cNvPr id="318" name="Группа 317"/>
            <p:cNvGrpSpPr/>
            <p:nvPr/>
          </p:nvGrpSpPr>
          <p:grpSpPr>
            <a:xfrm>
              <a:off x="1998948" y="3974684"/>
              <a:ext cx="939403" cy="273613"/>
              <a:chOff x="3660992" y="917545"/>
              <a:chExt cx="1252537" cy="364815"/>
            </a:xfrm>
          </p:grpSpPr>
          <p:sp>
            <p:nvSpPr>
              <p:cNvPr id="319" name="TextBox 23"/>
              <p:cNvSpPr txBox="1"/>
              <p:nvPr/>
            </p:nvSpPr>
            <p:spPr bwMode="auto">
              <a:xfrm>
                <a:off x="3891099" y="1071285"/>
                <a:ext cx="422212" cy="195945"/>
              </a:xfrm>
              <a:prstGeom prst="rect">
                <a:avLst/>
              </a:prstGeom>
              <a:solidFill>
                <a:schemeClr val="accent1">
                  <a:lumMod val="75000"/>
                </a:schemeClr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1000" b="1"/>
                </a:lvl1pPr>
              </a:lstStyle>
              <a:p>
                <a:pPr>
                  <a:defRPr/>
                </a:pPr>
                <a:r>
                  <a:rPr lang="ru-RU" sz="851" dirty="0" smtClean="0"/>
                  <a:t>2</a:t>
                </a:r>
                <a:endParaRPr lang="ru-RU" sz="851" dirty="0"/>
              </a:p>
            </p:txBody>
          </p:sp>
          <p:sp>
            <p:nvSpPr>
              <p:cNvPr id="320" name="TextBox 23"/>
              <p:cNvSpPr txBox="1"/>
              <p:nvPr/>
            </p:nvSpPr>
            <p:spPr bwMode="auto">
              <a:xfrm>
                <a:off x="4192252" y="1086415"/>
                <a:ext cx="422108" cy="195945"/>
              </a:xfrm>
              <a:prstGeom prst="rect">
                <a:avLst/>
              </a:prstGeom>
              <a:solidFill>
                <a:srgbClr val="FF9900"/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1000" b="1"/>
                </a:lvl1pPr>
              </a:lstStyle>
              <a:p>
                <a:pPr>
                  <a:defRPr/>
                </a:pPr>
                <a:r>
                  <a:rPr lang="ru-RU" sz="851" dirty="0" smtClean="0"/>
                  <a:t>20</a:t>
                </a:r>
                <a:endParaRPr lang="ru-RU" sz="851" dirty="0"/>
              </a:p>
            </p:txBody>
          </p:sp>
          <p:sp>
            <p:nvSpPr>
              <p:cNvPr id="321" name="TextBox 10"/>
              <p:cNvSpPr txBox="1"/>
              <p:nvPr/>
            </p:nvSpPr>
            <p:spPr bwMode="auto">
              <a:xfrm>
                <a:off x="3660992" y="917545"/>
                <a:ext cx="1252537" cy="195945"/>
              </a:xfrm>
              <a:prstGeom prst="rect">
                <a:avLst/>
              </a:prstGeom>
              <a:solidFill>
                <a:schemeClr val="bg1"/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800" b="1"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</a:lstStyle>
              <a:p>
                <a:pPr eaLnBrk="1" hangingPunct="1">
                  <a:defRPr/>
                </a:pPr>
                <a:r>
                  <a:rPr lang="ru-RU" sz="851" dirty="0"/>
                  <a:t>Волосовский  р-н</a:t>
                </a:r>
              </a:p>
            </p:txBody>
          </p:sp>
        </p:grpSp>
        <p:sp>
          <p:nvSpPr>
            <p:cNvPr id="322" name="Прямоугольник 321"/>
            <p:cNvSpPr/>
            <p:nvPr/>
          </p:nvSpPr>
          <p:spPr bwMode="auto">
            <a:xfrm>
              <a:off x="7749793" y="1921387"/>
              <a:ext cx="483395" cy="144003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7739" tIns="38871" rIns="77739" bIns="38871" anchor="ctr"/>
            <a:lstStyle/>
            <a:p>
              <a:pPr algn="ctr"/>
              <a:r>
                <a:rPr lang="ru-RU" sz="7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869,5</a:t>
              </a:r>
              <a:r>
                <a:rPr lang="en-US" sz="7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/</a:t>
              </a:r>
              <a:r>
                <a:rPr lang="ru-RU" sz="7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244</a:t>
              </a:r>
            </a:p>
          </p:txBody>
        </p:sp>
        <p:sp>
          <p:nvSpPr>
            <p:cNvPr id="323" name="Прямоугольник 322"/>
            <p:cNvSpPr/>
            <p:nvPr/>
          </p:nvSpPr>
          <p:spPr bwMode="auto">
            <a:xfrm>
              <a:off x="6540615" y="2228885"/>
              <a:ext cx="540544" cy="160136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7739" tIns="38871" rIns="77739" bIns="38871" anchor="ctr"/>
            <a:lstStyle/>
            <a:p>
              <a:pPr algn="ctr"/>
              <a:r>
                <a:rPr lang="ru-RU" sz="7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1491,1</a:t>
              </a:r>
              <a:r>
                <a:rPr lang="en-US" sz="7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/</a:t>
              </a:r>
              <a:r>
                <a:rPr lang="ru-RU" sz="7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357</a:t>
              </a:r>
            </a:p>
          </p:txBody>
        </p:sp>
        <p:sp>
          <p:nvSpPr>
            <p:cNvPr id="324" name="Прямоугольник 323"/>
            <p:cNvSpPr/>
            <p:nvPr/>
          </p:nvSpPr>
          <p:spPr bwMode="auto">
            <a:xfrm>
              <a:off x="6366918" y="2381102"/>
              <a:ext cx="839823" cy="151991"/>
            </a:xfrm>
            <a:prstGeom prst="rect">
              <a:avLst/>
            </a:prstGeom>
            <a:solidFill>
              <a:srgbClr val="92D050"/>
            </a:solidFill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lIns="77736" tIns="38869" rIns="77736" bIns="38869" anchor="ctr"/>
            <a:lstStyle/>
            <a:p>
              <a:pPr algn="ctr"/>
              <a:r>
                <a:rPr lang="ru-RU" sz="700" kern="0" dirty="0">
                  <a:solidFill>
                    <a:prstClr val="black"/>
                  </a:solidFill>
                  <a:latin typeface="+mj-lt"/>
                  <a:cs typeface="Times New Roman" panose="02020603050405020304" pitchFamily="18" charset="0"/>
                </a:rPr>
                <a:t>7229/28916</a:t>
              </a:r>
            </a:p>
          </p:txBody>
        </p:sp>
        <p:sp>
          <p:nvSpPr>
            <p:cNvPr id="325" name="Прямоугольник 324"/>
            <p:cNvSpPr/>
            <p:nvPr/>
          </p:nvSpPr>
          <p:spPr bwMode="auto">
            <a:xfrm>
              <a:off x="7567378" y="2073453"/>
              <a:ext cx="771759" cy="137419"/>
            </a:xfrm>
            <a:prstGeom prst="rect">
              <a:avLst/>
            </a:prstGeom>
            <a:solidFill>
              <a:srgbClr val="92D050"/>
            </a:solidFill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lIns="77736" tIns="38869" rIns="77736" bIns="38869" anchor="ctr"/>
            <a:lstStyle/>
            <a:p>
              <a:pPr algn="ctr"/>
              <a:r>
                <a:rPr lang="ru-RU" sz="700" kern="0" dirty="0">
                  <a:solidFill>
                    <a:prstClr val="black"/>
                  </a:solidFill>
                  <a:latin typeface="+mj-lt"/>
                  <a:cs typeface="Times New Roman" panose="02020603050405020304" pitchFamily="18" charset="0"/>
                </a:rPr>
                <a:t>7231/28924</a:t>
              </a:r>
            </a:p>
          </p:txBody>
        </p:sp>
        <p:sp>
          <p:nvSpPr>
            <p:cNvPr id="326" name="Скругленный прямоугольник 325"/>
            <p:cNvSpPr/>
            <p:nvPr/>
          </p:nvSpPr>
          <p:spPr>
            <a:xfrm>
              <a:off x="6688951" y="2570582"/>
              <a:ext cx="286940" cy="140495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anchor="ctr"/>
            <a:lstStyle/>
            <a:p>
              <a:pPr algn="ctr"/>
              <a:r>
                <a:rPr lang="ru-RU" sz="80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70%</a:t>
              </a:r>
            </a:p>
          </p:txBody>
        </p:sp>
        <p:sp>
          <p:nvSpPr>
            <p:cNvPr id="327" name="Скругленный прямоугольник 326"/>
            <p:cNvSpPr/>
            <p:nvPr/>
          </p:nvSpPr>
          <p:spPr>
            <a:xfrm>
              <a:off x="7838037" y="2221166"/>
              <a:ext cx="288131" cy="141684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anchor="ctr"/>
            <a:lstStyle/>
            <a:p>
              <a:pPr algn="ctr"/>
              <a:r>
                <a:rPr lang="ru-RU" sz="80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70%</a:t>
              </a:r>
            </a:p>
          </p:txBody>
        </p:sp>
        <p:grpSp>
          <p:nvGrpSpPr>
            <p:cNvPr id="328" name="Группа 327"/>
            <p:cNvGrpSpPr/>
            <p:nvPr/>
          </p:nvGrpSpPr>
          <p:grpSpPr>
            <a:xfrm>
              <a:off x="7766973" y="1746533"/>
              <a:ext cx="695815" cy="152740"/>
              <a:chOff x="3921652" y="1063205"/>
              <a:chExt cx="715838" cy="203654"/>
            </a:xfrm>
          </p:grpSpPr>
          <p:sp>
            <p:nvSpPr>
              <p:cNvPr id="329" name="TextBox 23"/>
              <p:cNvSpPr txBox="1"/>
              <p:nvPr/>
            </p:nvSpPr>
            <p:spPr bwMode="auto">
              <a:xfrm>
                <a:off x="3921652" y="1063205"/>
                <a:ext cx="422209" cy="195947"/>
              </a:xfrm>
              <a:prstGeom prst="rect">
                <a:avLst/>
              </a:prstGeom>
              <a:solidFill>
                <a:schemeClr val="accent1">
                  <a:lumMod val="75000"/>
                </a:schemeClr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1000" b="1"/>
                </a:lvl1pPr>
              </a:lstStyle>
              <a:p>
                <a:pPr>
                  <a:defRPr/>
                </a:pPr>
                <a:r>
                  <a:rPr lang="ru-RU" sz="851" dirty="0" smtClean="0"/>
                  <a:t>2</a:t>
                </a:r>
                <a:endParaRPr lang="ru-RU" sz="851" dirty="0"/>
              </a:p>
            </p:txBody>
          </p:sp>
          <p:sp>
            <p:nvSpPr>
              <p:cNvPr id="330" name="TextBox 23"/>
              <p:cNvSpPr txBox="1"/>
              <p:nvPr/>
            </p:nvSpPr>
            <p:spPr bwMode="auto">
              <a:xfrm>
                <a:off x="4215381" y="1070912"/>
                <a:ext cx="422109" cy="195947"/>
              </a:xfrm>
              <a:prstGeom prst="rect">
                <a:avLst/>
              </a:prstGeom>
              <a:solidFill>
                <a:srgbClr val="FF9900"/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1000" b="1"/>
                </a:lvl1pPr>
              </a:lstStyle>
              <a:p>
                <a:pPr>
                  <a:defRPr/>
                </a:pPr>
                <a:r>
                  <a:rPr lang="ru-RU" sz="851" dirty="0" smtClean="0"/>
                  <a:t>20</a:t>
                </a:r>
                <a:endParaRPr lang="ru-RU" sz="851" dirty="0"/>
              </a:p>
            </p:txBody>
          </p:sp>
        </p:grpSp>
        <p:sp>
          <p:nvSpPr>
            <p:cNvPr id="332" name="Прямоугольник 331"/>
            <p:cNvSpPr/>
            <p:nvPr/>
          </p:nvSpPr>
          <p:spPr bwMode="auto">
            <a:xfrm>
              <a:off x="3895311" y="4304288"/>
              <a:ext cx="596615" cy="153613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7739" tIns="38871" rIns="77739" bIns="38871" anchor="ctr"/>
            <a:lstStyle/>
            <a:p>
              <a:pPr algn="ctr"/>
              <a:r>
                <a:rPr lang="ru-RU" sz="77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2545,6</a:t>
              </a:r>
              <a:r>
                <a:rPr lang="en-US" sz="77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/</a:t>
              </a:r>
              <a:r>
                <a:rPr lang="ru-RU" sz="77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736</a:t>
              </a:r>
            </a:p>
          </p:txBody>
        </p:sp>
        <p:sp>
          <p:nvSpPr>
            <p:cNvPr id="333" name="Прямоугольник 332"/>
            <p:cNvSpPr/>
            <p:nvPr/>
          </p:nvSpPr>
          <p:spPr bwMode="auto">
            <a:xfrm>
              <a:off x="3753167" y="4468203"/>
              <a:ext cx="832724" cy="132148"/>
            </a:xfrm>
            <a:prstGeom prst="rect">
              <a:avLst/>
            </a:prstGeom>
            <a:solidFill>
              <a:srgbClr val="92D050"/>
            </a:solidFill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lIns="77736" tIns="38869" rIns="77736" bIns="38869" anchor="ctr"/>
            <a:lstStyle/>
            <a:p>
              <a:pPr algn="ctr"/>
              <a:r>
                <a:rPr lang="ru-RU" sz="700" kern="0">
                  <a:solidFill>
                    <a:prstClr val="black"/>
                  </a:solidFill>
                  <a:latin typeface="+mj-lt"/>
                  <a:cs typeface="Times New Roman" panose="02020603050405020304" pitchFamily="18" charset="0"/>
                </a:rPr>
                <a:t>32440/129761</a:t>
              </a:r>
              <a:endParaRPr lang="ru-RU" sz="700" kern="0" dirty="0">
                <a:solidFill>
                  <a:prstClr val="black"/>
                </a:solidFill>
                <a:latin typeface="+mj-lt"/>
                <a:cs typeface="Times New Roman" panose="02020603050405020304" pitchFamily="18" charset="0"/>
              </a:endParaRPr>
            </a:p>
          </p:txBody>
        </p:sp>
        <p:sp>
          <p:nvSpPr>
            <p:cNvPr id="334" name="Скругленный прямоугольник 333"/>
            <p:cNvSpPr/>
            <p:nvPr/>
          </p:nvSpPr>
          <p:spPr>
            <a:xfrm>
              <a:off x="3548375" y="3109143"/>
              <a:ext cx="286940" cy="141684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anchor="ctr"/>
            <a:lstStyle/>
            <a:p>
              <a:pPr algn="ctr">
                <a:defRPr/>
              </a:pPr>
              <a:r>
                <a:rPr lang="ru-RU" sz="431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65%</a:t>
              </a:r>
            </a:p>
          </p:txBody>
        </p:sp>
        <p:sp>
          <p:nvSpPr>
            <p:cNvPr id="339" name="Прямоугольник 338"/>
            <p:cNvSpPr/>
            <p:nvPr/>
          </p:nvSpPr>
          <p:spPr bwMode="auto">
            <a:xfrm>
              <a:off x="6714671" y="3230733"/>
              <a:ext cx="617511" cy="152199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7739" tIns="38871" rIns="77739" bIns="38871" anchor="ctr"/>
            <a:lstStyle/>
            <a:p>
              <a:pPr algn="ctr">
                <a:defRPr/>
              </a:pPr>
              <a:r>
                <a:rPr lang="ru-RU" sz="771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1238,7</a:t>
              </a:r>
              <a:r>
                <a:rPr lang="en-US" sz="77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/</a:t>
              </a:r>
              <a:r>
                <a:rPr lang="ru-RU" sz="771" b="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394</a:t>
              </a:r>
            </a:p>
          </p:txBody>
        </p:sp>
        <p:sp>
          <p:nvSpPr>
            <p:cNvPr id="340" name="Прямоугольник 339"/>
            <p:cNvSpPr/>
            <p:nvPr/>
          </p:nvSpPr>
          <p:spPr bwMode="auto">
            <a:xfrm>
              <a:off x="7913432" y="3463374"/>
              <a:ext cx="636713" cy="150375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7739" tIns="38871" rIns="77739" bIns="38871" anchor="ctr"/>
            <a:lstStyle/>
            <a:p>
              <a:pPr algn="ctr"/>
              <a:r>
                <a:rPr lang="ru-RU" sz="7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963,9</a:t>
              </a:r>
              <a:r>
                <a:rPr lang="en-US" sz="7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/</a:t>
              </a:r>
              <a:r>
                <a:rPr lang="ru-RU" sz="7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362</a:t>
              </a:r>
            </a:p>
          </p:txBody>
        </p:sp>
        <p:sp>
          <p:nvSpPr>
            <p:cNvPr id="341" name="Прямоугольник 340"/>
            <p:cNvSpPr/>
            <p:nvPr/>
          </p:nvSpPr>
          <p:spPr bwMode="auto">
            <a:xfrm>
              <a:off x="5516729" y="4065782"/>
              <a:ext cx="574681" cy="153943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7739" tIns="38871" rIns="77739" bIns="38871" anchor="ctr"/>
            <a:lstStyle/>
            <a:p>
              <a:pPr algn="ctr"/>
              <a:r>
                <a:rPr lang="ru-RU" sz="7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866,571</a:t>
              </a:r>
              <a:r>
                <a:rPr lang="en-US" sz="7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/</a:t>
              </a:r>
              <a:r>
                <a:rPr lang="ru-RU" sz="7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302</a:t>
              </a:r>
            </a:p>
          </p:txBody>
        </p:sp>
        <p:sp>
          <p:nvSpPr>
            <p:cNvPr id="342" name="Прямоугольник 341"/>
            <p:cNvSpPr/>
            <p:nvPr/>
          </p:nvSpPr>
          <p:spPr bwMode="auto">
            <a:xfrm>
              <a:off x="7758162" y="3630683"/>
              <a:ext cx="921495" cy="148424"/>
            </a:xfrm>
            <a:prstGeom prst="rect">
              <a:avLst/>
            </a:prstGeom>
            <a:solidFill>
              <a:srgbClr val="92D050"/>
            </a:solidFill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lIns="77736" tIns="38869" rIns="77736" bIns="38869" anchor="ctr"/>
            <a:lstStyle/>
            <a:p>
              <a:pPr algn="ctr"/>
              <a:r>
                <a:rPr lang="ru-RU" sz="602" kern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12504/50019</a:t>
              </a:r>
              <a:endParaRPr lang="ru-RU" sz="602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43" name="Прямоугольник 342"/>
            <p:cNvSpPr/>
            <p:nvPr/>
          </p:nvSpPr>
          <p:spPr bwMode="auto">
            <a:xfrm>
              <a:off x="5480909" y="3324246"/>
              <a:ext cx="823711" cy="154303"/>
            </a:xfrm>
            <a:prstGeom prst="rect">
              <a:avLst/>
            </a:prstGeom>
            <a:solidFill>
              <a:srgbClr val="92D050"/>
            </a:solidFill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lIns="77736" tIns="38869" rIns="77736" bIns="38869" anchor="ctr"/>
            <a:lstStyle/>
            <a:p>
              <a:pPr algn="ctr"/>
              <a:r>
                <a:rPr lang="ru-RU" sz="700" kern="0" dirty="0" smtClean="0">
                  <a:solidFill>
                    <a:prstClr val="black"/>
                  </a:solidFill>
                  <a:latin typeface="+mj-lt"/>
                  <a:cs typeface="Times New Roman" panose="02020603050405020304" pitchFamily="18" charset="0"/>
                </a:rPr>
                <a:t>22543/90184</a:t>
              </a:r>
              <a:endParaRPr lang="ru-RU" sz="700" kern="0" dirty="0">
                <a:solidFill>
                  <a:prstClr val="black"/>
                </a:solidFill>
                <a:latin typeface="+mj-lt"/>
                <a:cs typeface="Times New Roman" panose="02020603050405020304" pitchFamily="18" charset="0"/>
              </a:endParaRPr>
            </a:p>
          </p:txBody>
        </p:sp>
        <p:sp>
          <p:nvSpPr>
            <p:cNvPr id="344" name="Прямоугольник 343"/>
            <p:cNvSpPr/>
            <p:nvPr/>
          </p:nvSpPr>
          <p:spPr bwMode="auto">
            <a:xfrm>
              <a:off x="4341046" y="3817454"/>
              <a:ext cx="804863" cy="148095"/>
            </a:xfrm>
            <a:prstGeom prst="rect">
              <a:avLst/>
            </a:prstGeom>
            <a:solidFill>
              <a:srgbClr val="92D050"/>
            </a:solidFill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lIns="77736" tIns="38869" rIns="77736" bIns="38869" anchor="ctr"/>
            <a:lstStyle/>
            <a:p>
              <a:pPr algn="ctr"/>
              <a:r>
                <a:rPr lang="ru-RU" sz="700" kern="0" dirty="0">
                  <a:solidFill>
                    <a:prstClr val="black"/>
                  </a:solidFill>
                  <a:latin typeface="+mj-lt"/>
                  <a:cs typeface="Times New Roman" panose="02020603050405020304" pitchFamily="18" charset="0"/>
                </a:rPr>
                <a:t>26424/105698</a:t>
              </a:r>
            </a:p>
          </p:txBody>
        </p:sp>
        <p:sp>
          <p:nvSpPr>
            <p:cNvPr id="345" name="Прямоугольник 344"/>
            <p:cNvSpPr/>
            <p:nvPr/>
          </p:nvSpPr>
          <p:spPr bwMode="auto">
            <a:xfrm>
              <a:off x="6604246" y="3403839"/>
              <a:ext cx="804109" cy="149223"/>
            </a:xfrm>
            <a:prstGeom prst="rect">
              <a:avLst/>
            </a:prstGeom>
            <a:solidFill>
              <a:srgbClr val="92D050"/>
            </a:solidFill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lIns="77736" tIns="38869" rIns="77736" bIns="38869" anchor="ctr"/>
            <a:lstStyle/>
            <a:p>
              <a:pPr algn="ctr">
                <a:defRPr/>
              </a:pPr>
              <a:r>
                <a:rPr lang="ru-RU" sz="602" kern="0" dirty="0" smtClean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18476/69905</a:t>
              </a:r>
              <a:endParaRPr lang="ru-RU" sz="602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46" name="Скругленный прямоугольник 345"/>
            <p:cNvSpPr/>
            <p:nvPr/>
          </p:nvSpPr>
          <p:spPr>
            <a:xfrm>
              <a:off x="4670367" y="3985715"/>
              <a:ext cx="288131" cy="145800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anchor="ctr"/>
            <a:lstStyle/>
            <a:p>
              <a:pPr algn="ctr"/>
              <a:r>
                <a:rPr lang="ru-RU" sz="80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65%</a:t>
              </a:r>
            </a:p>
          </p:txBody>
        </p:sp>
        <p:sp>
          <p:nvSpPr>
            <p:cNvPr id="347" name="Скругленный прямоугольник 346"/>
            <p:cNvSpPr/>
            <p:nvPr/>
          </p:nvSpPr>
          <p:spPr>
            <a:xfrm>
              <a:off x="4047517" y="4622738"/>
              <a:ext cx="286940" cy="140495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anchor="ctr"/>
            <a:lstStyle/>
            <a:p>
              <a:pPr algn="ctr">
                <a:defRPr/>
              </a:pPr>
              <a:r>
                <a:rPr lang="ru-RU" sz="431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65%</a:t>
              </a:r>
            </a:p>
          </p:txBody>
        </p:sp>
        <p:sp>
          <p:nvSpPr>
            <p:cNvPr id="348" name="Скругленный прямоугольник 347"/>
            <p:cNvSpPr/>
            <p:nvPr/>
          </p:nvSpPr>
          <p:spPr>
            <a:xfrm>
              <a:off x="5757342" y="3484733"/>
              <a:ext cx="286941" cy="140495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anchor="ctr"/>
            <a:lstStyle/>
            <a:p>
              <a:pPr algn="ctr"/>
              <a:r>
                <a:rPr lang="ru-RU" sz="80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70%</a:t>
              </a:r>
            </a:p>
          </p:txBody>
        </p:sp>
        <p:sp>
          <p:nvSpPr>
            <p:cNvPr id="350" name="Скругленный прямоугольник 349"/>
            <p:cNvSpPr/>
            <p:nvPr/>
          </p:nvSpPr>
          <p:spPr>
            <a:xfrm>
              <a:off x="8147813" y="3806339"/>
              <a:ext cx="286940" cy="140495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anchor="ctr"/>
            <a:lstStyle/>
            <a:p>
              <a:pPr algn="ctr"/>
              <a:r>
                <a:rPr lang="ru-RU" sz="80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70%</a:t>
              </a:r>
            </a:p>
          </p:txBody>
        </p:sp>
        <p:sp>
          <p:nvSpPr>
            <p:cNvPr id="351" name="Прямоугольник 350"/>
            <p:cNvSpPr/>
            <p:nvPr/>
          </p:nvSpPr>
          <p:spPr bwMode="auto">
            <a:xfrm>
              <a:off x="5670052" y="3198413"/>
              <a:ext cx="555040" cy="108795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7739" tIns="38871" rIns="77739" bIns="38871" anchor="ctr"/>
            <a:lstStyle/>
            <a:p>
              <a:pPr algn="ctr">
                <a:defRPr/>
              </a:pPr>
              <a:r>
                <a:rPr lang="ru-RU" sz="77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544,4</a:t>
              </a:r>
              <a:r>
                <a:rPr lang="en-US" sz="77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/</a:t>
              </a:r>
              <a:r>
                <a:rPr lang="ru-RU" sz="771" b="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649</a:t>
              </a:r>
            </a:p>
          </p:txBody>
        </p:sp>
        <p:sp>
          <p:nvSpPr>
            <p:cNvPr id="352" name="Прямоугольник 351"/>
            <p:cNvSpPr/>
            <p:nvPr/>
          </p:nvSpPr>
          <p:spPr bwMode="auto">
            <a:xfrm>
              <a:off x="4526427" y="3659633"/>
              <a:ext cx="501255" cy="152375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7739" tIns="38871" rIns="77739" bIns="38871" anchor="ctr"/>
            <a:lstStyle/>
            <a:p>
              <a:pPr algn="ctr">
                <a:defRPr/>
              </a:pPr>
              <a:r>
                <a:rPr lang="ru-RU" sz="77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2228,5</a:t>
              </a:r>
              <a:r>
                <a:rPr lang="en-US" sz="77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/</a:t>
              </a:r>
              <a:r>
                <a:rPr lang="ru-RU" sz="771" b="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14</a:t>
              </a:r>
            </a:p>
          </p:txBody>
        </p:sp>
        <p:grpSp>
          <p:nvGrpSpPr>
            <p:cNvPr id="353" name="Группа 352"/>
            <p:cNvGrpSpPr/>
            <p:nvPr/>
          </p:nvGrpSpPr>
          <p:grpSpPr>
            <a:xfrm>
              <a:off x="4356269" y="3334456"/>
              <a:ext cx="939403" cy="270423"/>
              <a:chOff x="3660992" y="917545"/>
              <a:chExt cx="1252537" cy="360563"/>
            </a:xfrm>
          </p:grpSpPr>
          <p:sp>
            <p:nvSpPr>
              <p:cNvPr id="354" name="TextBox 23"/>
              <p:cNvSpPr txBox="1"/>
              <p:nvPr/>
            </p:nvSpPr>
            <p:spPr bwMode="auto">
              <a:xfrm>
                <a:off x="3734284" y="1063202"/>
                <a:ext cx="576175" cy="195946"/>
              </a:xfrm>
              <a:prstGeom prst="rect">
                <a:avLst/>
              </a:prstGeom>
              <a:solidFill>
                <a:schemeClr val="accent1">
                  <a:lumMod val="75000"/>
                </a:schemeClr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1000" b="1"/>
                </a:lvl1pPr>
              </a:lstStyle>
              <a:p>
                <a:pPr>
                  <a:defRPr/>
                </a:pPr>
                <a:r>
                  <a:rPr lang="ru-RU" sz="851" dirty="0" smtClean="0"/>
                  <a:t>2</a:t>
                </a:r>
                <a:endParaRPr lang="ru-RU" sz="851" dirty="0"/>
              </a:p>
            </p:txBody>
          </p:sp>
          <p:sp>
            <p:nvSpPr>
              <p:cNvPr id="355" name="TextBox 23"/>
              <p:cNvSpPr txBox="1"/>
              <p:nvPr/>
            </p:nvSpPr>
            <p:spPr bwMode="auto">
              <a:xfrm>
                <a:off x="4182911" y="1082162"/>
                <a:ext cx="422108" cy="195946"/>
              </a:xfrm>
              <a:prstGeom prst="rect">
                <a:avLst/>
              </a:prstGeom>
              <a:solidFill>
                <a:srgbClr val="FF9900"/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1000" b="1"/>
                </a:lvl1pPr>
              </a:lstStyle>
              <a:p>
                <a:pPr>
                  <a:defRPr/>
                </a:pPr>
                <a:r>
                  <a:rPr lang="ru-RU" sz="851" dirty="0" smtClean="0"/>
                  <a:t>20</a:t>
                </a:r>
                <a:endParaRPr lang="ru-RU" sz="851" dirty="0"/>
              </a:p>
            </p:txBody>
          </p:sp>
          <p:sp>
            <p:nvSpPr>
              <p:cNvPr id="356" name="TextBox 10"/>
              <p:cNvSpPr txBox="1"/>
              <p:nvPr/>
            </p:nvSpPr>
            <p:spPr bwMode="auto">
              <a:xfrm>
                <a:off x="3660992" y="917545"/>
                <a:ext cx="1252537" cy="195946"/>
              </a:xfrm>
              <a:prstGeom prst="rect">
                <a:avLst/>
              </a:prstGeom>
              <a:solidFill>
                <a:schemeClr val="bg1"/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800" b="1"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</a:lstStyle>
              <a:p>
                <a:pPr eaLnBrk="1" hangingPunct="1">
                  <a:defRPr/>
                </a:pPr>
                <a:r>
                  <a:rPr lang="ru-RU" sz="851" dirty="0"/>
                  <a:t>Кировский  р-н</a:t>
                </a:r>
              </a:p>
            </p:txBody>
          </p:sp>
        </p:grpSp>
        <p:sp>
          <p:nvSpPr>
            <p:cNvPr id="365" name="Полилиния 364"/>
            <p:cNvSpPr/>
            <p:nvPr/>
          </p:nvSpPr>
          <p:spPr>
            <a:xfrm>
              <a:off x="6158424" y="2805793"/>
              <a:ext cx="2063008" cy="298499"/>
            </a:xfrm>
            <a:custGeom>
              <a:avLst/>
              <a:gdLst>
                <a:gd name="connsiteX0" fmla="*/ 0 w 1567543"/>
                <a:gd name="connsiteY0" fmla="*/ 391886 h 397997"/>
                <a:gd name="connsiteX1" fmla="*/ 0 w 1567543"/>
                <a:gd name="connsiteY1" fmla="*/ 391886 h 397997"/>
                <a:gd name="connsiteX2" fmla="*/ 333829 w 1567543"/>
                <a:gd name="connsiteY2" fmla="*/ 377372 h 397997"/>
                <a:gd name="connsiteX3" fmla="*/ 348343 w 1567543"/>
                <a:gd name="connsiteY3" fmla="*/ 261257 h 397997"/>
                <a:gd name="connsiteX4" fmla="*/ 406400 w 1567543"/>
                <a:gd name="connsiteY4" fmla="*/ 246743 h 397997"/>
                <a:gd name="connsiteX5" fmla="*/ 827315 w 1567543"/>
                <a:gd name="connsiteY5" fmla="*/ 261257 h 397997"/>
                <a:gd name="connsiteX6" fmla="*/ 870858 w 1567543"/>
                <a:gd name="connsiteY6" fmla="*/ 319314 h 397997"/>
                <a:gd name="connsiteX7" fmla="*/ 943429 w 1567543"/>
                <a:gd name="connsiteY7" fmla="*/ 391886 h 397997"/>
                <a:gd name="connsiteX8" fmla="*/ 1175658 w 1567543"/>
                <a:gd name="connsiteY8" fmla="*/ 362857 h 397997"/>
                <a:gd name="connsiteX9" fmla="*/ 1277258 w 1567543"/>
                <a:gd name="connsiteY9" fmla="*/ 333829 h 397997"/>
                <a:gd name="connsiteX10" fmla="*/ 1422400 w 1567543"/>
                <a:gd name="connsiteY10" fmla="*/ 290286 h 397997"/>
                <a:gd name="connsiteX11" fmla="*/ 1436915 w 1567543"/>
                <a:gd name="connsiteY11" fmla="*/ 246743 h 397997"/>
                <a:gd name="connsiteX12" fmla="*/ 1465943 w 1567543"/>
                <a:gd name="connsiteY12" fmla="*/ 72572 h 397997"/>
                <a:gd name="connsiteX13" fmla="*/ 1553029 w 1567543"/>
                <a:gd name="connsiteY13" fmla="*/ 29029 h 397997"/>
                <a:gd name="connsiteX14" fmla="*/ 1567543 w 1567543"/>
                <a:gd name="connsiteY14" fmla="*/ 0 h 397997"/>
                <a:gd name="connsiteX15" fmla="*/ 1567543 w 1567543"/>
                <a:gd name="connsiteY15" fmla="*/ 0 h 397997"/>
                <a:gd name="connsiteX0" fmla="*/ 0 w 1683236"/>
                <a:gd name="connsiteY0" fmla="*/ 391901 h 398012"/>
                <a:gd name="connsiteX1" fmla="*/ 0 w 1683236"/>
                <a:gd name="connsiteY1" fmla="*/ 391901 h 398012"/>
                <a:gd name="connsiteX2" fmla="*/ 333829 w 1683236"/>
                <a:gd name="connsiteY2" fmla="*/ 377387 h 398012"/>
                <a:gd name="connsiteX3" fmla="*/ 348343 w 1683236"/>
                <a:gd name="connsiteY3" fmla="*/ 261272 h 398012"/>
                <a:gd name="connsiteX4" fmla="*/ 406400 w 1683236"/>
                <a:gd name="connsiteY4" fmla="*/ 246758 h 398012"/>
                <a:gd name="connsiteX5" fmla="*/ 827315 w 1683236"/>
                <a:gd name="connsiteY5" fmla="*/ 261272 h 398012"/>
                <a:gd name="connsiteX6" fmla="*/ 870858 w 1683236"/>
                <a:gd name="connsiteY6" fmla="*/ 319329 h 398012"/>
                <a:gd name="connsiteX7" fmla="*/ 943429 w 1683236"/>
                <a:gd name="connsiteY7" fmla="*/ 391901 h 398012"/>
                <a:gd name="connsiteX8" fmla="*/ 1175658 w 1683236"/>
                <a:gd name="connsiteY8" fmla="*/ 362872 h 398012"/>
                <a:gd name="connsiteX9" fmla="*/ 1277258 w 1683236"/>
                <a:gd name="connsiteY9" fmla="*/ 333844 h 398012"/>
                <a:gd name="connsiteX10" fmla="*/ 1422400 w 1683236"/>
                <a:gd name="connsiteY10" fmla="*/ 290301 h 398012"/>
                <a:gd name="connsiteX11" fmla="*/ 1436915 w 1683236"/>
                <a:gd name="connsiteY11" fmla="*/ 246758 h 398012"/>
                <a:gd name="connsiteX12" fmla="*/ 1465943 w 1683236"/>
                <a:gd name="connsiteY12" fmla="*/ 72587 h 398012"/>
                <a:gd name="connsiteX13" fmla="*/ 1553029 w 1683236"/>
                <a:gd name="connsiteY13" fmla="*/ 29044 h 398012"/>
                <a:gd name="connsiteX14" fmla="*/ 1567543 w 1683236"/>
                <a:gd name="connsiteY14" fmla="*/ 15 h 398012"/>
                <a:gd name="connsiteX15" fmla="*/ 1683236 w 1683236"/>
                <a:gd name="connsiteY15" fmla="*/ 25415 h 398012"/>
                <a:gd name="connsiteX0" fmla="*/ 0 w 1628111"/>
                <a:gd name="connsiteY0" fmla="*/ 391888 h 397999"/>
                <a:gd name="connsiteX1" fmla="*/ 0 w 1628111"/>
                <a:gd name="connsiteY1" fmla="*/ 391888 h 397999"/>
                <a:gd name="connsiteX2" fmla="*/ 333829 w 1628111"/>
                <a:gd name="connsiteY2" fmla="*/ 377374 h 397999"/>
                <a:gd name="connsiteX3" fmla="*/ 348343 w 1628111"/>
                <a:gd name="connsiteY3" fmla="*/ 261259 h 397999"/>
                <a:gd name="connsiteX4" fmla="*/ 406400 w 1628111"/>
                <a:gd name="connsiteY4" fmla="*/ 246745 h 397999"/>
                <a:gd name="connsiteX5" fmla="*/ 827315 w 1628111"/>
                <a:gd name="connsiteY5" fmla="*/ 261259 h 397999"/>
                <a:gd name="connsiteX6" fmla="*/ 870858 w 1628111"/>
                <a:gd name="connsiteY6" fmla="*/ 319316 h 397999"/>
                <a:gd name="connsiteX7" fmla="*/ 943429 w 1628111"/>
                <a:gd name="connsiteY7" fmla="*/ 391888 h 397999"/>
                <a:gd name="connsiteX8" fmla="*/ 1175658 w 1628111"/>
                <a:gd name="connsiteY8" fmla="*/ 362859 h 397999"/>
                <a:gd name="connsiteX9" fmla="*/ 1277258 w 1628111"/>
                <a:gd name="connsiteY9" fmla="*/ 333831 h 397999"/>
                <a:gd name="connsiteX10" fmla="*/ 1422400 w 1628111"/>
                <a:gd name="connsiteY10" fmla="*/ 290288 h 397999"/>
                <a:gd name="connsiteX11" fmla="*/ 1436915 w 1628111"/>
                <a:gd name="connsiteY11" fmla="*/ 246745 h 397999"/>
                <a:gd name="connsiteX12" fmla="*/ 1465943 w 1628111"/>
                <a:gd name="connsiteY12" fmla="*/ 72574 h 397999"/>
                <a:gd name="connsiteX13" fmla="*/ 1553029 w 1628111"/>
                <a:gd name="connsiteY13" fmla="*/ 29031 h 397999"/>
                <a:gd name="connsiteX14" fmla="*/ 1567543 w 1628111"/>
                <a:gd name="connsiteY14" fmla="*/ 2 h 397999"/>
                <a:gd name="connsiteX15" fmla="*/ 1628111 w 1628111"/>
                <a:gd name="connsiteY15" fmla="*/ 177802 h 397999"/>
                <a:gd name="connsiteX0" fmla="*/ 0 w 1628111"/>
                <a:gd name="connsiteY0" fmla="*/ 391888 h 397999"/>
                <a:gd name="connsiteX1" fmla="*/ 0 w 1628111"/>
                <a:gd name="connsiteY1" fmla="*/ 391888 h 397999"/>
                <a:gd name="connsiteX2" fmla="*/ 333829 w 1628111"/>
                <a:gd name="connsiteY2" fmla="*/ 377374 h 397999"/>
                <a:gd name="connsiteX3" fmla="*/ 348343 w 1628111"/>
                <a:gd name="connsiteY3" fmla="*/ 261259 h 397999"/>
                <a:gd name="connsiteX4" fmla="*/ 406400 w 1628111"/>
                <a:gd name="connsiteY4" fmla="*/ 246745 h 397999"/>
                <a:gd name="connsiteX5" fmla="*/ 827315 w 1628111"/>
                <a:gd name="connsiteY5" fmla="*/ 261259 h 397999"/>
                <a:gd name="connsiteX6" fmla="*/ 870858 w 1628111"/>
                <a:gd name="connsiteY6" fmla="*/ 319316 h 397999"/>
                <a:gd name="connsiteX7" fmla="*/ 943429 w 1628111"/>
                <a:gd name="connsiteY7" fmla="*/ 391888 h 397999"/>
                <a:gd name="connsiteX8" fmla="*/ 1175658 w 1628111"/>
                <a:gd name="connsiteY8" fmla="*/ 362859 h 397999"/>
                <a:gd name="connsiteX9" fmla="*/ 1277258 w 1628111"/>
                <a:gd name="connsiteY9" fmla="*/ 333831 h 397999"/>
                <a:gd name="connsiteX10" fmla="*/ 1422400 w 1628111"/>
                <a:gd name="connsiteY10" fmla="*/ 290288 h 397999"/>
                <a:gd name="connsiteX11" fmla="*/ 1436915 w 1628111"/>
                <a:gd name="connsiteY11" fmla="*/ 246745 h 397999"/>
                <a:gd name="connsiteX12" fmla="*/ 1465943 w 1628111"/>
                <a:gd name="connsiteY12" fmla="*/ 72574 h 397999"/>
                <a:gd name="connsiteX13" fmla="*/ 1553029 w 1628111"/>
                <a:gd name="connsiteY13" fmla="*/ 29031 h 397999"/>
                <a:gd name="connsiteX14" fmla="*/ 1527452 w 1628111"/>
                <a:gd name="connsiteY14" fmla="*/ 1 h 397999"/>
                <a:gd name="connsiteX15" fmla="*/ 1628111 w 1628111"/>
                <a:gd name="connsiteY15" fmla="*/ 177802 h 397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628111" h="397999">
                  <a:moveTo>
                    <a:pt x="0" y="391888"/>
                  </a:moveTo>
                  <a:lnTo>
                    <a:pt x="0" y="391888"/>
                  </a:lnTo>
                  <a:cubicBezTo>
                    <a:pt x="111276" y="387050"/>
                    <a:pt x="229539" y="416483"/>
                    <a:pt x="333829" y="377374"/>
                  </a:cubicBezTo>
                  <a:cubicBezTo>
                    <a:pt x="370352" y="363678"/>
                    <a:pt x="329400" y="295357"/>
                    <a:pt x="348343" y="261259"/>
                  </a:cubicBezTo>
                  <a:cubicBezTo>
                    <a:pt x="358030" y="243821"/>
                    <a:pt x="387048" y="251583"/>
                    <a:pt x="406400" y="246745"/>
                  </a:cubicBezTo>
                  <a:lnTo>
                    <a:pt x="827315" y="261259"/>
                  </a:lnTo>
                  <a:cubicBezTo>
                    <a:pt x="851215" y="264993"/>
                    <a:pt x="856798" y="299631"/>
                    <a:pt x="870858" y="319316"/>
                  </a:cubicBezTo>
                  <a:cubicBezTo>
                    <a:pt x="914841" y="380893"/>
                    <a:pt x="880093" y="349663"/>
                    <a:pt x="943429" y="391888"/>
                  </a:cubicBezTo>
                  <a:cubicBezTo>
                    <a:pt x="1020839" y="382212"/>
                    <a:pt x="1098509" y="374431"/>
                    <a:pt x="1175658" y="362859"/>
                  </a:cubicBezTo>
                  <a:cubicBezTo>
                    <a:pt x="1243524" y="352679"/>
                    <a:pt x="1218651" y="348483"/>
                    <a:pt x="1277258" y="333831"/>
                  </a:cubicBezTo>
                  <a:cubicBezTo>
                    <a:pt x="1408081" y="301125"/>
                    <a:pt x="1292385" y="342293"/>
                    <a:pt x="1422400" y="290288"/>
                  </a:cubicBezTo>
                  <a:cubicBezTo>
                    <a:pt x="1427238" y="275774"/>
                    <a:pt x="1433915" y="261747"/>
                    <a:pt x="1436915" y="246745"/>
                  </a:cubicBezTo>
                  <a:cubicBezTo>
                    <a:pt x="1448458" y="189030"/>
                    <a:pt x="1446147" y="128003"/>
                    <a:pt x="1465943" y="72574"/>
                  </a:cubicBezTo>
                  <a:cubicBezTo>
                    <a:pt x="1477582" y="39985"/>
                    <a:pt x="1542777" y="41127"/>
                    <a:pt x="1553029" y="29031"/>
                  </a:cubicBezTo>
                  <a:cubicBezTo>
                    <a:pt x="1563281" y="16935"/>
                    <a:pt x="1505751" y="606"/>
                    <a:pt x="1527452" y="1"/>
                  </a:cubicBezTo>
                  <a:cubicBezTo>
                    <a:pt x="1549153" y="-604"/>
                    <a:pt x="1589547" y="169335"/>
                    <a:pt x="1628111" y="177802"/>
                  </a:cubicBezTo>
                </a:path>
              </a:pathLst>
            </a:custGeom>
            <a:noFill/>
            <a:ln w="5080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7739" tIns="38871" rIns="77739" bIns="38871" rtlCol="0" anchor="ctr"/>
            <a:lstStyle/>
            <a:p>
              <a:pPr algn="ctr"/>
              <a:endParaRPr lang="ru-RU" sz="2040"/>
            </a:p>
          </p:txBody>
        </p:sp>
        <p:sp>
          <p:nvSpPr>
            <p:cNvPr id="366" name="Полилиния 365"/>
            <p:cNvSpPr/>
            <p:nvPr/>
          </p:nvSpPr>
          <p:spPr>
            <a:xfrm>
              <a:off x="6699886" y="2947305"/>
              <a:ext cx="1780087" cy="1472840"/>
            </a:xfrm>
            <a:custGeom>
              <a:avLst/>
              <a:gdLst>
                <a:gd name="connsiteX0" fmla="*/ 2264229 w 2264229"/>
                <a:gd name="connsiteY0" fmla="*/ 391885 h 1930400"/>
                <a:gd name="connsiteX1" fmla="*/ 2264229 w 2264229"/>
                <a:gd name="connsiteY1" fmla="*/ 391885 h 1930400"/>
                <a:gd name="connsiteX2" fmla="*/ 2148114 w 2264229"/>
                <a:gd name="connsiteY2" fmla="*/ 348343 h 1930400"/>
                <a:gd name="connsiteX3" fmla="*/ 2133600 w 2264229"/>
                <a:gd name="connsiteY3" fmla="*/ 275771 h 1930400"/>
                <a:gd name="connsiteX4" fmla="*/ 2104571 w 2264229"/>
                <a:gd name="connsiteY4" fmla="*/ 188685 h 1930400"/>
                <a:gd name="connsiteX5" fmla="*/ 2032000 w 2264229"/>
                <a:gd name="connsiteY5" fmla="*/ 58057 h 1930400"/>
                <a:gd name="connsiteX6" fmla="*/ 1988457 w 2264229"/>
                <a:gd name="connsiteY6" fmla="*/ 14514 h 1930400"/>
                <a:gd name="connsiteX7" fmla="*/ 1915886 w 2264229"/>
                <a:gd name="connsiteY7" fmla="*/ 0 h 1930400"/>
                <a:gd name="connsiteX8" fmla="*/ 1930400 w 2264229"/>
                <a:gd name="connsiteY8" fmla="*/ 87085 h 1930400"/>
                <a:gd name="connsiteX9" fmla="*/ 1944914 w 2264229"/>
                <a:gd name="connsiteY9" fmla="*/ 130628 h 1930400"/>
                <a:gd name="connsiteX10" fmla="*/ 1959429 w 2264229"/>
                <a:gd name="connsiteY10" fmla="*/ 261257 h 1930400"/>
                <a:gd name="connsiteX11" fmla="*/ 1886857 w 2264229"/>
                <a:gd name="connsiteY11" fmla="*/ 522514 h 1930400"/>
                <a:gd name="connsiteX12" fmla="*/ 1843314 w 2264229"/>
                <a:gd name="connsiteY12" fmla="*/ 551543 h 1930400"/>
                <a:gd name="connsiteX13" fmla="*/ 1814286 w 2264229"/>
                <a:gd name="connsiteY13" fmla="*/ 595085 h 1930400"/>
                <a:gd name="connsiteX14" fmla="*/ 1727200 w 2264229"/>
                <a:gd name="connsiteY14" fmla="*/ 667657 h 1930400"/>
                <a:gd name="connsiteX15" fmla="*/ 1669143 w 2264229"/>
                <a:gd name="connsiteY15" fmla="*/ 754743 h 1930400"/>
                <a:gd name="connsiteX16" fmla="*/ 1625600 w 2264229"/>
                <a:gd name="connsiteY16" fmla="*/ 798285 h 1930400"/>
                <a:gd name="connsiteX17" fmla="*/ 1509486 w 2264229"/>
                <a:gd name="connsiteY17" fmla="*/ 870857 h 1930400"/>
                <a:gd name="connsiteX18" fmla="*/ 1451429 w 2264229"/>
                <a:gd name="connsiteY18" fmla="*/ 899885 h 1930400"/>
                <a:gd name="connsiteX19" fmla="*/ 1378857 w 2264229"/>
                <a:gd name="connsiteY19" fmla="*/ 914400 h 1930400"/>
                <a:gd name="connsiteX20" fmla="*/ 1349829 w 2264229"/>
                <a:gd name="connsiteY20" fmla="*/ 972457 h 1930400"/>
                <a:gd name="connsiteX21" fmla="*/ 1364343 w 2264229"/>
                <a:gd name="connsiteY21" fmla="*/ 1030514 h 1930400"/>
                <a:gd name="connsiteX22" fmla="*/ 1378857 w 2264229"/>
                <a:gd name="connsiteY22" fmla="*/ 1103085 h 1930400"/>
                <a:gd name="connsiteX23" fmla="*/ 1364343 w 2264229"/>
                <a:gd name="connsiteY23" fmla="*/ 1190171 h 1930400"/>
                <a:gd name="connsiteX24" fmla="*/ 1248229 w 2264229"/>
                <a:gd name="connsiteY24" fmla="*/ 1204685 h 1930400"/>
                <a:gd name="connsiteX25" fmla="*/ 1204686 w 2264229"/>
                <a:gd name="connsiteY25" fmla="*/ 1219200 h 1930400"/>
                <a:gd name="connsiteX26" fmla="*/ 1103086 w 2264229"/>
                <a:gd name="connsiteY26" fmla="*/ 1204685 h 1930400"/>
                <a:gd name="connsiteX27" fmla="*/ 972457 w 2264229"/>
                <a:gd name="connsiteY27" fmla="*/ 1132114 h 1930400"/>
                <a:gd name="connsiteX28" fmla="*/ 827314 w 2264229"/>
                <a:gd name="connsiteY28" fmla="*/ 1117600 h 1930400"/>
                <a:gd name="connsiteX29" fmla="*/ 754743 w 2264229"/>
                <a:gd name="connsiteY29" fmla="*/ 1103085 h 1930400"/>
                <a:gd name="connsiteX30" fmla="*/ 725714 w 2264229"/>
                <a:gd name="connsiteY30" fmla="*/ 1059543 h 1930400"/>
                <a:gd name="connsiteX31" fmla="*/ 682171 w 2264229"/>
                <a:gd name="connsiteY31" fmla="*/ 1045028 h 1930400"/>
                <a:gd name="connsiteX32" fmla="*/ 638629 w 2264229"/>
                <a:gd name="connsiteY32" fmla="*/ 1001485 h 1930400"/>
                <a:gd name="connsiteX33" fmla="*/ 551543 w 2264229"/>
                <a:gd name="connsiteY33" fmla="*/ 972457 h 1930400"/>
                <a:gd name="connsiteX34" fmla="*/ 348343 w 2264229"/>
                <a:gd name="connsiteY34" fmla="*/ 986971 h 1930400"/>
                <a:gd name="connsiteX35" fmla="*/ 304800 w 2264229"/>
                <a:gd name="connsiteY35" fmla="*/ 1016000 h 1930400"/>
                <a:gd name="connsiteX36" fmla="*/ 217714 w 2264229"/>
                <a:gd name="connsiteY36" fmla="*/ 1103085 h 1930400"/>
                <a:gd name="connsiteX37" fmla="*/ 188686 w 2264229"/>
                <a:gd name="connsiteY37" fmla="*/ 1219200 h 1930400"/>
                <a:gd name="connsiteX38" fmla="*/ 159657 w 2264229"/>
                <a:gd name="connsiteY38" fmla="*/ 1277257 h 1930400"/>
                <a:gd name="connsiteX39" fmla="*/ 72571 w 2264229"/>
                <a:gd name="connsiteY39" fmla="*/ 1335314 h 1930400"/>
                <a:gd name="connsiteX40" fmla="*/ 29029 w 2264229"/>
                <a:gd name="connsiteY40" fmla="*/ 1422400 h 1930400"/>
                <a:gd name="connsiteX41" fmla="*/ 58057 w 2264229"/>
                <a:gd name="connsiteY41" fmla="*/ 1465943 h 1930400"/>
                <a:gd name="connsiteX42" fmla="*/ 87086 w 2264229"/>
                <a:gd name="connsiteY42" fmla="*/ 1553028 h 1930400"/>
                <a:gd name="connsiteX43" fmla="*/ 43543 w 2264229"/>
                <a:gd name="connsiteY43" fmla="*/ 1843314 h 1930400"/>
                <a:gd name="connsiteX44" fmla="*/ 14514 w 2264229"/>
                <a:gd name="connsiteY44" fmla="*/ 1930400 h 1930400"/>
                <a:gd name="connsiteX45" fmla="*/ 0 w 2264229"/>
                <a:gd name="connsiteY45" fmla="*/ 1930400 h 1930400"/>
                <a:gd name="connsiteX0" fmla="*/ 2264229 w 2365829"/>
                <a:gd name="connsiteY0" fmla="*/ 391885 h 1930400"/>
                <a:gd name="connsiteX1" fmla="*/ 2365829 w 2365829"/>
                <a:gd name="connsiteY1" fmla="*/ 391885 h 1930400"/>
                <a:gd name="connsiteX2" fmla="*/ 2148114 w 2365829"/>
                <a:gd name="connsiteY2" fmla="*/ 348343 h 1930400"/>
                <a:gd name="connsiteX3" fmla="*/ 2133600 w 2365829"/>
                <a:gd name="connsiteY3" fmla="*/ 275771 h 1930400"/>
                <a:gd name="connsiteX4" fmla="*/ 2104571 w 2365829"/>
                <a:gd name="connsiteY4" fmla="*/ 188685 h 1930400"/>
                <a:gd name="connsiteX5" fmla="*/ 2032000 w 2365829"/>
                <a:gd name="connsiteY5" fmla="*/ 58057 h 1930400"/>
                <a:gd name="connsiteX6" fmla="*/ 1988457 w 2365829"/>
                <a:gd name="connsiteY6" fmla="*/ 14514 h 1930400"/>
                <a:gd name="connsiteX7" fmla="*/ 1915886 w 2365829"/>
                <a:gd name="connsiteY7" fmla="*/ 0 h 1930400"/>
                <a:gd name="connsiteX8" fmla="*/ 1930400 w 2365829"/>
                <a:gd name="connsiteY8" fmla="*/ 87085 h 1930400"/>
                <a:gd name="connsiteX9" fmla="*/ 1944914 w 2365829"/>
                <a:gd name="connsiteY9" fmla="*/ 130628 h 1930400"/>
                <a:gd name="connsiteX10" fmla="*/ 1959429 w 2365829"/>
                <a:gd name="connsiteY10" fmla="*/ 261257 h 1930400"/>
                <a:gd name="connsiteX11" fmla="*/ 1886857 w 2365829"/>
                <a:gd name="connsiteY11" fmla="*/ 522514 h 1930400"/>
                <a:gd name="connsiteX12" fmla="*/ 1843314 w 2365829"/>
                <a:gd name="connsiteY12" fmla="*/ 551543 h 1930400"/>
                <a:gd name="connsiteX13" fmla="*/ 1814286 w 2365829"/>
                <a:gd name="connsiteY13" fmla="*/ 595085 h 1930400"/>
                <a:gd name="connsiteX14" fmla="*/ 1727200 w 2365829"/>
                <a:gd name="connsiteY14" fmla="*/ 667657 h 1930400"/>
                <a:gd name="connsiteX15" fmla="*/ 1669143 w 2365829"/>
                <a:gd name="connsiteY15" fmla="*/ 754743 h 1930400"/>
                <a:gd name="connsiteX16" fmla="*/ 1625600 w 2365829"/>
                <a:gd name="connsiteY16" fmla="*/ 798285 h 1930400"/>
                <a:gd name="connsiteX17" fmla="*/ 1509486 w 2365829"/>
                <a:gd name="connsiteY17" fmla="*/ 870857 h 1930400"/>
                <a:gd name="connsiteX18" fmla="*/ 1451429 w 2365829"/>
                <a:gd name="connsiteY18" fmla="*/ 899885 h 1930400"/>
                <a:gd name="connsiteX19" fmla="*/ 1378857 w 2365829"/>
                <a:gd name="connsiteY19" fmla="*/ 914400 h 1930400"/>
                <a:gd name="connsiteX20" fmla="*/ 1349829 w 2365829"/>
                <a:gd name="connsiteY20" fmla="*/ 972457 h 1930400"/>
                <a:gd name="connsiteX21" fmla="*/ 1364343 w 2365829"/>
                <a:gd name="connsiteY21" fmla="*/ 1030514 h 1930400"/>
                <a:gd name="connsiteX22" fmla="*/ 1378857 w 2365829"/>
                <a:gd name="connsiteY22" fmla="*/ 1103085 h 1930400"/>
                <a:gd name="connsiteX23" fmla="*/ 1364343 w 2365829"/>
                <a:gd name="connsiteY23" fmla="*/ 1190171 h 1930400"/>
                <a:gd name="connsiteX24" fmla="*/ 1248229 w 2365829"/>
                <a:gd name="connsiteY24" fmla="*/ 1204685 h 1930400"/>
                <a:gd name="connsiteX25" fmla="*/ 1204686 w 2365829"/>
                <a:gd name="connsiteY25" fmla="*/ 1219200 h 1930400"/>
                <a:gd name="connsiteX26" fmla="*/ 1103086 w 2365829"/>
                <a:gd name="connsiteY26" fmla="*/ 1204685 h 1930400"/>
                <a:gd name="connsiteX27" fmla="*/ 972457 w 2365829"/>
                <a:gd name="connsiteY27" fmla="*/ 1132114 h 1930400"/>
                <a:gd name="connsiteX28" fmla="*/ 827314 w 2365829"/>
                <a:gd name="connsiteY28" fmla="*/ 1117600 h 1930400"/>
                <a:gd name="connsiteX29" fmla="*/ 754743 w 2365829"/>
                <a:gd name="connsiteY29" fmla="*/ 1103085 h 1930400"/>
                <a:gd name="connsiteX30" fmla="*/ 725714 w 2365829"/>
                <a:gd name="connsiteY30" fmla="*/ 1059543 h 1930400"/>
                <a:gd name="connsiteX31" fmla="*/ 682171 w 2365829"/>
                <a:gd name="connsiteY31" fmla="*/ 1045028 h 1930400"/>
                <a:gd name="connsiteX32" fmla="*/ 638629 w 2365829"/>
                <a:gd name="connsiteY32" fmla="*/ 1001485 h 1930400"/>
                <a:gd name="connsiteX33" fmla="*/ 551543 w 2365829"/>
                <a:gd name="connsiteY33" fmla="*/ 972457 h 1930400"/>
                <a:gd name="connsiteX34" fmla="*/ 348343 w 2365829"/>
                <a:gd name="connsiteY34" fmla="*/ 986971 h 1930400"/>
                <a:gd name="connsiteX35" fmla="*/ 304800 w 2365829"/>
                <a:gd name="connsiteY35" fmla="*/ 1016000 h 1930400"/>
                <a:gd name="connsiteX36" fmla="*/ 217714 w 2365829"/>
                <a:gd name="connsiteY36" fmla="*/ 1103085 h 1930400"/>
                <a:gd name="connsiteX37" fmla="*/ 188686 w 2365829"/>
                <a:gd name="connsiteY37" fmla="*/ 1219200 h 1930400"/>
                <a:gd name="connsiteX38" fmla="*/ 159657 w 2365829"/>
                <a:gd name="connsiteY38" fmla="*/ 1277257 h 1930400"/>
                <a:gd name="connsiteX39" fmla="*/ 72571 w 2365829"/>
                <a:gd name="connsiteY39" fmla="*/ 1335314 h 1930400"/>
                <a:gd name="connsiteX40" fmla="*/ 29029 w 2365829"/>
                <a:gd name="connsiteY40" fmla="*/ 1422400 h 1930400"/>
                <a:gd name="connsiteX41" fmla="*/ 58057 w 2365829"/>
                <a:gd name="connsiteY41" fmla="*/ 1465943 h 1930400"/>
                <a:gd name="connsiteX42" fmla="*/ 87086 w 2365829"/>
                <a:gd name="connsiteY42" fmla="*/ 1553028 h 1930400"/>
                <a:gd name="connsiteX43" fmla="*/ 43543 w 2365829"/>
                <a:gd name="connsiteY43" fmla="*/ 1843314 h 1930400"/>
                <a:gd name="connsiteX44" fmla="*/ 14514 w 2365829"/>
                <a:gd name="connsiteY44" fmla="*/ 1930400 h 1930400"/>
                <a:gd name="connsiteX45" fmla="*/ 0 w 2365829"/>
                <a:gd name="connsiteY45" fmla="*/ 1930400 h 1930400"/>
                <a:gd name="connsiteX0" fmla="*/ 2264229 w 2365829"/>
                <a:gd name="connsiteY0" fmla="*/ 382084 h 1920599"/>
                <a:gd name="connsiteX1" fmla="*/ 2365829 w 2365829"/>
                <a:gd name="connsiteY1" fmla="*/ 382084 h 1920599"/>
                <a:gd name="connsiteX2" fmla="*/ 2148114 w 2365829"/>
                <a:gd name="connsiteY2" fmla="*/ 338542 h 1920599"/>
                <a:gd name="connsiteX3" fmla="*/ 2133600 w 2365829"/>
                <a:gd name="connsiteY3" fmla="*/ 265970 h 1920599"/>
                <a:gd name="connsiteX4" fmla="*/ 2104571 w 2365829"/>
                <a:gd name="connsiteY4" fmla="*/ 178884 h 1920599"/>
                <a:gd name="connsiteX5" fmla="*/ 2032000 w 2365829"/>
                <a:gd name="connsiteY5" fmla="*/ 48256 h 1920599"/>
                <a:gd name="connsiteX6" fmla="*/ 1988457 w 2365829"/>
                <a:gd name="connsiteY6" fmla="*/ 4713 h 1920599"/>
                <a:gd name="connsiteX7" fmla="*/ 1992086 w 2365829"/>
                <a:gd name="connsiteY7" fmla="*/ 167999 h 1920599"/>
                <a:gd name="connsiteX8" fmla="*/ 1930400 w 2365829"/>
                <a:gd name="connsiteY8" fmla="*/ 77284 h 1920599"/>
                <a:gd name="connsiteX9" fmla="*/ 1944914 w 2365829"/>
                <a:gd name="connsiteY9" fmla="*/ 120827 h 1920599"/>
                <a:gd name="connsiteX10" fmla="*/ 1959429 w 2365829"/>
                <a:gd name="connsiteY10" fmla="*/ 251456 h 1920599"/>
                <a:gd name="connsiteX11" fmla="*/ 1886857 w 2365829"/>
                <a:gd name="connsiteY11" fmla="*/ 512713 h 1920599"/>
                <a:gd name="connsiteX12" fmla="*/ 1843314 w 2365829"/>
                <a:gd name="connsiteY12" fmla="*/ 541742 h 1920599"/>
                <a:gd name="connsiteX13" fmla="*/ 1814286 w 2365829"/>
                <a:gd name="connsiteY13" fmla="*/ 585284 h 1920599"/>
                <a:gd name="connsiteX14" fmla="*/ 1727200 w 2365829"/>
                <a:gd name="connsiteY14" fmla="*/ 657856 h 1920599"/>
                <a:gd name="connsiteX15" fmla="*/ 1669143 w 2365829"/>
                <a:gd name="connsiteY15" fmla="*/ 744942 h 1920599"/>
                <a:gd name="connsiteX16" fmla="*/ 1625600 w 2365829"/>
                <a:gd name="connsiteY16" fmla="*/ 788484 h 1920599"/>
                <a:gd name="connsiteX17" fmla="*/ 1509486 w 2365829"/>
                <a:gd name="connsiteY17" fmla="*/ 861056 h 1920599"/>
                <a:gd name="connsiteX18" fmla="*/ 1451429 w 2365829"/>
                <a:gd name="connsiteY18" fmla="*/ 890084 h 1920599"/>
                <a:gd name="connsiteX19" fmla="*/ 1378857 w 2365829"/>
                <a:gd name="connsiteY19" fmla="*/ 904599 h 1920599"/>
                <a:gd name="connsiteX20" fmla="*/ 1349829 w 2365829"/>
                <a:gd name="connsiteY20" fmla="*/ 962656 h 1920599"/>
                <a:gd name="connsiteX21" fmla="*/ 1364343 w 2365829"/>
                <a:gd name="connsiteY21" fmla="*/ 1020713 h 1920599"/>
                <a:gd name="connsiteX22" fmla="*/ 1378857 w 2365829"/>
                <a:gd name="connsiteY22" fmla="*/ 1093284 h 1920599"/>
                <a:gd name="connsiteX23" fmla="*/ 1364343 w 2365829"/>
                <a:gd name="connsiteY23" fmla="*/ 1180370 h 1920599"/>
                <a:gd name="connsiteX24" fmla="*/ 1248229 w 2365829"/>
                <a:gd name="connsiteY24" fmla="*/ 1194884 h 1920599"/>
                <a:gd name="connsiteX25" fmla="*/ 1204686 w 2365829"/>
                <a:gd name="connsiteY25" fmla="*/ 1209399 h 1920599"/>
                <a:gd name="connsiteX26" fmla="*/ 1103086 w 2365829"/>
                <a:gd name="connsiteY26" fmla="*/ 1194884 h 1920599"/>
                <a:gd name="connsiteX27" fmla="*/ 972457 w 2365829"/>
                <a:gd name="connsiteY27" fmla="*/ 1122313 h 1920599"/>
                <a:gd name="connsiteX28" fmla="*/ 827314 w 2365829"/>
                <a:gd name="connsiteY28" fmla="*/ 1107799 h 1920599"/>
                <a:gd name="connsiteX29" fmla="*/ 754743 w 2365829"/>
                <a:gd name="connsiteY29" fmla="*/ 1093284 h 1920599"/>
                <a:gd name="connsiteX30" fmla="*/ 725714 w 2365829"/>
                <a:gd name="connsiteY30" fmla="*/ 1049742 h 1920599"/>
                <a:gd name="connsiteX31" fmla="*/ 682171 w 2365829"/>
                <a:gd name="connsiteY31" fmla="*/ 1035227 h 1920599"/>
                <a:gd name="connsiteX32" fmla="*/ 638629 w 2365829"/>
                <a:gd name="connsiteY32" fmla="*/ 991684 h 1920599"/>
                <a:gd name="connsiteX33" fmla="*/ 551543 w 2365829"/>
                <a:gd name="connsiteY33" fmla="*/ 962656 h 1920599"/>
                <a:gd name="connsiteX34" fmla="*/ 348343 w 2365829"/>
                <a:gd name="connsiteY34" fmla="*/ 977170 h 1920599"/>
                <a:gd name="connsiteX35" fmla="*/ 304800 w 2365829"/>
                <a:gd name="connsiteY35" fmla="*/ 1006199 h 1920599"/>
                <a:gd name="connsiteX36" fmla="*/ 217714 w 2365829"/>
                <a:gd name="connsiteY36" fmla="*/ 1093284 h 1920599"/>
                <a:gd name="connsiteX37" fmla="*/ 188686 w 2365829"/>
                <a:gd name="connsiteY37" fmla="*/ 1209399 h 1920599"/>
                <a:gd name="connsiteX38" fmla="*/ 159657 w 2365829"/>
                <a:gd name="connsiteY38" fmla="*/ 1267456 h 1920599"/>
                <a:gd name="connsiteX39" fmla="*/ 72571 w 2365829"/>
                <a:gd name="connsiteY39" fmla="*/ 1325513 h 1920599"/>
                <a:gd name="connsiteX40" fmla="*/ 29029 w 2365829"/>
                <a:gd name="connsiteY40" fmla="*/ 1412599 h 1920599"/>
                <a:gd name="connsiteX41" fmla="*/ 58057 w 2365829"/>
                <a:gd name="connsiteY41" fmla="*/ 1456142 h 1920599"/>
                <a:gd name="connsiteX42" fmla="*/ 87086 w 2365829"/>
                <a:gd name="connsiteY42" fmla="*/ 1543227 h 1920599"/>
                <a:gd name="connsiteX43" fmla="*/ 43543 w 2365829"/>
                <a:gd name="connsiteY43" fmla="*/ 1833513 h 1920599"/>
                <a:gd name="connsiteX44" fmla="*/ 14514 w 2365829"/>
                <a:gd name="connsiteY44" fmla="*/ 1920599 h 1920599"/>
                <a:gd name="connsiteX45" fmla="*/ 0 w 2365829"/>
                <a:gd name="connsiteY45" fmla="*/ 1920599 h 1920599"/>
                <a:gd name="connsiteX0" fmla="*/ 2264229 w 2365829"/>
                <a:gd name="connsiteY0" fmla="*/ 333832 h 1872347"/>
                <a:gd name="connsiteX1" fmla="*/ 2365829 w 2365829"/>
                <a:gd name="connsiteY1" fmla="*/ 333832 h 1872347"/>
                <a:gd name="connsiteX2" fmla="*/ 2148114 w 2365829"/>
                <a:gd name="connsiteY2" fmla="*/ 290290 h 1872347"/>
                <a:gd name="connsiteX3" fmla="*/ 2133600 w 2365829"/>
                <a:gd name="connsiteY3" fmla="*/ 217718 h 1872347"/>
                <a:gd name="connsiteX4" fmla="*/ 2104571 w 2365829"/>
                <a:gd name="connsiteY4" fmla="*/ 130632 h 1872347"/>
                <a:gd name="connsiteX5" fmla="*/ 2032000 w 2365829"/>
                <a:gd name="connsiteY5" fmla="*/ 4 h 1872347"/>
                <a:gd name="connsiteX6" fmla="*/ 1988457 w 2365829"/>
                <a:gd name="connsiteY6" fmla="*/ 134261 h 1872347"/>
                <a:gd name="connsiteX7" fmla="*/ 1992086 w 2365829"/>
                <a:gd name="connsiteY7" fmla="*/ 119747 h 1872347"/>
                <a:gd name="connsiteX8" fmla="*/ 1930400 w 2365829"/>
                <a:gd name="connsiteY8" fmla="*/ 29032 h 1872347"/>
                <a:gd name="connsiteX9" fmla="*/ 1944914 w 2365829"/>
                <a:gd name="connsiteY9" fmla="*/ 72575 h 1872347"/>
                <a:gd name="connsiteX10" fmla="*/ 1959429 w 2365829"/>
                <a:gd name="connsiteY10" fmla="*/ 203204 h 1872347"/>
                <a:gd name="connsiteX11" fmla="*/ 1886857 w 2365829"/>
                <a:gd name="connsiteY11" fmla="*/ 464461 h 1872347"/>
                <a:gd name="connsiteX12" fmla="*/ 1843314 w 2365829"/>
                <a:gd name="connsiteY12" fmla="*/ 493490 h 1872347"/>
                <a:gd name="connsiteX13" fmla="*/ 1814286 w 2365829"/>
                <a:gd name="connsiteY13" fmla="*/ 537032 h 1872347"/>
                <a:gd name="connsiteX14" fmla="*/ 1727200 w 2365829"/>
                <a:gd name="connsiteY14" fmla="*/ 609604 h 1872347"/>
                <a:gd name="connsiteX15" fmla="*/ 1669143 w 2365829"/>
                <a:gd name="connsiteY15" fmla="*/ 696690 h 1872347"/>
                <a:gd name="connsiteX16" fmla="*/ 1625600 w 2365829"/>
                <a:gd name="connsiteY16" fmla="*/ 740232 h 1872347"/>
                <a:gd name="connsiteX17" fmla="*/ 1509486 w 2365829"/>
                <a:gd name="connsiteY17" fmla="*/ 812804 h 1872347"/>
                <a:gd name="connsiteX18" fmla="*/ 1451429 w 2365829"/>
                <a:gd name="connsiteY18" fmla="*/ 841832 h 1872347"/>
                <a:gd name="connsiteX19" fmla="*/ 1378857 w 2365829"/>
                <a:gd name="connsiteY19" fmla="*/ 856347 h 1872347"/>
                <a:gd name="connsiteX20" fmla="*/ 1349829 w 2365829"/>
                <a:gd name="connsiteY20" fmla="*/ 914404 h 1872347"/>
                <a:gd name="connsiteX21" fmla="*/ 1364343 w 2365829"/>
                <a:gd name="connsiteY21" fmla="*/ 972461 h 1872347"/>
                <a:gd name="connsiteX22" fmla="*/ 1378857 w 2365829"/>
                <a:gd name="connsiteY22" fmla="*/ 1045032 h 1872347"/>
                <a:gd name="connsiteX23" fmla="*/ 1364343 w 2365829"/>
                <a:gd name="connsiteY23" fmla="*/ 1132118 h 1872347"/>
                <a:gd name="connsiteX24" fmla="*/ 1248229 w 2365829"/>
                <a:gd name="connsiteY24" fmla="*/ 1146632 h 1872347"/>
                <a:gd name="connsiteX25" fmla="*/ 1204686 w 2365829"/>
                <a:gd name="connsiteY25" fmla="*/ 1161147 h 1872347"/>
                <a:gd name="connsiteX26" fmla="*/ 1103086 w 2365829"/>
                <a:gd name="connsiteY26" fmla="*/ 1146632 h 1872347"/>
                <a:gd name="connsiteX27" fmla="*/ 972457 w 2365829"/>
                <a:gd name="connsiteY27" fmla="*/ 1074061 h 1872347"/>
                <a:gd name="connsiteX28" fmla="*/ 827314 w 2365829"/>
                <a:gd name="connsiteY28" fmla="*/ 1059547 h 1872347"/>
                <a:gd name="connsiteX29" fmla="*/ 754743 w 2365829"/>
                <a:gd name="connsiteY29" fmla="*/ 1045032 h 1872347"/>
                <a:gd name="connsiteX30" fmla="*/ 725714 w 2365829"/>
                <a:gd name="connsiteY30" fmla="*/ 1001490 h 1872347"/>
                <a:gd name="connsiteX31" fmla="*/ 682171 w 2365829"/>
                <a:gd name="connsiteY31" fmla="*/ 986975 h 1872347"/>
                <a:gd name="connsiteX32" fmla="*/ 638629 w 2365829"/>
                <a:gd name="connsiteY32" fmla="*/ 943432 h 1872347"/>
                <a:gd name="connsiteX33" fmla="*/ 551543 w 2365829"/>
                <a:gd name="connsiteY33" fmla="*/ 914404 h 1872347"/>
                <a:gd name="connsiteX34" fmla="*/ 348343 w 2365829"/>
                <a:gd name="connsiteY34" fmla="*/ 928918 h 1872347"/>
                <a:gd name="connsiteX35" fmla="*/ 304800 w 2365829"/>
                <a:gd name="connsiteY35" fmla="*/ 957947 h 1872347"/>
                <a:gd name="connsiteX36" fmla="*/ 217714 w 2365829"/>
                <a:gd name="connsiteY36" fmla="*/ 1045032 h 1872347"/>
                <a:gd name="connsiteX37" fmla="*/ 188686 w 2365829"/>
                <a:gd name="connsiteY37" fmla="*/ 1161147 h 1872347"/>
                <a:gd name="connsiteX38" fmla="*/ 159657 w 2365829"/>
                <a:gd name="connsiteY38" fmla="*/ 1219204 h 1872347"/>
                <a:gd name="connsiteX39" fmla="*/ 72571 w 2365829"/>
                <a:gd name="connsiteY39" fmla="*/ 1277261 h 1872347"/>
                <a:gd name="connsiteX40" fmla="*/ 29029 w 2365829"/>
                <a:gd name="connsiteY40" fmla="*/ 1364347 h 1872347"/>
                <a:gd name="connsiteX41" fmla="*/ 58057 w 2365829"/>
                <a:gd name="connsiteY41" fmla="*/ 1407890 h 1872347"/>
                <a:gd name="connsiteX42" fmla="*/ 87086 w 2365829"/>
                <a:gd name="connsiteY42" fmla="*/ 1494975 h 1872347"/>
                <a:gd name="connsiteX43" fmla="*/ 43543 w 2365829"/>
                <a:gd name="connsiteY43" fmla="*/ 1785261 h 1872347"/>
                <a:gd name="connsiteX44" fmla="*/ 14514 w 2365829"/>
                <a:gd name="connsiteY44" fmla="*/ 1872347 h 1872347"/>
                <a:gd name="connsiteX45" fmla="*/ 0 w 2365829"/>
                <a:gd name="connsiteY45" fmla="*/ 1872347 h 1872347"/>
                <a:gd name="connsiteX0" fmla="*/ 2264229 w 2365829"/>
                <a:gd name="connsiteY0" fmla="*/ 333832 h 1872347"/>
                <a:gd name="connsiteX1" fmla="*/ 2365829 w 2365829"/>
                <a:gd name="connsiteY1" fmla="*/ 333832 h 1872347"/>
                <a:gd name="connsiteX2" fmla="*/ 2148114 w 2365829"/>
                <a:gd name="connsiteY2" fmla="*/ 290290 h 1872347"/>
                <a:gd name="connsiteX3" fmla="*/ 2133600 w 2365829"/>
                <a:gd name="connsiteY3" fmla="*/ 217718 h 1872347"/>
                <a:gd name="connsiteX4" fmla="*/ 2104571 w 2365829"/>
                <a:gd name="connsiteY4" fmla="*/ 130632 h 1872347"/>
                <a:gd name="connsiteX5" fmla="*/ 2032000 w 2365829"/>
                <a:gd name="connsiteY5" fmla="*/ 4 h 1872347"/>
                <a:gd name="connsiteX6" fmla="*/ 1988457 w 2365829"/>
                <a:gd name="connsiteY6" fmla="*/ 134261 h 1872347"/>
                <a:gd name="connsiteX7" fmla="*/ 1992086 w 2365829"/>
                <a:gd name="connsiteY7" fmla="*/ 119747 h 1872347"/>
                <a:gd name="connsiteX8" fmla="*/ 1930400 w 2365829"/>
                <a:gd name="connsiteY8" fmla="*/ 29032 h 1872347"/>
                <a:gd name="connsiteX9" fmla="*/ 2021114 w 2365829"/>
                <a:gd name="connsiteY9" fmla="*/ 212275 h 1872347"/>
                <a:gd name="connsiteX10" fmla="*/ 1959429 w 2365829"/>
                <a:gd name="connsiteY10" fmla="*/ 203204 h 1872347"/>
                <a:gd name="connsiteX11" fmla="*/ 1886857 w 2365829"/>
                <a:gd name="connsiteY11" fmla="*/ 464461 h 1872347"/>
                <a:gd name="connsiteX12" fmla="*/ 1843314 w 2365829"/>
                <a:gd name="connsiteY12" fmla="*/ 493490 h 1872347"/>
                <a:gd name="connsiteX13" fmla="*/ 1814286 w 2365829"/>
                <a:gd name="connsiteY13" fmla="*/ 537032 h 1872347"/>
                <a:gd name="connsiteX14" fmla="*/ 1727200 w 2365829"/>
                <a:gd name="connsiteY14" fmla="*/ 609604 h 1872347"/>
                <a:gd name="connsiteX15" fmla="*/ 1669143 w 2365829"/>
                <a:gd name="connsiteY15" fmla="*/ 696690 h 1872347"/>
                <a:gd name="connsiteX16" fmla="*/ 1625600 w 2365829"/>
                <a:gd name="connsiteY16" fmla="*/ 740232 h 1872347"/>
                <a:gd name="connsiteX17" fmla="*/ 1509486 w 2365829"/>
                <a:gd name="connsiteY17" fmla="*/ 812804 h 1872347"/>
                <a:gd name="connsiteX18" fmla="*/ 1451429 w 2365829"/>
                <a:gd name="connsiteY18" fmla="*/ 841832 h 1872347"/>
                <a:gd name="connsiteX19" fmla="*/ 1378857 w 2365829"/>
                <a:gd name="connsiteY19" fmla="*/ 856347 h 1872347"/>
                <a:gd name="connsiteX20" fmla="*/ 1349829 w 2365829"/>
                <a:gd name="connsiteY20" fmla="*/ 914404 h 1872347"/>
                <a:gd name="connsiteX21" fmla="*/ 1364343 w 2365829"/>
                <a:gd name="connsiteY21" fmla="*/ 972461 h 1872347"/>
                <a:gd name="connsiteX22" fmla="*/ 1378857 w 2365829"/>
                <a:gd name="connsiteY22" fmla="*/ 1045032 h 1872347"/>
                <a:gd name="connsiteX23" fmla="*/ 1364343 w 2365829"/>
                <a:gd name="connsiteY23" fmla="*/ 1132118 h 1872347"/>
                <a:gd name="connsiteX24" fmla="*/ 1248229 w 2365829"/>
                <a:gd name="connsiteY24" fmla="*/ 1146632 h 1872347"/>
                <a:gd name="connsiteX25" fmla="*/ 1204686 w 2365829"/>
                <a:gd name="connsiteY25" fmla="*/ 1161147 h 1872347"/>
                <a:gd name="connsiteX26" fmla="*/ 1103086 w 2365829"/>
                <a:gd name="connsiteY26" fmla="*/ 1146632 h 1872347"/>
                <a:gd name="connsiteX27" fmla="*/ 972457 w 2365829"/>
                <a:gd name="connsiteY27" fmla="*/ 1074061 h 1872347"/>
                <a:gd name="connsiteX28" fmla="*/ 827314 w 2365829"/>
                <a:gd name="connsiteY28" fmla="*/ 1059547 h 1872347"/>
                <a:gd name="connsiteX29" fmla="*/ 754743 w 2365829"/>
                <a:gd name="connsiteY29" fmla="*/ 1045032 h 1872347"/>
                <a:gd name="connsiteX30" fmla="*/ 725714 w 2365829"/>
                <a:gd name="connsiteY30" fmla="*/ 1001490 h 1872347"/>
                <a:gd name="connsiteX31" fmla="*/ 682171 w 2365829"/>
                <a:gd name="connsiteY31" fmla="*/ 986975 h 1872347"/>
                <a:gd name="connsiteX32" fmla="*/ 638629 w 2365829"/>
                <a:gd name="connsiteY32" fmla="*/ 943432 h 1872347"/>
                <a:gd name="connsiteX33" fmla="*/ 551543 w 2365829"/>
                <a:gd name="connsiteY33" fmla="*/ 914404 h 1872347"/>
                <a:gd name="connsiteX34" fmla="*/ 348343 w 2365829"/>
                <a:gd name="connsiteY34" fmla="*/ 928918 h 1872347"/>
                <a:gd name="connsiteX35" fmla="*/ 304800 w 2365829"/>
                <a:gd name="connsiteY35" fmla="*/ 957947 h 1872347"/>
                <a:gd name="connsiteX36" fmla="*/ 217714 w 2365829"/>
                <a:gd name="connsiteY36" fmla="*/ 1045032 h 1872347"/>
                <a:gd name="connsiteX37" fmla="*/ 188686 w 2365829"/>
                <a:gd name="connsiteY37" fmla="*/ 1161147 h 1872347"/>
                <a:gd name="connsiteX38" fmla="*/ 159657 w 2365829"/>
                <a:gd name="connsiteY38" fmla="*/ 1219204 h 1872347"/>
                <a:gd name="connsiteX39" fmla="*/ 72571 w 2365829"/>
                <a:gd name="connsiteY39" fmla="*/ 1277261 h 1872347"/>
                <a:gd name="connsiteX40" fmla="*/ 29029 w 2365829"/>
                <a:gd name="connsiteY40" fmla="*/ 1364347 h 1872347"/>
                <a:gd name="connsiteX41" fmla="*/ 58057 w 2365829"/>
                <a:gd name="connsiteY41" fmla="*/ 1407890 h 1872347"/>
                <a:gd name="connsiteX42" fmla="*/ 87086 w 2365829"/>
                <a:gd name="connsiteY42" fmla="*/ 1494975 h 1872347"/>
                <a:gd name="connsiteX43" fmla="*/ 43543 w 2365829"/>
                <a:gd name="connsiteY43" fmla="*/ 1785261 h 1872347"/>
                <a:gd name="connsiteX44" fmla="*/ 14514 w 2365829"/>
                <a:gd name="connsiteY44" fmla="*/ 1872347 h 1872347"/>
                <a:gd name="connsiteX45" fmla="*/ 0 w 2365829"/>
                <a:gd name="connsiteY45" fmla="*/ 1872347 h 1872347"/>
                <a:gd name="connsiteX0" fmla="*/ 2264229 w 2365829"/>
                <a:gd name="connsiteY0" fmla="*/ 333832 h 1872347"/>
                <a:gd name="connsiteX1" fmla="*/ 2365829 w 2365829"/>
                <a:gd name="connsiteY1" fmla="*/ 333832 h 1872347"/>
                <a:gd name="connsiteX2" fmla="*/ 2148114 w 2365829"/>
                <a:gd name="connsiteY2" fmla="*/ 290290 h 1872347"/>
                <a:gd name="connsiteX3" fmla="*/ 2133600 w 2365829"/>
                <a:gd name="connsiteY3" fmla="*/ 217718 h 1872347"/>
                <a:gd name="connsiteX4" fmla="*/ 2104571 w 2365829"/>
                <a:gd name="connsiteY4" fmla="*/ 130632 h 1872347"/>
                <a:gd name="connsiteX5" fmla="*/ 2032000 w 2365829"/>
                <a:gd name="connsiteY5" fmla="*/ 4 h 1872347"/>
                <a:gd name="connsiteX6" fmla="*/ 1988457 w 2365829"/>
                <a:gd name="connsiteY6" fmla="*/ 134261 h 1872347"/>
                <a:gd name="connsiteX7" fmla="*/ 1992086 w 2365829"/>
                <a:gd name="connsiteY7" fmla="*/ 119747 h 1872347"/>
                <a:gd name="connsiteX8" fmla="*/ 2014220 w 2365829"/>
                <a:gd name="connsiteY8" fmla="*/ 120472 h 1872347"/>
                <a:gd name="connsiteX9" fmla="*/ 2021114 w 2365829"/>
                <a:gd name="connsiteY9" fmla="*/ 212275 h 1872347"/>
                <a:gd name="connsiteX10" fmla="*/ 1959429 w 2365829"/>
                <a:gd name="connsiteY10" fmla="*/ 203204 h 1872347"/>
                <a:gd name="connsiteX11" fmla="*/ 1886857 w 2365829"/>
                <a:gd name="connsiteY11" fmla="*/ 464461 h 1872347"/>
                <a:gd name="connsiteX12" fmla="*/ 1843314 w 2365829"/>
                <a:gd name="connsiteY12" fmla="*/ 493490 h 1872347"/>
                <a:gd name="connsiteX13" fmla="*/ 1814286 w 2365829"/>
                <a:gd name="connsiteY13" fmla="*/ 537032 h 1872347"/>
                <a:gd name="connsiteX14" fmla="*/ 1727200 w 2365829"/>
                <a:gd name="connsiteY14" fmla="*/ 609604 h 1872347"/>
                <a:gd name="connsiteX15" fmla="*/ 1669143 w 2365829"/>
                <a:gd name="connsiteY15" fmla="*/ 696690 h 1872347"/>
                <a:gd name="connsiteX16" fmla="*/ 1625600 w 2365829"/>
                <a:gd name="connsiteY16" fmla="*/ 740232 h 1872347"/>
                <a:gd name="connsiteX17" fmla="*/ 1509486 w 2365829"/>
                <a:gd name="connsiteY17" fmla="*/ 812804 h 1872347"/>
                <a:gd name="connsiteX18" fmla="*/ 1451429 w 2365829"/>
                <a:gd name="connsiteY18" fmla="*/ 841832 h 1872347"/>
                <a:gd name="connsiteX19" fmla="*/ 1378857 w 2365829"/>
                <a:gd name="connsiteY19" fmla="*/ 856347 h 1872347"/>
                <a:gd name="connsiteX20" fmla="*/ 1349829 w 2365829"/>
                <a:gd name="connsiteY20" fmla="*/ 914404 h 1872347"/>
                <a:gd name="connsiteX21" fmla="*/ 1364343 w 2365829"/>
                <a:gd name="connsiteY21" fmla="*/ 972461 h 1872347"/>
                <a:gd name="connsiteX22" fmla="*/ 1378857 w 2365829"/>
                <a:gd name="connsiteY22" fmla="*/ 1045032 h 1872347"/>
                <a:gd name="connsiteX23" fmla="*/ 1364343 w 2365829"/>
                <a:gd name="connsiteY23" fmla="*/ 1132118 h 1872347"/>
                <a:gd name="connsiteX24" fmla="*/ 1248229 w 2365829"/>
                <a:gd name="connsiteY24" fmla="*/ 1146632 h 1872347"/>
                <a:gd name="connsiteX25" fmla="*/ 1204686 w 2365829"/>
                <a:gd name="connsiteY25" fmla="*/ 1161147 h 1872347"/>
                <a:gd name="connsiteX26" fmla="*/ 1103086 w 2365829"/>
                <a:gd name="connsiteY26" fmla="*/ 1146632 h 1872347"/>
                <a:gd name="connsiteX27" fmla="*/ 972457 w 2365829"/>
                <a:gd name="connsiteY27" fmla="*/ 1074061 h 1872347"/>
                <a:gd name="connsiteX28" fmla="*/ 827314 w 2365829"/>
                <a:gd name="connsiteY28" fmla="*/ 1059547 h 1872347"/>
                <a:gd name="connsiteX29" fmla="*/ 754743 w 2365829"/>
                <a:gd name="connsiteY29" fmla="*/ 1045032 h 1872347"/>
                <a:gd name="connsiteX30" fmla="*/ 725714 w 2365829"/>
                <a:gd name="connsiteY30" fmla="*/ 1001490 h 1872347"/>
                <a:gd name="connsiteX31" fmla="*/ 682171 w 2365829"/>
                <a:gd name="connsiteY31" fmla="*/ 986975 h 1872347"/>
                <a:gd name="connsiteX32" fmla="*/ 638629 w 2365829"/>
                <a:gd name="connsiteY32" fmla="*/ 943432 h 1872347"/>
                <a:gd name="connsiteX33" fmla="*/ 551543 w 2365829"/>
                <a:gd name="connsiteY33" fmla="*/ 914404 h 1872347"/>
                <a:gd name="connsiteX34" fmla="*/ 348343 w 2365829"/>
                <a:gd name="connsiteY34" fmla="*/ 928918 h 1872347"/>
                <a:gd name="connsiteX35" fmla="*/ 304800 w 2365829"/>
                <a:gd name="connsiteY35" fmla="*/ 957947 h 1872347"/>
                <a:gd name="connsiteX36" fmla="*/ 217714 w 2365829"/>
                <a:gd name="connsiteY36" fmla="*/ 1045032 h 1872347"/>
                <a:gd name="connsiteX37" fmla="*/ 188686 w 2365829"/>
                <a:gd name="connsiteY37" fmla="*/ 1161147 h 1872347"/>
                <a:gd name="connsiteX38" fmla="*/ 159657 w 2365829"/>
                <a:gd name="connsiteY38" fmla="*/ 1219204 h 1872347"/>
                <a:gd name="connsiteX39" fmla="*/ 72571 w 2365829"/>
                <a:gd name="connsiteY39" fmla="*/ 1277261 h 1872347"/>
                <a:gd name="connsiteX40" fmla="*/ 29029 w 2365829"/>
                <a:gd name="connsiteY40" fmla="*/ 1364347 h 1872347"/>
                <a:gd name="connsiteX41" fmla="*/ 58057 w 2365829"/>
                <a:gd name="connsiteY41" fmla="*/ 1407890 h 1872347"/>
                <a:gd name="connsiteX42" fmla="*/ 87086 w 2365829"/>
                <a:gd name="connsiteY42" fmla="*/ 1494975 h 1872347"/>
                <a:gd name="connsiteX43" fmla="*/ 43543 w 2365829"/>
                <a:gd name="connsiteY43" fmla="*/ 1785261 h 1872347"/>
                <a:gd name="connsiteX44" fmla="*/ 14514 w 2365829"/>
                <a:gd name="connsiteY44" fmla="*/ 1872347 h 1872347"/>
                <a:gd name="connsiteX45" fmla="*/ 0 w 2365829"/>
                <a:gd name="connsiteY45" fmla="*/ 1872347 h 1872347"/>
                <a:gd name="connsiteX0" fmla="*/ 2271849 w 2373449"/>
                <a:gd name="connsiteY0" fmla="*/ 333832 h 1963787"/>
                <a:gd name="connsiteX1" fmla="*/ 2373449 w 2373449"/>
                <a:gd name="connsiteY1" fmla="*/ 333832 h 1963787"/>
                <a:gd name="connsiteX2" fmla="*/ 2155734 w 2373449"/>
                <a:gd name="connsiteY2" fmla="*/ 290290 h 1963787"/>
                <a:gd name="connsiteX3" fmla="*/ 2141220 w 2373449"/>
                <a:gd name="connsiteY3" fmla="*/ 217718 h 1963787"/>
                <a:gd name="connsiteX4" fmla="*/ 2112191 w 2373449"/>
                <a:gd name="connsiteY4" fmla="*/ 130632 h 1963787"/>
                <a:gd name="connsiteX5" fmla="*/ 2039620 w 2373449"/>
                <a:gd name="connsiteY5" fmla="*/ 4 h 1963787"/>
                <a:gd name="connsiteX6" fmla="*/ 1996077 w 2373449"/>
                <a:gd name="connsiteY6" fmla="*/ 134261 h 1963787"/>
                <a:gd name="connsiteX7" fmla="*/ 1999706 w 2373449"/>
                <a:gd name="connsiteY7" fmla="*/ 119747 h 1963787"/>
                <a:gd name="connsiteX8" fmla="*/ 2021840 w 2373449"/>
                <a:gd name="connsiteY8" fmla="*/ 120472 h 1963787"/>
                <a:gd name="connsiteX9" fmla="*/ 2028734 w 2373449"/>
                <a:gd name="connsiteY9" fmla="*/ 212275 h 1963787"/>
                <a:gd name="connsiteX10" fmla="*/ 1967049 w 2373449"/>
                <a:gd name="connsiteY10" fmla="*/ 203204 h 1963787"/>
                <a:gd name="connsiteX11" fmla="*/ 1894477 w 2373449"/>
                <a:gd name="connsiteY11" fmla="*/ 464461 h 1963787"/>
                <a:gd name="connsiteX12" fmla="*/ 1850934 w 2373449"/>
                <a:gd name="connsiteY12" fmla="*/ 493490 h 1963787"/>
                <a:gd name="connsiteX13" fmla="*/ 1821906 w 2373449"/>
                <a:gd name="connsiteY13" fmla="*/ 537032 h 1963787"/>
                <a:gd name="connsiteX14" fmla="*/ 1734820 w 2373449"/>
                <a:gd name="connsiteY14" fmla="*/ 609604 h 1963787"/>
                <a:gd name="connsiteX15" fmla="*/ 1676763 w 2373449"/>
                <a:gd name="connsiteY15" fmla="*/ 696690 h 1963787"/>
                <a:gd name="connsiteX16" fmla="*/ 1633220 w 2373449"/>
                <a:gd name="connsiteY16" fmla="*/ 740232 h 1963787"/>
                <a:gd name="connsiteX17" fmla="*/ 1517106 w 2373449"/>
                <a:gd name="connsiteY17" fmla="*/ 812804 h 1963787"/>
                <a:gd name="connsiteX18" fmla="*/ 1459049 w 2373449"/>
                <a:gd name="connsiteY18" fmla="*/ 841832 h 1963787"/>
                <a:gd name="connsiteX19" fmla="*/ 1386477 w 2373449"/>
                <a:gd name="connsiteY19" fmla="*/ 856347 h 1963787"/>
                <a:gd name="connsiteX20" fmla="*/ 1357449 w 2373449"/>
                <a:gd name="connsiteY20" fmla="*/ 914404 h 1963787"/>
                <a:gd name="connsiteX21" fmla="*/ 1371963 w 2373449"/>
                <a:gd name="connsiteY21" fmla="*/ 972461 h 1963787"/>
                <a:gd name="connsiteX22" fmla="*/ 1386477 w 2373449"/>
                <a:gd name="connsiteY22" fmla="*/ 1045032 h 1963787"/>
                <a:gd name="connsiteX23" fmla="*/ 1371963 w 2373449"/>
                <a:gd name="connsiteY23" fmla="*/ 1132118 h 1963787"/>
                <a:gd name="connsiteX24" fmla="*/ 1255849 w 2373449"/>
                <a:gd name="connsiteY24" fmla="*/ 1146632 h 1963787"/>
                <a:gd name="connsiteX25" fmla="*/ 1212306 w 2373449"/>
                <a:gd name="connsiteY25" fmla="*/ 1161147 h 1963787"/>
                <a:gd name="connsiteX26" fmla="*/ 1110706 w 2373449"/>
                <a:gd name="connsiteY26" fmla="*/ 1146632 h 1963787"/>
                <a:gd name="connsiteX27" fmla="*/ 980077 w 2373449"/>
                <a:gd name="connsiteY27" fmla="*/ 1074061 h 1963787"/>
                <a:gd name="connsiteX28" fmla="*/ 834934 w 2373449"/>
                <a:gd name="connsiteY28" fmla="*/ 1059547 h 1963787"/>
                <a:gd name="connsiteX29" fmla="*/ 762363 w 2373449"/>
                <a:gd name="connsiteY29" fmla="*/ 1045032 h 1963787"/>
                <a:gd name="connsiteX30" fmla="*/ 733334 w 2373449"/>
                <a:gd name="connsiteY30" fmla="*/ 1001490 h 1963787"/>
                <a:gd name="connsiteX31" fmla="*/ 689791 w 2373449"/>
                <a:gd name="connsiteY31" fmla="*/ 986975 h 1963787"/>
                <a:gd name="connsiteX32" fmla="*/ 646249 w 2373449"/>
                <a:gd name="connsiteY32" fmla="*/ 943432 h 1963787"/>
                <a:gd name="connsiteX33" fmla="*/ 559163 w 2373449"/>
                <a:gd name="connsiteY33" fmla="*/ 914404 h 1963787"/>
                <a:gd name="connsiteX34" fmla="*/ 355963 w 2373449"/>
                <a:gd name="connsiteY34" fmla="*/ 928918 h 1963787"/>
                <a:gd name="connsiteX35" fmla="*/ 312420 w 2373449"/>
                <a:gd name="connsiteY35" fmla="*/ 957947 h 1963787"/>
                <a:gd name="connsiteX36" fmla="*/ 225334 w 2373449"/>
                <a:gd name="connsiteY36" fmla="*/ 1045032 h 1963787"/>
                <a:gd name="connsiteX37" fmla="*/ 196306 w 2373449"/>
                <a:gd name="connsiteY37" fmla="*/ 1161147 h 1963787"/>
                <a:gd name="connsiteX38" fmla="*/ 167277 w 2373449"/>
                <a:gd name="connsiteY38" fmla="*/ 1219204 h 1963787"/>
                <a:gd name="connsiteX39" fmla="*/ 80191 w 2373449"/>
                <a:gd name="connsiteY39" fmla="*/ 1277261 h 1963787"/>
                <a:gd name="connsiteX40" fmla="*/ 36649 w 2373449"/>
                <a:gd name="connsiteY40" fmla="*/ 1364347 h 1963787"/>
                <a:gd name="connsiteX41" fmla="*/ 65677 w 2373449"/>
                <a:gd name="connsiteY41" fmla="*/ 1407890 h 1963787"/>
                <a:gd name="connsiteX42" fmla="*/ 94706 w 2373449"/>
                <a:gd name="connsiteY42" fmla="*/ 1494975 h 1963787"/>
                <a:gd name="connsiteX43" fmla="*/ 51163 w 2373449"/>
                <a:gd name="connsiteY43" fmla="*/ 1785261 h 1963787"/>
                <a:gd name="connsiteX44" fmla="*/ 22134 w 2373449"/>
                <a:gd name="connsiteY44" fmla="*/ 1872347 h 1963787"/>
                <a:gd name="connsiteX45" fmla="*/ 0 w 2373449"/>
                <a:gd name="connsiteY45" fmla="*/ 1963787 h 19637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2373449" h="1963787">
                  <a:moveTo>
                    <a:pt x="2271849" y="333832"/>
                  </a:moveTo>
                  <a:lnTo>
                    <a:pt x="2373449" y="333832"/>
                  </a:lnTo>
                  <a:cubicBezTo>
                    <a:pt x="2334744" y="319318"/>
                    <a:pt x="2194439" y="309642"/>
                    <a:pt x="2155734" y="290290"/>
                  </a:cubicBezTo>
                  <a:cubicBezTo>
                    <a:pt x="2117029" y="270938"/>
                    <a:pt x="2147711" y="241518"/>
                    <a:pt x="2141220" y="217718"/>
                  </a:cubicBezTo>
                  <a:cubicBezTo>
                    <a:pt x="2133169" y="188197"/>
                    <a:pt x="2121867" y="159661"/>
                    <a:pt x="2112191" y="130632"/>
                  </a:cubicBezTo>
                  <a:cubicBezTo>
                    <a:pt x="2093939" y="75878"/>
                    <a:pt x="2058972" y="-601"/>
                    <a:pt x="2039620" y="4"/>
                  </a:cubicBezTo>
                  <a:cubicBezTo>
                    <a:pt x="2020268" y="609"/>
                    <a:pt x="2002729" y="114304"/>
                    <a:pt x="1996077" y="134261"/>
                  </a:cubicBezTo>
                  <a:cubicBezTo>
                    <a:pt x="1989425" y="154218"/>
                    <a:pt x="2023896" y="124585"/>
                    <a:pt x="1999706" y="119747"/>
                  </a:cubicBezTo>
                  <a:cubicBezTo>
                    <a:pt x="2004544" y="148775"/>
                    <a:pt x="2017002" y="105051"/>
                    <a:pt x="2021840" y="120472"/>
                  </a:cubicBezTo>
                  <a:cubicBezTo>
                    <a:pt x="2026678" y="135893"/>
                    <a:pt x="2037866" y="198486"/>
                    <a:pt x="2028734" y="212275"/>
                  </a:cubicBezTo>
                  <a:cubicBezTo>
                    <a:pt x="2019602" y="226064"/>
                    <a:pt x="1962211" y="159661"/>
                    <a:pt x="1967049" y="203204"/>
                  </a:cubicBezTo>
                  <a:cubicBezTo>
                    <a:pt x="1951799" y="431949"/>
                    <a:pt x="2010429" y="381637"/>
                    <a:pt x="1894477" y="464461"/>
                  </a:cubicBezTo>
                  <a:cubicBezTo>
                    <a:pt x="1880282" y="474600"/>
                    <a:pt x="1865448" y="483814"/>
                    <a:pt x="1850934" y="493490"/>
                  </a:cubicBezTo>
                  <a:cubicBezTo>
                    <a:pt x="1841258" y="508004"/>
                    <a:pt x="1833073" y="523631"/>
                    <a:pt x="1821906" y="537032"/>
                  </a:cubicBezTo>
                  <a:cubicBezTo>
                    <a:pt x="1786982" y="578940"/>
                    <a:pt x="1777634" y="581061"/>
                    <a:pt x="1734820" y="609604"/>
                  </a:cubicBezTo>
                  <a:cubicBezTo>
                    <a:pt x="1715468" y="638633"/>
                    <a:pt x="1701433" y="672021"/>
                    <a:pt x="1676763" y="696690"/>
                  </a:cubicBezTo>
                  <a:cubicBezTo>
                    <a:pt x="1662249" y="711204"/>
                    <a:pt x="1648989" y="727092"/>
                    <a:pt x="1633220" y="740232"/>
                  </a:cubicBezTo>
                  <a:cubicBezTo>
                    <a:pt x="1615072" y="755355"/>
                    <a:pt x="1525606" y="808082"/>
                    <a:pt x="1517106" y="812804"/>
                  </a:cubicBezTo>
                  <a:cubicBezTo>
                    <a:pt x="1498192" y="823312"/>
                    <a:pt x="1479575" y="834990"/>
                    <a:pt x="1459049" y="841832"/>
                  </a:cubicBezTo>
                  <a:cubicBezTo>
                    <a:pt x="1435645" y="849633"/>
                    <a:pt x="1410668" y="851509"/>
                    <a:pt x="1386477" y="856347"/>
                  </a:cubicBezTo>
                  <a:cubicBezTo>
                    <a:pt x="1376801" y="875699"/>
                    <a:pt x="1360133" y="892935"/>
                    <a:pt x="1357449" y="914404"/>
                  </a:cubicBezTo>
                  <a:cubicBezTo>
                    <a:pt x="1354975" y="934198"/>
                    <a:pt x="1367636" y="952988"/>
                    <a:pt x="1371963" y="972461"/>
                  </a:cubicBezTo>
                  <a:cubicBezTo>
                    <a:pt x="1377314" y="996543"/>
                    <a:pt x="1381639" y="1020842"/>
                    <a:pt x="1386477" y="1045032"/>
                  </a:cubicBezTo>
                  <a:cubicBezTo>
                    <a:pt x="1381639" y="1074061"/>
                    <a:pt x="1395193" y="1114050"/>
                    <a:pt x="1371963" y="1132118"/>
                  </a:cubicBezTo>
                  <a:cubicBezTo>
                    <a:pt x="1341174" y="1156065"/>
                    <a:pt x="1294226" y="1139654"/>
                    <a:pt x="1255849" y="1146632"/>
                  </a:cubicBezTo>
                  <a:cubicBezTo>
                    <a:pt x="1240796" y="1149369"/>
                    <a:pt x="1226820" y="1156309"/>
                    <a:pt x="1212306" y="1161147"/>
                  </a:cubicBezTo>
                  <a:cubicBezTo>
                    <a:pt x="1178439" y="1156309"/>
                    <a:pt x="1142636" y="1158913"/>
                    <a:pt x="1110706" y="1146632"/>
                  </a:cubicBezTo>
                  <a:cubicBezTo>
                    <a:pt x="1024823" y="1113600"/>
                    <a:pt x="1050608" y="1084912"/>
                    <a:pt x="980077" y="1074061"/>
                  </a:cubicBezTo>
                  <a:cubicBezTo>
                    <a:pt x="932020" y="1066668"/>
                    <a:pt x="883315" y="1064385"/>
                    <a:pt x="834934" y="1059547"/>
                  </a:cubicBezTo>
                  <a:cubicBezTo>
                    <a:pt x="810744" y="1054709"/>
                    <a:pt x="783782" y="1057271"/>
                    <a:pt x="762363" y="1045032"/>
                  </a:cubicBezTo>
                  <a:cubicBezTo>
                    <a:pt x="747217" y="1036377"/>
                    <a:pt x="746955" y="1012387"/>
                    <a:pt x="733334" y="1001490"/>
                  </a:cubicBezTo>
                  <a:cubicBezTo>
                    <a:pt x="721387" y="991933"/>
                    <a:pt x="704305" y="991813"/>
                    <a:pt x="689791" y="986975"/>
                  </a:cubicBezTo>
                  <a:cubicBezTo>
                    <a:pt x="675277" y="972461"/>
                    <a:pt x="664192" y="953400"/>
                    <a:pt x="646249" y="943432"/>
                  </a:cubicBezTo>
                  <a:cubicBezTo>
                    <a:pt x="619501" y="928572"/>
                    <a:pt x="559163" y="914404"/>
                    <a:pt x="559163" y="914404"/>
                  </a:cubicBezTo>
                  <a:cubicBezTo>
                    <a:pt x="491430" y="919242"/>
                    <a:pt x="422836" y="917117"/>
                    <a:pt x="355963" y="928918"/>
                  </a:cubicBezTo>
                  <a:cubicBezTo>
                    <a:pt x="338784" y="931950"/>
                    <a:pt x="326615" y="947808"/>
                    <a:pt x="312420" y="957947"/>
                  </a:cubicBezTo>
                  <a:cubicBezTo>
                    <a:pt x="243681" y="1007046"/>
                    <a:pt x="265421" y="984903"/>
                    <a:pt x="225334" y="1045032"/>
                  </a:cubicBezTo>
                  <a:cubicBezTo>
                    <a:pt x="216816" y="1087625"/>
                    <a:pt x="213042" y="1122097"/>
                    <a:pt x="196306" y="1161147"/>
                  </a:cubicBezTo>
                  <a:cubicBezTo>
                    <a:pt x="187783" y="1181034"/>
                    <a:pt x="182576" y="1203905"/>
                    <a:pt x="167277" y="1219204"/>
                  </a:cubicBezTo>
                  <a:cubicBezTo>
                    <a:pt x="142607" y="1243873"/>
                    <a:pt x="80191" y="1277261"/>
                    <a:pt x="80191" y="1277261"/>
                  </a:cubicBezTo>
                  <a:cubicBezTo>
                    <a:pt x="70082" y="1292425"/>
                    <a:pt x="32643" y="1340310"/>
                    <a:pt x="36649" y="1364347"/>
                  </a:cubicBezTo>
                  <a:cubicBezTo>
                    <a:pt x="39517" y="1381554"/>
                    <a:pt x="58592" y="1391950"/>
                    <a:pt x="65677" y="1407890"/>
                  </a:cubicBezTo>
                  <a:cubicBezTo>
                    <a:pt x="78104" y="1435851"/>
                    <a:pt x="94706" y="1494975"/>
                    <a:pt x="94706" y="1494975"/>
                  </a:cubicBezTo>
                  <a:cubicBezTo>
                    <a:pt x="74508" y="1777730"/>
                    <a:pt x="103243" y="1611659"/>
                    <a:pt x="51163" y="1785261"/>
                  </a:cubicBezTo>
                  <a:cubicBezTo>
                    <a:pt x="25457" y="1870949"/>
                    <a:pt x="50217" y="1816183"/>
                    <a:pt x="22134" y="1872347"/>
                  </a:cubicBezTo>
                  <a:lnTo>
                    <a:pt x="0" y="1963787"/>
                  </a:lnTo>
                </a:path>
              </a:pathLst>
            </a:custGeom>
            <a:noFill/>
            <a:ln w="5080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7739" tIns="38871" rIns="77739" bIns="38871" rtlCol="0" anchor="ctr"/>
            <a:lstStyle/>
            <a:p>
              <a:pPr algn="ctr"/>
              <a:endParaRPr lang="ru-RU" sz="2040"/>
            </a:p>
          </p:txBody>
        </p:sp>
        <p:sp>
          <p:nvSpPr>
            <p:cNvPr id="367" name="Полилиния 366"/>
            <p:cNvSpPr/>
            <p:nvPr/>
          </p:nvSpPr>
          <p:spPr>
            <a:xfrm>
              <a:off x="5823859" y="3829051"/>
              <a:ext cx="448576" cy="598715"/>
            </a:xfrm>
            <a:custGeom>
              <a:avLst/>
              <a:gdLst>
                <a:gd name="connsiteX0" fmla="*/ 0 w 598101"/>
                <a:gd name="connsiteY0" fmla="*/ 0 h 798286"/>
                <a:gd name="connsiteX1" fmla="*/ 0 w 598101"/>
                <a:gd name="connsiteY1" fmla="*/ 0 h 798286"/>
                <a:gd name="connsiteX2" fmla="*/ 188686 w 598101"/>
                <a:gd name="connsiteY2" fmla="*/ 159657 h 798286"/>
                <a:gd name="connsiteX3" fmla="*/ 304800 w 598101"/>
                <a:gd name="connsiteY3" fmla="*/ 217714 h 798286"/>
                <a:gd name="connsiteX4" fmla="*/ 362857 w 598101"/>
                <a:gd name="connsiteY4" fmla="*/ 304800 h 798286"/>
                <a:gd name="connsiteX5" fmla="*/ 420914 w 598101"/>
                <a:gd name="connsiteY5" fmla="*/ 348343 h 798286"/>
                <a:gd name="connsiteX6" fmla="*/ 478971 w 598101"/>
                <a:gd name="connsiteY6" fmla="*/ 435429 h 798286"/>
                <a:gd name="connsiteX7" fmla="*/ 566057 w 598101"/>
                <a:gd name="connsiteY7" fmla="*/ 551543 h 798286"/>
                <a:gd name="connsiteX8" fmla="*/ 595086 w 598101"/>
                <a:gd name="connsiteY8" fmla="*/ 798286 h 798286"/>
                <a:gd name="connsiteX9" fmla="*/ 595086 w 598101"/>
                <a:gd name="connsiteY9" fmla="*/ 798286 h 7982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98101" h="798286">
                  <a:moveTo>
                    <a:pt x="0" y="0"/>
                  </a:moveTo>
                  <a:lnTo>
                    <a:pt x="0" y="0"/>
                  </a:lnTo>
                  <a:cubicBezTo>
                    <a:pt x="62895" y="53219"/>
                    <a:pt x="121643" y="111769"/>
                    <a:pt x="188686" y="159657"/>
                  </a:cubicBezTo>
                  <a:cubicBezTo>
                    <a:pt x="223899" y="184809"/>
                    <a:pt x="304800" y="217714"/>
                    <a:pt x="304800" y="217714"/>
                  </a:cubicBezTo>
                  <a:cubicBezTo>
                    <a:pt x="324152" y="246743"/>
                    <a:pt x="334947" y="283867"/>
                    <a:pt x="362857" y="304800"/>
                  </a:cubicBezTo>
                  <a:cubicBezTo>
                    <a:pt x="382209" y="319314"/>
                    <a:pt x="404843" y="330263"/>
                    <a:pt x="420914" y="348343"/>
                  </a:cubicBezTo>
                  <a:cubicBezTo>
                    <a:pt x="444092" y="374419"/>
                    <a:pt x="457177" y="408186"/>
                    <a:pt x="478971" y="435429"/>
                  </a:cubicBezTo>
                  <a:cubicBezTo>
                    <a:pt x="547925" y="521622"/>
                    <a:pt x="519844" y="482224"/>
                    <a:pt x="566057" y="551543"/>
                  </a:cubicBezTo>
                  <a:cubicBezTo>
                    <a:pt x="611915" y="689117"/>
                    <a:pt x="595086" y="608030"/>
                    <a:pt x="595086" y="798286"/>
                  </a:cubicBezTo>
                  <a:lnTo>
                    <a:pt x="595086" y="798286"/>
                  </a:lnTo>
                </a:path>
              </a:pathLst>
            </a:custGeom>
            <a:noFill/>
            <a:ln w="5080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7739" tIns="38871" rIns="77739" bIns="38871" rtlCol="0" anchor="ctr"/>
            <a:lstStyle/>
            <a:p>
              <a:pPr algn="ctr"/>
              <a:endParaRPr lang="ru-RU" sz="2040"/>
            </a:p>
          </p:txBody>
        </p:sp>
        <p:sp>
          <p:nvSpPr>
            <p:cNvPr id="372" name="Прямоугольник 371"/>
            <p:cNvSpPr/>
            <p:nvPr/>
          </p:nvSpPr>
          <p:spPr bwMode="auto">
            <a:xfrm>
              <a:off x="5418287" y="4221213"/>
              <a:ext cx="843543" cy="158351"/>
            </a:xfrm>
            <a:prstGeom prst="rect">
              <a:avLst/>
            </a:prstGeom>
            <a:solidFill>
              <a:srgbClr val="92D050"/>
            </a:solidFill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lIns="77736" tIns="38869" rIns="77736" bIns="38869" anchor="ctr"/>
            <a:lstStyle/>
            <a:p>
              <a:pPr algn="ctr"/>
              <a:r>
                <a:rPr lang="ru-RU" sz="700" kern="0" dirty="0">
                  <a:solidFill>
                    <a:prstClr val="black"/>
                  </a:solidFill>
                  <a:latin typeface="+mj-lt"/>
                  <a:cs typeface="Times New Roman" panose="02020603050405020304" pitchFamily="18" charset="0"/>
                </a:rPr>
                <a:t>5614/62456</a:t>
              </a:r>
            </a:p>
          </p:txBody>
        </p:sp>
        <p:sp>
          <p:nvSpPr>
            <p:cNvPr id="373" name="Скругленный прямоугольник 372"/>
            <p:cNvSpPr/>
            <p:nvPr/>
          </p:nvSpPr>
          <p:spPr>
            <a:xfrm>
              <a:off x="5749023" y="4396602"/>
              <a:ext cx="286940" cy="140495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anchor="ctr"/>
            <a:lstStyle/>
            <a:p>
              <a:pPr algn="ctr"/>
              <a:r>
                <a:rPr lang="ru-RU" sz="80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70%</a:t>
              </a:r>
            </a:p>
          </p:txBody>
        </p:sp>
        <p:grpSp>
          <p:nvGrpSpPr>
            <p:cNvPr id="374" name="Группа 373"/>
            <p:cNvGrpSpPr/>
            <p:nvPr/>
          </p:nvGrpSpPr>
          <p:grpSpPr>
            <a:xfrm>
              <a:off x="6603829" y="2936488"/>
              <a:ext cx="939403" cy="257004"/>
              <a:chOff x="3660992" y="917545"/>
              <a:chExt cx="1252537" cy="342671"/>
            </a:xfrm>
          </p:grpSpPr>
          <p:sp>
            <p:nvSpPr>
              <p:cNvPr id="375" name="TextBox 23"/>
              <p:cNvSpPr txBox="1"/>
              <p:nvPr/>
            </p:nvSpPr>
            <p:spPr bwMode="auto">
              <a:xfrm>
                <a:off x="3790921" y="1063204"/>
                <a:ext cx="519539" cy="195946"/>
              </a:xfrm>
              <a:prstGeom prst="rect">
                <a:avLst/>
              </a:prstGeom>
              <a:solidFill>
                <a:schemeClr val="accent1">
                  <a:lumMod val="75000"/>
                </a:schemeClr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1000" b="1"/>
                </a:lvl1pPr>
              </a:lstStyle>
              <a:p>
                <a:pPr>
                  <a:defRPr/>
                </a:pPr>
                <a:r>
                  <a:rPr lang="ru-RU" sz="851" dirty="0" smtClean="0"/>
                  <a:t>2</a:t>
                </a:r>
                <a:endParaRPr lang="ru-RU" sz="851" dirty="0"/>
              </a:p>
            </p:txBody>
          </p:sp>
          <p:sp>
            <p:nvSpPr>
              <p:cNvPr id="376" name="TextBox 23"/>
              <p:cNvSpPr txBox="1"/>
              <p:nvPr/>
            </p:nvSpPr>
            <p:spPr bwMode="auto">
              <a:xfrm>
                <a:off x="4196651" y="1064270"/>
                <a:ext cx="422108" cy="195946"/>
              </a:xfrm>
              <a:prstGeom prst="rect">
                <a:avLst/>
              </a:prstGeom>
              <a:solidFill>
                <a:srgbClr val="FF9900"/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1000" b="1"/>
                </a:lvl1pPr>
              </a:lstStyle>
              <a:p>
                <a:pPr>
                  <a:defRPr/>
                </a:pPr>
                <a:r>
                  <a:rPr lang="ru-RU" sz="851" dirty="0" smtClean="0"/>
                  <a:t>20</a:t>
                </a:r>
                <a:endParaRPr lang="ru-RU" sz="851" dirty="0"/>
              </a:p>
            </p:txBody>
          </p:sp>
          <p:sp>
            <p:nvSpPr>
              <p:cNvPr id="377" name="TextBox 10"/>
              <p:cNvSpPr txBox="1"/>
              <p:nvPr/>
            </p:nvSpPr>
            <p:spPr bwMode="auto">
              <a:xfrm>
                <a:off x="3660992" y="917545"/>
                <a:ext cx="1252537" cy="195946"/>
              </a:xfrm>
              <a:prstGeom prst="rect">
                <a:avLst/>
              </a:prstGeom>
              <a:solidFill>
                <a:schemeClr val="bg1"/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800" b="1"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</a:lstStyle>
              <a:p>
                <a:pPr eaLnBrk="1" hangingPunct="1">
                  <a:defRPr/>
                </a:pPr>
                <a:r>
                  <a:rPr lang="ru-RU" sz="851" dirty="0"/>
                  <a:t>Тихвинский  р-н</a:t>
                </a:r>
              </a:p>
            </p:txBody>
          </p:sp>
        </p:grpSp>
        <p:grpSp>
          <p:nvGrpSpPr>
            <p:cNvPr id="378" name="Группа 377"/>
            <p:cNvGrpSpPr/>
            <p:nvPr/>
          </p:nvGrpSpPr>
          <p:grpSpPr>
            <a:xfrm>
              <a:off x="6071888" y="1908575"/>
              <a:ext cx="1167449" cy="256204"/>
              <a:chOff x="3356931" y="917545"/>
              <a:chExt cx="1556598" cy="341605"/>
            </a:xfrm>
          </p:grpSpPr>
          <p:sp>
            <p:nvSpPr>
              <p:cNvPr id="379" name="TextBox 23"/>
              <p:cNvSpPr txBox="1"/>
              <p:nvPr/>
            </p:nvSpPr>
            <p:spPr bwMode="auto">
              <a:xfrm>
                <a:off x="3888250" y="1063204"/>
                <a:ext cx="422209" cy="195946"/>
              </a:xfrm>
              <a:prstGeom prst="rect">
                <a:avLst/>
              </a:prstGeom>
              <a:solidFill>
                <a:schemeClr val="accent1">
                  <a:lumMod val="75000"/>
                </a:schemeClr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1000" b="1"/>
                </a:lvl1pPr>
              </a:lstStyle>
              <a:p>
                <a:pPr>
                  <a:defRPr/>
                </a:pPr>
                <a:r>
                  <a:rPr lang="ru-RU" sz="851" dirty="0" smtClean="0"/>
                  <a:t>2</a:t>
                </a:r>
                <a:endParaRPr lang="ru-RU" sz="851" dirty="0"/>
              </a:p>
            </p:txBody>
          </p:sp>
          <p:sp>
            <p:nvSpPr>
              <p:cNvPr id="380" name="TextBox 23"/>
              <p:cNvSpPr txBox="1"/>
              <p:nvPr/>
            </p:nvSpPr>
            <p:spPr bwMode="auto">
              <a:xfrm>
                <a:off x="4220036" y="1060312"/>
                <a:ext cx="422108" cy="195946"/>
              </a:xfrm>
              <a:prstGeom prst="rect">
                <a:avLst/>
              </a:prstGeom>
              <a:solidFill>
                <a:srgbClr val="FF9900"/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1000" b="1"/>
                </a:lvl1pPr>
              </a:lstStyle>
              <a:p>
                <a:pPr>
                  <a:defRPr/>
                </a:pPr>
                <a:r>
                  <a:rPr lang="ru-RU" sz="851" dirty="0" smtClean="0"/>
                  <a:t>20</a:t>
                </a:r>
                <a:endParaRPr lang="ru-RU" sz="851" dirty="0"/>
              </a:p>
            </p:txBody>
          </p:sp>
          <p:sp>
            <p:nvSpPr>
              <p:cNvPr id="381" name="TextBox 10"/>
              <p:cNvSpPr txBox="1"/>
              <p:nvPr/>
            </p:nvSpPr>
            <p:spPr bwMode="auto">
              <a:xfrm>
                <a:off x="3356931" y="917545"/>
                <a:ext cx="1556598" cy="195946"/>
              </a:xfrm>
              <a:prstGeom prst="rect">
                <a:avLst/>
              </a:prstGeom>
              <a:solidFill>
                <a:schemeClr val="bg1"/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800" b="1"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</a:lstStyle>
              <a:p>
                <a:pPr eaLnBrk="1" hangingPunct="1">
                  <a:defRPr/>
                </a:pPr>
                <a:r>
                  <a:rPr lang="ru-RU" sz="851" dirty="0"/>
                  <a:t>Лодейнопольский  р-н</a:t>
                </a:r>
              </a:p>
            </p:txBody>
          </p:sp>
        </p:grpSp>
        <p:sp>
          <p:nvSpPr>
            <p:cNvPr id="386" name="Прямоугольник 385"/>
            <p:cNvSpPr/>
            <p:nvPr/>
          </p:nvSpPr>
          <p:spPr bwMode="auto">
            <a:xfrm>
              <a:off x="1948103" y="4453321"/>
              <a:ext cx="684203" cy="161913"/>
            </a:xfrm>
            <a:prstGeom prst="rect">
              <a:avLst/>
            </a:prstGeom>
            <a:solidFill>
              <a:srgbClr val="92D050"/>
            </a:solidFill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lIns="77736" tIns="38869" rIns="77736" bIns="38869" anchor="ctr"/>
            <a:lstStyle/>
            <a:p>
              <a:pPr algn="ctr"/>
              <a:r>
                <a:rPr lang="ru-RU" sz="700" kern="0" dirty="0">
                  <a:solidFill>
                    <a:prstClr val="black"/>
                  </a:solidFill>
                  <a:latin typeface="+mj-lt"/>
                  <a:cs typeface="Times New Roman" panose="02020603050405020304" pitchFamily="18" charset="0"/>
                </a:rPr>
                <a:t>12912/51675</a:t>
              </a:r>
            </a:p>
          </p:txBody>
        </p:sp>
        <p:sp>
          <p:nvSpPr>
            <p:cNvPr id="391" name="Скругленный прямоугольник 390"/>
            <p:cNvSpPr/>
            <p:nvPr/>
          </p:nvSpPr>
          <p:spPr>
            <a:xfrm>
              <a:off x="3005494" y="4459993"/>
              <a:ext cx="286940" cy="140495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anchor="ctr"/>
            <a:lstStyle/>
            <a:p>
              <a:pPr algn="ctr"/>
              <a:r>
                <a:rPr lang="ru-RU" sz="80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65%</a:t>
              </a:r>
            </a:p>
          </p:txBody>
        </p:sp>
        <p:sp>
          <p:nvSpPr>
            <p:cNvPr id="392" name="Прямоугольник 391"/>
            <p:cNvSpPr/>
            <p:nvPr/>
          </p:nvSpPr>
          <p:spPr bwMode="auto">
            <a:xfrm>
              <a:off x="2366154" y="5014260"/>
              <a:ext cx="575255" cy="149547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7739" tIns="38871" rIns="77739" bIns="38871" anchor="ctr"/>
            <a:lstStyle/>
            <a:p>
              <a:pPr algn="ctr"/>
              <a:r>
                <a:rPr lang="ru-RU" sz="7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1041,0</a:t>
              </a:r>
              <a:r>
                <a:rPr lang="en-US" sz="7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/</a:t>
              </a:r>
              <a:r>
                <a:rPr lang="ru-RU" sz="7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823</a:t>
              </a:r>
            </a:p>
          </p:txBody>
        </p:sp>
        <p:sp>
          <p:nvSpPr>
            <p:cNvPr id="393" name="Прямоугольник 392"/>
            <p:cNvSpPr/>
            <p:nvPr/>
          </p:nvSpPr>
          <p:spPr bwMode="auto">
            <a:xfrm>
              <a:off x="2251509" y="5178193"/>
              <a:ext cx="732687" cy="135000"/>
            </a:xfrm>
            <a:prstGeom prst="rect">
              <a:avLst/>
            </a:prstGeom>
            <a:solidFill>
              <a:srgbClr val="92D050"/>
            </a:solidFill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lIns="77736" tIns="38869" rIns="77736" bIns="38869" anchor="ctr"/>
            <a:lstStyle/>
            <a:p>
              <a:pPr algn="ctr"/>
              <a:r>
                <a:rPr lang="ru-RU" sz="700" kern="0" dirty="0">
                  <a:solidFill>
                    <a:prstClr val="black"/>
                  </a:solidFill>
                  <a:latin typeface="+mj-lt"/>
                  <a:cs typeface="Times New Roman" panose="02020603050405020304" pitchFamily="18" charset="0"/>
                </a:rPr>
                <a:t>12219/72879</a:t>
              </a:r>
            </a:p>
          </p:txBody>
        </p:sp>
        <p:sp>
          <p:nvSpPr>
            <p:cNvPr id="394" name="Скругленный прямоугольник 393"/>
            <p:cNvSpPr/>
            <p:nvPr/>
          </p:nvSpPr>
          <p:spPr>
            <a:xfrm>
              <a:off x="2489598" y="5337013"/>
              <a:ext cx="286941" cy="140495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anchor="ctr"/>
            <a:lstStyle/>
            <a:p>
              <a:pPr algn="ctr"/>
              <a:r>
                <a:rPr lang="ru-RU" sz="80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70%</a:t>
              </a:r>
            </a:p>
          </p:txBody>
        </p:sp>
        <p:sp>
          <p:nvSpPr>
            <p:cNvPr id="399" name="Прямоугольник 398"/>
            <p:cNvSpPr/>
            <p:nvPr/>
          </p:nvSpPr>
          <p:spPr bwMode="auto">
            <a:xfrm>
              <a:off x="2725584" y="4263554"/>
              <a:ext cx="831803" cy="170615"/>
            </a:xfrm>
            <a:prstGeom prst="rect">
              <a:avLst/>
            </a:prstGeom>
            <a:solidFill>
              <a:srgbClr val="92D050"/>
            </a:solidFill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lIns="77736" tIns="38869" rIns="77736" bIns="38869" anchor="ctr"/>
            <a:lstStyle/>
            <a:p>
              <a:pPr algn="ctr"/>
              <a:r>
                <a:rPr lang="ru-RU" sz="700" kern="0" dirty="0">
                  <a:solidFill>
                    <a:prstClr val="black"/>
                  </a:solidFill>
                  <a:latin typeface="+mj-lt"/>
                  <a:cs typeface="Times New Roman" panose="02020603050405020304" pitchFamily="18" charset="0"/>
                </a:rPr>
                <a:t>61063/24425</a:t>
              </a:r>
            </a:p>
          </p:txBody>
        </p:sp>
        <p:grpSp>
          <p:nvGrpSpPr>
            <p:cNvPr id="400" name="Группа 399"/>
            <p:cNvGrpSpPr/>
            <p:nvPr/>
          </p:nvGrpSpPr>
          <p:grpSpPr>
            <a:xfrm>
              <a:off x="2953869" y="2441742"/>
              <a:ext cx="1237119" cy="322363"/>
              <a:chOff x="3338456" y="839760"/>
              <a:chExt cx="1649492" cy="429816"/>
            </a:xfrm>
          </p:grpSpPr>
          <p:sp>
            <p:nvSpPr>
              <p:cNvPr id="401" name="TextBox 23"/>
              <p:cNvSpPr txBox="1"/>
              <p:nvPr/>
            </p:nvSpPr>
            <p:spPr bwMode="auto">
              <a:xfrm>
                <a:off x="3858216" y="1065194"/>
                <a:ext cx="484021" cy="195946"/>
              </a:xfrm>
              <a:prstGeom prst="rect">
                <a:avLst/>
              </a:prstGeom>
              <a:solidFill>
                <a:schemeClr val="accent1">
                  <a:lumMod val="75000"/>
                </a:schemeClr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1000" b="1"/>
                </a:lvl1pPr>
              </a:lstStyle>
              <a:p>
                <a:pPr>
                  <a:defRPr/>
                </a:pPr>
                <a:r>
                  <a:rPr lang="ru-RU" sz="851" dirty="0" smtClean="0"/>
                  <a:t>2</a:t>
                </a:r>
                <a:endParaRPr lang="ru-RU" sz="851" dirty="0"/>
              </a:p>
            </p:txBody>
          </p:sp>
          <p:sp>
            <p:nvSpPr>
              <p:cNvPr id="402" name="TextBox 23"/>
              <p:cNvSpPr txBox="1"/>
              <p:nvPr/>
            </p:nvSpPr>
            <p:spPr bwMode="auto">
              <a:xfrm>
                <a:off x="4237333" y="1073630"/>
                <a:ext cx="422109" cy="195946"/>
              </a:xfrm>
              <a:prstGeom prst="rect">
                <a:avLst/>
              </a:prstGeom>
              <a:solidFill>
                <a:srgbClr val="FF9900"/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1000" b="1"/>
                </a:lvl1pPr>
              </a:lstStyle>
              <a:p>
                <a:pPr>
                  <a:defRPr/>
                </a:pPr>
                <a:r>
                  <a:rPr lang="ru-RU" sz="851" dirty="0" smtClean="0"/>
                  <a:t>20</a:t>
                </a:r>
                <a:endParaRPr lang="ru-RU" sz="851" dirty="0"/>
              </a:p>
            </p:txBody>
          </p:sp>
          <p:sp>
            <p:nvSpPr>
              <p:cNvPr id="403" name="TextBox 10"/>
              <p:cNvSpPr txBox="1"/>
              <p:nvPr/>
            </p:nvSpPr>
            <p:spPr bwMode="auto">
              <a:xfrm>
                <a:off x="3338456" y="839760"/>
                <a:ext cx="1649492" cy="195946"/>
              </a:xfrm>
              <a:prstGeom prst="rect">
                <a:avLst/>
              </a:prstGeom>
              <a:solidFill>
                <a:schemeClr val="bg1"/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800" b="1"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</a:lstStyle>
              <a:p>
                <a:pPr eaLnBrk="1" hangingPunct="1">
                  <a:defRPr/>
                </a:pPr>
                <a:r>
                  <a:rPr lang="ru-RU" sz="851" dirty="0"/>
                  <a:t>Всеволожский  р-н</a:t>
                </a:r>
              </a:p>
            </p:txBody>
          </p:sp>
        </p:grpSp>
        <p:sp>
          <p:nvSpPr>
            <p:cNvPr id="407" name="Полилиния 406"/>
            <p:cNvSpPr/>
            <p:nvPr/>
          </p:nvSpPr>
          <p:spPr>
            <a:xfrm>
              <a:off x="3646715" y="3474884"/>
              <a:ext cx="1004652" cy="963867"/>
            </a:xfrm>
            <a:custGeom>
              <a:avLst/>
              <a:gdLst>
                <a:gd name="connsiteX0" fmla="*/ 420914 w 1306285"/>
                <a:gd name="connsiteY0" fmla="*/ 0 h 1277257"/>
                <a:gd name="connsiteX1" fmla="*/ 420914 w 1306285"/>
                <a:gd name="connsiteY1" fmla="*/ 0 h 1277257"/>
                <a:gd name="connsiteX2" fmla="*/ 348343 w 1306285"/>
                <a:gd name="connsiteY2" fmla="*/ 159657 h 1277257"/>
                <a:gd name="connsiteX3" fmla="*/ 304800 w 1306285"/>
                <a:gd name="connsiteY3" fmla="*/ 188685 h 1277257"/>
                <a:gd name="connsiteX4" fmla="*/ 290285 w 1306285"/>
                <a:gd name="connsiteY4" fmla="*/ 232228 h 1277257"/>
                <a:gd name="connsiteX5" fmla="*/ 145143 w 1306285"/>
                <a:gd name="connsiteY5" fmla="*/ 275771 h 1277257"/>
                <a:gd name="connsiteX6" fmla="*/ 101600 w 1306285"/>
                <a:gd name="connsiteY6" fmla="*/ 333828 h 1277257"/>
                <a:gd name="connsiteX7" fmla="*/ 58057 w 1306285"/>
                <a:gd name="connsiteY7" fmla="*/ 377371 h 1277257"/>
                <a:gd name="connsiteX8" fmla="*/ 0 w 1306285"/>
                <a:gd name="connsiteY8" fmla="*/ 449943 h 1277257"/>
                <a:gd name="connsiteX9" fmla="*/ 29028 w 1306285"/>
                <a:gd name="connsiteY9" fmla="*/ 493485 h 1277257"/>
                <a:gd name="connsiteX10" fmla="*/ 232228 w 1306285"/>
                <a:gd name="connsiteY10" fmla="*/ 537028 h 1277257"/>
                <a:gd name="connsiteX11" fmla="*/ 275771 w 1306285"/>
                <a:gd name="connsiteY11" fmla="*/ 624114 h 1277257"/>
                <a:gd name="connsiteX12" fmla="*/ 290285 w 1306285"/>
                <a:gd name="connsiteY12" fmla="*/ 667657 h 1277257"/>
                <a:gd name="connsiteX13" fmla="*/ 333828 w 1306285"/>
                <a:gd name="connsiteY13" fmla="*/ 682171 h 1277257"/>
                <a:gd name="connsiteX14" fmla="*/ 609600 w 1306285"/>
                <a:gd name="connsiteY14" fmla="*/ 667657 h 1277257"/>
                <a:gd name="connsiteX15" fmla="*/ 725714 w 1306285"/>
                <a:gd name="connsiteY15" fmla="*/ 682171 h 1277257"/>
                <a:gd name="connsiteX16" fmla="*/ 769257 w 1306285"/>
                <a:gd name="connsiteY16" fmla="*/ 740228 h 1277257"/>
                <a:gd name="connsiteX17" fmla="*/ 827314 w 1306285"/>
                <a:gd name="connsiteY17" fmla="*/ 827314 h 1277257"/>
                <a:gd name="connsiteX18" fmla="*/ 899885 w 1306285"/>
                <a:gd name="connsiteY18" fmla="*/ 928914 h 1277257"/>
                <a:gd name="connsiteX19" fmla="*/ 986971 w 1306285"/>
                <a:gd name="connsiteY19" fmla="*/ 957943 h 1277257"/>
                <a:gd name="connsiteX20" fmla="*/ 1045028 w 1306285"/>
                <a:gd name="connsiteY20" fmla="*/ 1001485 h 1277257"/>
                <a:gd name="connsiteX21" fmla="*/ 1088571 w 1306285"/>
                <a:gd name="connsiteY21" fmla="*/ 1030514 h 1277257"/>
                <a:gd name="connsiteX22" fmla="*/ 1117600 w 1306285"/>
                <a:gd name="connsiteY22" fmla="*/ 1074057 h 1277257"/>
                <a:gd name="connsiteX23" fmla="*/ 1190171 w 1306285"/>
                <a:gd name="connsiteY23" fmla="*/ 1204685 h 1277257"/>
                <a:gd name="connsiteX24" fmla="*/ 1291771 w 1306285"/>
                <a:gd name="connsiteY24" fmla="*/ 1262743 h 1277257"/>
                <a:gd name="connsiteX25" fmla="*/ 1306285 w 1306285"/>
                <a:gd name="connsiteY25" fmla="*/ 1277257 h 1277257"/>
                <a:gd name="connsiteX26" fmla="*/ 1306285 w 1306285"/>
                <a:gd name="connsiteY26" fmla="*/ 1277257 h 1277257"/>
                <a:gd name="connsiteX0" fmla="*/ 420914 w 1306285"/>
                <a:gd name="connsiteY0" fmla="*/ 0 h 1277257"/>
                <a:gd name="connsiteX1" fmla="*/ 638628 w 1306285"/>
                <a:gd name="connsiteY1" fmla="*/ 58057 h 1277257"/>
                <a:gd name="connsiteX2" fmla="*/ 348343 w 1306285"/>
                <a:gd name="connsiteY2" fmla="*/ 159657 h 1277257"/>
                <a:gd name="connsiteX3" fmla="*/ 304800 w 1306285"/>
                <a:gd name="connsiteY3" fmla="*/ 188685 h 1277257"/>
                <a:gd name="connsiteX4" fmla="*/ 290285 w 1306285"/>
                <a:gd name="connsiteY4" fmla="*/ 232228 h 1277257"/>
                <a:gd name="connsiteX5" fmla="*/ 145143 w 1306285"/>
                <a:gd name="connsiteY5" fmla="*/ 275771 h 1277257"/>
                <a:gd name="connsiteX6" fmla="*/ 101600 w 1306285"/>
                <a:gd name="connsiteY6" fmla="*/ 333828 h 1277257"/>
                <a:gd name="connsiteX7" fmla="*/ 58057 w 1306285"/>
                <a:gd name="connsiteY7" fmla="*/ 377371 h 1277257"/>
                <a:gd name="connsiteX8" fmla="*/ 0 w 1306285"/>
                <a:gd name="connsiteY8" fmla="*/ 449943 h 1277257"/>
                <a:gd name="connsiteX9" fmla="*/ 29028 w 1306285"/>
                <a:gd name="connsiteY9" fmla="*/ 493485 h 1277257"/>
                <a:gd name="connsiteX10" fmla="*/ 232228 w 1306285"/>
                <a:gd name="connsiteY10" fmla="*/ 537028 h 1277257"/>
                <a:gd name="connsiteX11" fmla="*/ 275771 w 1306285"/>
                <a:gd name="connsiteY11" fmla="*/ 624114 h 1277257"/>
                <a:gd name="connsiteX12" fmla="*/ 290285 w 1306285"/>
                <a:gd name="connsiteY12" fmla="*/ 667657 h 1277257"/>
                <a:gd name="connsiteX13" fmla="*/ 333828 w 1306285"/>
                <a:gd name="connsiteY13" fmla="*/ 682171 h 1277257"/>
                <a:gd name="connsiteX14" fmla="*/ 609600 w 1306285"/>
                <a:gd name="connsiteY14" fmla="*/ 667657 h 1277257"/>
                <a:gd name="connsiteX15" fmla="*/ 725714 w 1306285"/>
                <a:gd name="connsiteY15" fmla="*/ 682171 h 1277257"/>
                <a:gd name="connsiteX16" fmla="*/ 769257 w 1306285"/>
                <a:gd name="connsiteY16" fmla="*/ 740228 h 1277257"/>
                <a:gd name="connsiteX17" fmla="*/ 827314 w 1306285"/>
                <a:gd name="connsiteY17" fmla="*/ 827314 h 1277257"/>
                <a:gd name="connsiteX18" fmla="*/ 899885 w 1306285"/>
                <a:gd name="connsiteY18" fmla="*/ 928914 h 1277257"/>
                <a:gd name="connsiteX19" fmla="*/ 986971 w 1306285"/>
                <a:gd name="connsiteY19" fmla="*/ 957943 h 1277257"/>
                <a:gd name="connsiteX20" fmla="*/ 1045028 w 1306285"/>
                <a:gd name="connsiteY20" fmla="*/ 1001485 h 1277257"/>
                <a:gd name="connsiteX21" fmla="*/ 1088571 w 1306285"/>
                <a:gd name="connsiteY21" fmla="*/ 1030514 h 1277257"/>
                <a:gd name="connsiteX22" fmla="*/ 1117600 w 1306285"/>
                <a:gd name="connsiteY22" fmla="*/ 1074057 h 1277257"/>
                <a:gd name="connsiteX23" fmla="*/ 1190171 w 1306285"/>
                <a:gd name="connsiteY23" fmla="*/ 1204685 h 1277257"/>
                <a:gd name="connsiteX24" fmla="*/ 1291771 w 1306285"/>
                <a:gd name="connsiteY24" fmla="*/ 1262743 h 1277257"/>
                <a:gd name="connsiteX25" fmla="*/ 1306285 w 1306285"/>
                <a:gd name="connsiteY25" fmla="*/ 1277257 h 1277257"/>
                <a:gd name="connsiteX26" fmla="*/ 1306285 w 1306285"/>
                <a:gd name="connsiteY26" fmla="*/ 1277257 h 1277257"/>
                <a:gd name="connsiteX0" fmla="*/ 544739 w 1306285"/>
                <a:gd name="connsiteY0" fmla="*/ 6859 h 1226966"/>
                <a:gd name="connsiteX1" fmla="*/ 638628 w 1306285"/>
                <a:gd name="connsiteY1" fmla="*/ 7766 h 1226966"/>
                <a:gd name="connsiteX2" fmla="*/ 348343 w 1306285"/>
                <a:gd name="connsiteY2" fmla="*/ 109366 h 1226966"/>
                <a:gd name="connsiteX3" fmla="*/ 304800 w 1306285"/>
                <a:gd name="connsiteY3" fmla="*/ 138394 h 1226966"/>
                <a:gd name="connsiteX4" fmla="*/ 290285 w 1306285"/>
                <a:gd name="connsiteY4" fmla="*/ 181937 h 1226966"/>
                <a:gd name="connsiteX5" fmla="*/ 145143 w 1306285"/>
                <a:gd name="connsiteY5" fmla="*/ 225480 h 1226966"/>
                <a:gd name="connsiteX6" fmla="*/ 101600 w 1306285"/>
                <a:gd name="connsiteY6" fmla="*/ 283537 h 1226966"/>
                <a:gd name="connsiteX7" fmla="*/ 58057 w 1306285"/>
                <a:gd name="connsiteY7" fmla="*/ 327080 h 1226966"/>
                <a:gd name="connsiteX8" fmla="*/ 0 w 1306285"/>
                <a:gd name="connsiteY8" fmla="*/ 399652 h 1226966"/>
                <a:gd name="connsiteX9" fmla="*/ 29028 w 1306285"/>
                <a:gd name="connsiteY9" fmla="*/ 443194 h 1226966"/>
                <a:gd name="connsiteX10" fmla="*/ 232228 w 1306285"/>
                <a:gd name="connsiteY10" fmla="*/ 486737 h 1226966"/>
                <a:gd name="connsiteX11" fmla="*/ 275771 w 1306285"/>
                <a:gd name="connsiteY11" fmla="*/ 573823 h 1226966"/>
                <a:gd name="connsiteX12" fmla="*/ 290285 w 1306285"/>
                <a:gd name="connsiteY12" fmla="*/ 617366 h 1226966"/>
                <a:gd name="connsiteX13" fmla="*/ 333828 w 1306285"/>
                <a:gd name="connsiteY13" fmla="*/ 631880 h 1226966"/>
                <a:gd name="connsiteX14" fmla="*/ 609600 w 1306285"/>
                <a:gd name="connsiteY14" fmla="*/ 617366 h 1226966"/>
                <a:gd name="connsiteX15" fmla="*/ 725714 w 1306285"/>
                <a:gd name="connsiteY15" fmla="*/ 631880 h 1226966"/>
                <a:gd name="connsiteX16" fmla="*/ 769257 w 1306285"/>
                <a:gd name="connsiteY16" fmla="*/ 689937 h 1226966"/>
                <a:gd name="connsiteX17" fmla="*/ 827314 w 1306285"/>
                <a:gd name="connsiteY17" fmla="*/ 777023 h 1226966"/>
                <a:gd name="connsiteX18" fmla="*/ 899885 w 1306285"/>
                <a:gd name="connsiteY18" fmla="*/ 878623 h 1226966"/>
                <a:gd name="connsiteX19" fmla="*/ 986971 w 1306285"/>
                <a:gd name="connsiteY19" fmla="*/ 907652 h 1226966"/>
                <a:gd name="connsiteX20" fmla="*/ 1045028 w 1306285"/>
                <a:gd name="connsiteY20" fmla="*/ 951194 h 1226966"/>
                <a:gd name="connsiteX21" fmla="*/ 1088571 w 1306285"/>
                <a:gd name="connsiteY21" fmla="*/ 980223 h 1226966"/>
                <a:gd name="connsiteX22" fmla="*/ 1117600 w 1306285"/>
                <a:gd name="connsiteY22" fmla="*/ 1023766 h 1226966"/>
                <a:gd name="connsiteX23" fmla="*/ 1190171 w 1306285"/>
                <a:gd name="connsiteY23" fmla="*/ 1154394 h 1226966"/>
                <a:gd name="connsiteX24" fmla="*/ 1291771 w 1306285"/>
                <a:gd name="connsiteY24" fmla="*/ 1212452 h 1226966"/>
                <a:gd name="connsiteX25" fmla="*/ 1306285 w 1306285"/>
                <a:gd name="connsiteY25" fmla="*/ 1226966 h 1226966"/>
                <a:gd name="connsiteX26" fmla="*/ 1306285 w 1306285"/>
                <a:gd name="connsiteY26" fmla="*/ 1226966 h 1226966"/>
                <a:gd name="connsiteX0" fmla="*/ 544739 w 1339536"/>
                <a:gd name="connsiteY0" fmla="*/ 6859 h 1285155"/>
                <a:gd name="connsiteX1" fmla="*/ 638628 w 1339536"/>
                <a:gd name="connsiteY1" fmla="*/ 7766 h 1285155"/>
                <a:gd name="connsiteX2" fmla="*/ 348343 w 1339536"/>
                <a:gd name="connsiteY2" fmla="*/ 109366 h 1285155"/>
                <a:gd name="connsiteX3" fmla="*/ 304800 w 1339536"/>
                <a:gd name="connsiteY3" fmla="*/ 138394 h 1285155"/>
                <a:gd name="connsiteX4" fmla="*/ 290285 w 1339536"/>
                <a:gd name="connsiteY4" fmla="*/ 181937 h 1285155"/>
                <a:gd name="connsiteX5" fmla="*/ 145143 w 1339536"/>
                <a:gd name="connsiteY5" fmla="*/ 225480 h 1285155"/>
                <a:gd name="connsiteX6" fmla="*/ 101600 w 1339536"/>
                <a:gd name="connsiteY6" fmla="*/ 283537 h 1285155"/>
                <a:gd name="connsiteX7" fmla="*/ 58057 w 1339536"/>
                <a:gd name="connsiteY7" fmla="*/ 327080 h 1285155"/>
                <a:gd name="connsiteX8" fmla="*/ 0 w 1339536"/>
                <a:gd name="connsiteY8" fmla="*/ 399652 h 1285155"/>
                <a:gd name="connsiteX9" fmla="*/ 29028 w 1339536"/>
                <a:gd name="connsiteY9" fmla="*/ 443194 h 1285155"/>
                <a:gd name="connsiteX10" fmla="*/ 232228 w 1339536"/>
                <a:gd name="connsiteY10" fmla="*/ 486737 h 1285155"/>
                <a:gd name="connsiteX11" fmla="*/ 275771 w 1339536"/>
                <a:gd name="connsiteY11" fmla="*/ 573823 h 1285155"/>
                <a:gd name="connsiteX12" fmla="*/ 290285 w 1339536"/>
                <a:gd name="connsiteY12" fmla="*/ 617366 h 1285155"/>
                <a:gd name="connsiteX13" fmla="*/ 333828 w 1339536"/>
                <a:gd name="connsiteY13" fmla="*/ 631880 h 1285155"/>
                <a:gd name="connsiteX14" fmla="*/ 609600 w 1339536"/>
                <a:gd name="connsiteY14" fmla="*/ 617366 h 1285155"/>
                <a:gd name="connsiteX15" fmla="*/ 725714 w 1339536"/>
                <a:gd name="connsiteY15" fmla="*/ 631880 h 1285155"/>
                <a:gd name="connsiteX16" fmla="*/ 769257 w 1339536"/>
                <a:gd name="connsiteY16" fmla="*/ 689937 h 1285155"/>
                <a:gd name="connsiteX17" fmla="*/ 827314 w 1339536"/>
                <a:gd name="connsiteY17" fmla="*/ 777023 h 1285155"/>
                <a:gd name="connsiteX18" fmla="*/ 899885 w 1339536"/>
                <a:gd name="connsiteY18" fmla="*/ 878623 h 1285155"/>
                <a:gd name="connsiteX19" fmla="*/ 986971 w 1339536"/>
                <a:gd name="connsiteY19" fmla="*/ 907652 h 1285155"/>
                <a:gd name="connsiteX20" fmla="*/ 1045028 w 1339536"/>
                <a:gd name="connsiteY20" fmla="*/ 951194 h 1285155"/>
                <a:gd name="connsiteX21" fmla="*/ 1088571 w 1339536"/>
                <a:gd name="connsiteY21" fmla="*/ 980223 h 1285155"/>
                <a:gd name="connsiteX22" fmla="*/ 1117600 w 1339536"/>
                <a:gd name="connsiteY22" fmla="*/ 1023766 h 1285155"/>
                <a:gd name="connsiteX23" fmla="*/ 1190171 w 1339536"/>
                <a:gd name="connsiteY23" fmla="*/ 1154394 h 1285155"/>
                <a:gd name="connsiteX24" fmla="*/ 1291771 w 1339536"/>
                <a:gd name="connsiteY24" fmla="*/ 1212452 h 1285155"/>
                <a:gd name="connsiteX25" fmla="*/ 1306285 w 1339536"/>
                <a:gd name="connsiteY25" fmla="*/ 1226966 h 1285155"/>
                <a:gd name="connsiteX26" fmla="*/ 1339536 w 1339536"/>
                <a:gd name="connsiteY26" fmla="*/ 1285155 h 12851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1339536" h="1285155">
                  <a:moveTo>
                    <a:pt x="544739" y="6859"/>
                  </a:moveTo>
                  <a:cubicBezTo>
                    <a:pt x="576035" y="7161"/>
                    <a:pt x="671361" y="-9318"/>
                    <a:pt x="638628" y="7766"/>
                  </a:cubicBezTo>
                  <a:cubicBezTo>
                    <a:pt x="605895" y="24850"/>
                    <a:pt x="403981" y="87595"/>
                    <a:pt x="348343" y="109366"/>
                  </a:cubicBezTo>
                  <a:cubicBezTo>
                    <a:pt x="292705" y="131137"/>
                    <a:pt x="319314" y="128718"/>
                    <a:pt x="304800" y="138394"/>
                  </a:cubicBezTo>
                  <a:cubicBezTo>
                    <a:pt x="299962" y="152908"/>
                    <a:pt x="302735" y="173044"/>
                    <a:pt x="290285" y="181937"/>
                  </a:cubicBezTo>
                  <a:cubicBezTo>
                    <a:pt x="271255" y="195530"/>
                    <a:pt x="176181" y="217721"/>
                    <a:pt x="145143" y="225480"/>
                  </a:cubicBezTo>
                  <a:cubicBezTo>
                    <a:pt x="130629" y="244832"/>
                    <a:pt x="117343" y="265170"/>
                    <a:pt x="101600" y="283537"/>
                  </a:cubicBezTo>
                  <a:cubicBezTo>
                    <a:pt x="88242" y="299122"/>
                    <a:pt x="69443" y="310001"/>
                    <a:pt x="58057" y="327080"/>
                  </a:cubicBezTo>
                  <a:cubicBezTo>
                    <a:pt x="1971" y="411209"/>
                    <a:pt x="97383" y="334729"/>
                    <a:pt x="0" y="399652"/>
                  </a:cubicBezTo>
                  <a:cubicBezTo>
                    <a:pt x="9676" y="414166"/>
                    <a:pt x="12356" y="438064"/>
                    <a:pt x="29028" y="443194"/>
                  </a:cubicBezTo>
                  <a:cubicBezTo>
                    <a:pt x="312967" y="530560"/>
                    <a:pt x="109323" y="404802"/>
                    <a:pt x="232228" y="486737"/>
                  </a:cubicBezTo>
                  <a:cubicBezTo>
                    <a:pt x="268714" y="596191"/>
                    <a:pt x="219495" y="461269"/>
                    <a:pt x="275771" y="573823"/>
                  </a:cubicBezTo>
                  <a:cubicBezTo>
                    <a:pt x="282613" y="587507"/>
                    <a:pt x="279467" y="606548"/>
                    <a:pt x="290285" y="617366"/>
                  </a:cubicBezTo>
                  <a:cubicBezTo>
                    <a:pt x="301103" y="628184"/>
                    <a:pt x="319314" y="627042"/>
                    <a:pt x="333828" y="631880"/>
                  </a:cubicBezTo>
                  <a:cubicBezTo>
                    <a:pt x="425752" y="627042"/>
                    <a:pt x="517549" y="617366"/>
                    <a:pt x="609600" y="617366"/>
                  </a:cubicBezTo>
                  <a:cubicBezTo>
                    <a:pt x="648606" y="617366"/>
                    <a:pt x="690204" y="615739"/>
                    <a:pt x="725714" y="631880"/>
                  </a:cubicBezTo>
                  <a:cubicBezTo>
                    <a:pt x="747736" y="641890"/>
                    <a:pt x="755385" y="670119"/>
                    <a:pt x="769257" y="689937"/>
                  </a:cubicBezTo>
                  <a:cubicBezTo>
                    <a:pt x="789264" y="718518"/>
                    <a:pt x="827314" y="777023"/>
                    <a:pt x="827314" y="777023"/>
                  </a:cubicBezTo>
                  <a:cubicBezTo>
                    <a:pt x="844066" y="827279"/>
                    <a:pt x="842489" y="844185"/>
                    <a:pt x="899885" y="878623"/>
                  </a:cubicBezTo>
                  <a:cubicBezTo>
                    <a:pt x="926123" y="894366"/>
                    <a:pt x="986971" y="907652"/>
                    <a:pt x="986971" y="907652"/>
                  </a:cubicBezTo>
                  <a:cubicBezTo>
                    <a:pt x="1006323" y="922166"/>
                    <a:pt x="1025344" y="937134"/>
                    <a:pt x="1045028" y="951194"/>
                  </a:cubicBezTo>
                  <a:cubicBezTo>
                    <a:pt x="1059223" y="961333"/>
                    <a:pt x="1076236" y="967888"/>
                    <a:pt x="1088571" y="980223"/>
                  </a:cubicBezTo>
                  <a:cubicBezTo>
                    <a:pt x="1100906" y="992558"/>
                    <a:pt x="1107924" y="1009252"/>
                    <a:pt x="1117600" y="1023766"/>
                  </a:cubicBezTo>
                  <a:cubicBezTo>
                    <a:pt x="1131474" y="1065389"/>
                    <a:pt x="1150244" y="1134430"/>
                    <a:pt x="1190171" y="1154394"/>
                  </a:cubicBezTo>
                  <a:cubicBezTo>
                    <a:pt x="1238385" y="1178501"/>
                    <a:pt x="1250740" y="1181679"/>
                    <a:pt x="1291771" y="1212452"/>
                  </a:cubicBezTo>
                  <a:cubicBezTo>
                    <a:pt x="1297245" y="1216557"/>
                    <a:pt x="1301447" y="1222128"/>
                    <a:pt x="1306285" y="1226966"/>
                  </a:cubicBezTo>
                  <a:lnTo>
                    <a:pt x="1339536" y="1285155"/>
                  </a:lnTo>
                </a:path>
              </a:pathLst>
            </a:custGeom>
            <a:noFill/>
            <a:ln w="5080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7739" tIns="38871" rIns="77739" bIns="38871" rtlCol="0" anchor="ctr"/>
            <a:lstStyle/>
            <a:p>
              <a:pPr algn="ctr"/>
              <a:endParaRPr lang="ru-RU" sz="2040"/>
            </a:p>
          </p:txBody>
        </p:sp>
        <p:sp>
          <p:nvSpPr>
            <p:cNvPr id="408" name="Полилиния 407"/>
            <p:cNvSpPr/>
            <p:nvPr/>
          </p:nvSpPr>
          <p:spPr>
            <a:xfrm>
              <a:off x="1746158" y="3683911"/>
              <a:ext cx="1208327" cy="349780"/>
            </a:xfrm>
            <a:custGeom>
              <a:avLst/>
              <a:gdLst>
                <a:gd name="connsiteX0" fmla="*/ 1611103 w 1611103"/>
                <a:gd name="connsiteY0" fmla="*/ 232228 h 682171"/>
                <a:gd name="connsiteX1" fmla="*/ 1611103 w 1611103"/>
                <a:gd name="connsiteY1" fmla="*/ 232228 h 682171"/>
                <a:gd name="connsiteX2" fmla="*/ 1306303 w 1611103"/>
                <a:gd name="connsiteY2" fmla="*/ 246743 h 682171"/>
                <a:gd name="connsiteX3" fmla="*/ 1277274 w 1611103"/>
                <a:gd name="connsiteY3" fmla="*/ 319314 h 682171"/>
                <a:gd name="connsiteX4" fmla="*/ 1233731 w 1611103"/>
                <a:gd name="connsiteY4" fmla="*/ 406400 h 682171"/>
                <a:gd name="connsiteX5" fmla="*/ 1233731 w 1611103"/>
                <a:gd name="connsiteY5" fmla="*/ 609600 h 682171"/>
                <a:gd name="connsiteX6" fmla="*/ 1219217 w 1611103"/>
                <a:gd name="connsiteY6" fmla="*/ 682171 h 682171"/>
                <a:gd name="connsiteX7" fmla="*/ 1161160 w 1611103"/>
                <a:gd name="connsiteY7" fmla="*/ 667657 h 682171"/>
                <a:gd name="connsiteX8" fmla="*/ 1103103 w 1611103"/>
                <a:gd name="connsiteY8" fmla="*/ 580571 h 682171"/>
                <a:gd name="connsiteX9" fmla="*/ 1045046 w 1611103"/>
                <a:gd name="connsiteY9" fmla="*/ 464457 h 682171"/>
                <a:gd name="connsiteX10" fmla="*/ 986988 w 1611103"/>
                <a:gd name="connsiteY10" fmla="*/ 377371 h 682171"/>
                <a:gd name="connsiteX11" fmla="*/ 914417 w 1611103"/>
                <a:gd name="connsiteY11" fmla="*/ 348343 h 682171"/>
                <a:gd name="connsiteX12" fmla="*/ 522531 w 1611103"/>
                <a:gd name="connsiteY12" fmla="*/ 391885 h 682171"/>
                <a:gd name="connsiteX13" fmla="*/ 478988 w 1611103"/>
                <a:gd name="connsiteY13" fmla="*/ 406400 h 682171"/>
                <a:gd name="connsiteX14" fmla="*/ 348360 w 1611103"/>
                <a:gd name="connsiteY14" fmla="*/ 391885 h 682171"/>
                <a:gd name="connsiteX15" fmla="*/ 304817 w 1611103"/>
                <a:gd name="connsiteY15" fmla="*/ 377371 h 682171"/>
                <a:gd name="connsiteX16" fmla="*/ 188703 w 1611103"/>
                <a:gd name="connsiteY16" fmla="*/ 362857 h 682171"/>
                <a:gd name="connsiteX17" fmla="*/ 130646 w 1611103"/>
                <a:gd name="connsiteY17" fmla="*/ 246743 h 682171"/>
                <a:gd name="connsiteX18" fmla="*/ 101617 w 1611103"/>
                <a:gd name="connsiteY18" fmla="*/ 145143 h 682171"/>
                <a:gd name="connsiteX19" fmla="*/ 58074 w 1611103"/>
                <a:gd name="connsiteY19" fmla="*/ 101600 h 682171"/>
                <a:gd name="connsiteX20" fmla="*/ 17 w 1611103"/>
                <a:gd name="connsiteY20" fmla="*/ 0 h 682171"/>
                <a:gd name="connsiteX21" fmla="*/ 17 w 1611103"/>
                <a:gd name="connsiteY21" fmla="*/ 0 h 682171"/>
                <a:gd name="connsiteX0" fmla="*/ 1611103 w 1611103"/>
                <a:gd name="connsiteY0" fmla="*/ 232228 h 688982"/>
                <a:gd name="connsiteX1" fmla="*/ 1611103 w 1611103"/>
                <a:gd name="connsiteY1" fmla="*/ 232228 h 688982"/>
                <a:gd name="connsiteX2" fmla="*/ 1306303 w 1611103"/>
                <a:gd name="connsiteY2" fmla="*/ 246743 h 688982"/>
                <a:gd name="connsiteX3" fmla="*/ 1277274 w 1611103"/>
                <a:gd name="connsiteY3" fmla="*/ 319314 h 688982"/>
                <a:gd name="connsiteX4" fmla="*/ 1233731 w 1611103"/>
                <a:gd name="connsiteY4" fmla="*/ 406400 h 688982"/>
                <a:gd name="connsiteX5" fmla="*/ 1233731 w 1611103"/>
                <a:gd name="connsiteY5" fmla="*/ 609600 h 688982"/>
                <a:gd name="connsiteX6" fmla="*/ 1219217 w 1611103"/>
                <a:gd name="connsiteY6" fmla="*/ 682171 h 688982"/>
                <a:gd name="connsiteX7" fmla="*/ 1161160 w 1611103"/>
                <a:gd name="connsiteY7" fmla="*/ 667657 h 688982"/>
                <a:gd name="connsiteX8" fmla="*/ 1150728 w 1611103"/>
                <a:gd name="connsiteY8" fmla="*/ 437696 h 688982"/>
                <a:gd name="connsiteX9" fmla="*/ 1045046 w 1611103"/>
                <a:gd name="connsiteY9" fmla="*/ 464457 h 688982"/>
                <a:gd name="connsiteX10" fmla="*/ 986988 w 1611103"/>
                <a:gd name="connsiteY10" fmla="*/ 377371 h 688982"/>
                <a:gd name="connsiteX11" fmla="*/ 914417 w 1611103"/>
                <a:gd name="connsiteY11" fmla="*/ 348343 h 688982"/>
                <a:gd name="connsiteX12" fmla="*/ 522531 w 1611103"/>
                <a:gd name="connsiteY12" fmla="*/ 391885 h 688982"/>
                <a:gd name="connsiteX13" fmla="*/ 478988 w 1611103"/>
                <a:gd name="connsiteY13" fmla="*/ 406400 h 688982"/>
                <a:gd name="connsiteX14" fmla="*/ 348360 w 1611103"/>
                <a:gd name="connsiteY14" fmla="*/ 391885 h 688982"/>
                <a:gd name="connsiteX15" fmla="*/ 304817 w 1611103"/>
                <a:gd name="connsiteY15" fmla="*/ 377371 h 688982"/>
                <a:gd name="connsiteX16" fmla="*/ 188703 w 1611103"/>
                <a:gd name="connsiteY16" fmla="*/ 362857 h 688982"/>
                <a:gd name="connsiteX17" fmla="*/ 130646 w 1611103"/>
                <a:gd name="connsiteY17" fmla="*/ 246743 h 688982"/>
                <a:gd name="connsiteX18" fmla="*/ 101617 w 1611103"/>
                <a:gd name="connsiteY18" fmla="*/ 145143 h 688982"/>
                <a:gd name="connsiteX19" fmla="*/ 58074 w 1611103"/>
                <a:gd name="connsiteY19" fmla="*/ 101600 h 688982"/>
                <a:gd name="connsiteX20" fmla="*/ 17 w 1611103"/>
                <a:gd name="connsiteY20" fmla="*/ 0 h 688982"/>
                <a:gd name="connsiteX21" fmla="*/ 17 w 1611103"/>
                <a:gd name="connsiteY21" fmla="*/ 0 h 688982"/>
                <a:gd name="connsiteX0" fmla="*/ 1611103 w 1611103"/>
                <a:gd name="connsiteY0" fmla="*/ 232228 h 682171"/>
                <a:gd name="connsiteX1" fmla="*/ 1611103 w 1611103"/>
                <a:gd name="connsiteY1" fmla="*/ 232228 h 682171"/>
                <a:gd name="connsiteX2" fmla="*/ 1306303 w 1611103"/>
                <a:gd name="connsiteY2" fmla="*/ 246743 h 682171"/>
                <a:gd name="connsiteX3" fmla="*/ 1277274 w 1611103"/>
                <a:gd name="connsiteY3" fmla="*/ 319314 h 682171"/>
                <a:gd name="connsiteX4" fmla="*/ 1233731 w 1611103"/>
                <a:gd name="connsiteY4" fmla="*/ 406400 h 682171"/>
                <a:gd name="connsiteX5" fmla="*/ 1233731 w 1611103"/>
                <a:gd name="connsiteY5" fmla="*/ 609600 h 682171"/>
                <a:gd name="connsiteX6" fmla="*/ 1219217 w 1611103"/>
                <a:gd name="connsiteY6" fmla="*/ 682171 h 682171"/>
                <a:gd name="connsiteX7" fmla="*/ 1189735 w 1611103"/>
                <a:gd name="connsiteY7" fmla="*/ 439057 h 682171"/>
                <a:gd name="connsiteX8" fmla="*/ 1150728 w 1611103"/>
                <a:gd name="connsiteY8" fmla="*/ 437696 h 682171"/>
                <a:gd name="connsiteX9" fmla="*/ 1045046 w 1611103"/>
                <a:gd name="connsiteY9" fmla="*/ 464457 h 682171"/>
                <a:gd name="connsiteX10" fmla="*/ 986988 w 1611103"/>
                <a:gd name="connsiteY10" fmla="*/ 377371 h 682171"/>
                <a:gd name="connsiteX11" fmla="*/ 914417 w 1611103"/>
                <a:gd name="connsiteY11" fmla="*/ 348343 h 682171"/>
                <a:gd name="connsiteX12" fmla="*/ 522531 w 1611103"/>
                <a:gd name="connsiteY12" fmla="*/ 391885 h 682171"/>
                <a:gd name="connsiteX13" fmla="*/ 478988 w 1611103"/>
                <a:gd name="connsiteY13" fmla="*/ 406400 h 682171"/>
                <a:gd name="connsiteX14" fmla="*/ 348360 w 1611103"/>
                <a:gd name="connsiteY14" fmla="*/ 391885 h 682171"/>
                <a:gd name="connsiteX15" fmla="*/ 304817 w 1611103"/>
                <a:gd name="connsiteY15" fmla="*/ 377371 h 682171"/>
                <a:gd name="connsiteX16" fmla="*/ 188703 w 1611103"/>
                <a:gd name="connsiteY16" fmla="*/ 362857 h 682171"/>
                <a:gd name="connsiteX17" fmla="*/ 130646 w 1611103"/>
                <a:gd name="connsiteY17" fmla="*/ 246743 h 682171"/>
                <a:gd name="connsiteX18" fmla="*/ 101617 w 1611103"/>
                <a:gd name="connsiteY18" fmla="*/ 145143 h 682171"/>
                <a:gd name="connsiteX19" fmla="*/ 58074 w 1611103"/>
                <a:gd name="connsiteY19" fmla="*/ 101600 h 682171"/>
                <a:gd name="connsiteX20" fmla="*/ 17 w 1611103"/>
                <a:gd name="connsiteY20" fmla="*/ 0 h 682171"/>
                <a:gd name="connsiteX21" fmla="*/ 17 w 1611103"/>
                <a:gd name="connsiteY21" fmla="*/ 0 h 682171"/>
                <a:gd name="connsiteX0" fmla="*/ 1611103 w 1611103"/>
                <a:gd name="connsiteY0" fmla="*/ 232228 h 609633"/>
                <a:gd name="connsiteX1" fmla="*/ 1611103 w 1611103"/>
                <a:gd name="connsiteY1" fmla="*/ 232228 h 609633"/>
                <a:gd name="connsiteX2" fmla="*/ 1306303 w 1611103"/>
                <a:gd name="connsiteY2" fmla="*/ 246743 h 609633"/>
                <a:gd name="connsiteX3" fmla="*/ 1277274 w 1611103"/>
                <a:gd name="connsiteY3" fmla="*/ 319314 h 609633"/>
                <a:gd name="connsiteX4" fmla="*/ 1233731 w 1611103"/>
                <a:gd name="connsiteY4" fmla="*/ 406400 h 609633"/>
                <a:gd name="connsiteX5" fmla="*/ 1233731 w 1611103"/>
                <a:gd name="connsiteY5" fmla="*/ 609600 h 609633"/>
                <a:gd name="connsiteX6" fmla="*/ 1162067 w 1611103"/>
                <a:gd name="connsiteY6" fmla="*/ 424996 h 609633"/>
                <a:gd name="connsiteX7" fmla="*/ 1189735 w 1611103"/>
                <a:gd name="connsiteY7" fmla="*/ 439057 h 609633"/>
                <a:gd name="connsiteX8" fmla="*/ 1150728 w 1611103"/>
                <a:gd name="connsiteY8" fmla="*/ 437696 h 609633"/>
                <a:gd name="connsiteX9" fmla="*/ 1045046 w 1611103"/>
                <a:gd name="connsiteY9" fmla="*/ 464457 h 609633"/>
                <a:gd name="connsiteX10" fmla="*/ 986988 w 1611103"/>
                <a:gd name="connsiteY10" fmla="*/ 377371 h 609633"/>
                <a:gd name="connsiteX11" fmla="*/ 914417 w 1611103"/>
                <a:gd name="connsiteY11" fmla="*/ 348343 h 609633"/>
                <a:gd name="connsiteX12" fmla="*/ 522531 w 1611103"/>
                <a:gd name="connsiteY12" fmla="*/ 391885 h 609633"/>
                <a:gd name="connsiteX13" fmla="*/ 478988 w 1611103"/>
                <a:gd name="connsiteY13" fmla="*/ 406400 h 609633"/>
                <a:gd name="connsiteX14" fmla="*/ 348360 w 1611103"/>
                <a:gd name="connsiteY14" fmla="*/ 391885 h 609633"/>
                <a:gd name="connsiteX15" fmla="*/ 304817 w 1611103"/>
                <a:gd name="connsiteY15" fmla="*/ 377371 h 609633"/>
                <a:gd name="connsiteX16" fmla="*/ 188703 w 1611103"/>
                <a:gd name="connsiteY16" fmla="*/ 362857 h 609633"/>
                <a:gd name="connsiteX17" fmla="*/ 130646 w 1611103"/>
                <a:gd name="connsiteY17" fmla="*/ 246743 h 609633"/>
                <a:gd name="connsiteX18" fmla="*/ 101617 w 1611103"/>
                <a:gd name="connsiteY18" fmla="*/ 145143 h 609633"/>
                <a:gd name="connsiteX19" fmla="*/ 58074 w 1611103"/>
                <a:gd name="connsiteY19" fmla="*/ 101600 h 609633"/>
                <a:gd name="connsiteX20" fmla="*/ 17 w 1611103"/>
                <a:gd name="connsiteY20" fmla="*/ 0 h 609633"/>
                <a:gd name="connsiteX21" fmla="*/ 17 w 1611103"/>
                <a:gd name="connsiteY21" fmla="*/ 0 h 609633"/>
                <a:gd name="connsiteX0" fmla="*/ 1611103 w 1611103"/>
                <a:gd name="connsiteY0" fmla="*/ 232228 h 466373"/>
                <a:gd name="connsiteX1" fmla="*/ 1611103 w 1611103"/>
                <a:gd name="connsiteY1" fmla="*/ 232228 h 466373"/>
                <a:gd name="connsiteX2" fmla="*/ 1306303 w 1611103"/>
                <a:gd name="connsiteY2" fmla="*/ 246743 h 466373"/>
                <a:gd name="connsiteX3" fmla="*/ 1277274 w 1611103"/>
                <a:gd name="connsiteY3" fmla="*/ 319314 h 466373"/>
                <a:gd name="connsiteX4" fmla="*/ 1233731 w 1611103"/>
                <a:gd name="connsiteY4" fmla="*/ 406400 h 466373"/>
                <a:gd name="connsiteX5" fmla="*/ 1176581 w 1611103"/>
                <a:gd name="connsiteY5" fmla="*/ 428625 h 466373"/>
                <a:gd name="connsiteX6" fmla="*/ 1162067 w 1611103"/>
                <a:gd name="connsiteY6" fmla="*/ 424996 h 466373"/>
                <a:gd name="connsiteX7" fmla="*/ 1189735 w 1611103"/>
                <a:gd name="connsiteY7" fmla="*/ 439057 h 466373"/>
                <a:gd name="connsiteX8" fmla="*/ 1150728 w 1611103"/>
                <a:gd name="connsiteY8" fmla="*/ 437696 h 466373"/>
                <a:gd name="connsiteX9" fmla="*/ 1045046 w 1611103"/>
                <a:gd name="connsiteY9" fmla="*/ 464457 h 466373"/>
                <a:gd name="connsiteX10" fmla="*/ 986988 w 1611103"/>
                <a:gd name="connsiteY10" fmla="*/ 377371 h 466373"/>
                <a:gd name="connsiteX11" fmla="*/ 914417 w 1611103"/>
                <a:gd name="connsiteY11" fmla="*/ 348343 h 466373"/>
                <a:gd name="connsiteX12" fmla="*/ 522531 w 1611103"/>
                <a:gd name="connsiteY12" fmla="*/ 391885 h 466373"/>
                <a:gd name="connsiteX13" fmla="*/ 478988 w 1611103"/>
                <a:gd name="connsiteY13" fmla="*/ 406400 h 466373"/>
                <a:gd name="connsiteX14" fmla="*/ 348360 w 1611103"/>
                <a:gd name="connsiteY14" fmla="*/ 391885 h 466373"/>
                <a:gd name="connsiteX15" fmla="*/ 304817 w 1611103"/>
                <a:gd name="connsiteY15" fmla="*/ 377371 h 466373"/>
                <a:gd name="connsiteX16" fmla="*/ 188703 w 1611103"/>
                <a:gd name="connsiteY16" fmla="*/ 362857 h 466373"/>
                <a:gd name="connsiteX17" fmla="*/ 130646 w 1611103"/>
                <a:gd name="connsiteY17" fmla="*/ 246743 h 466373"/>
                <a:gd name="connsiteX18" fmla="*/ 101617 w 1611103"/>
                <a:gd name="connsiteY18" fmla="*/ 145143 h 466373"/>
                <a:gd name="connsiteX19" fmla="*/ 58074 w 1611103"/>
                <a:gd name="connsiteY19" fmla="*/ 101600 h 466373"/>
                <a:gd name="connsiteX20" fmla="*/ 17 w 1611103"/>
                <a:gd name="connsiteY20" fmla="*/ 0 h 466373"/>
                <a:gd name="connsiteX21" fmla="*/ 17 w 1611103"/>
                <a:gd name="connsiteY21" fmla="*/ 0 h 4663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611103" h="466373">
                  <a:moveTo>
                    <a:pt x="1611103" y="232228"/>
                  </a:moveTo>
                  <a:lnTo>
                    <a:pt x="1611103" y="232228"/>
                  </a:lnTo>
                  <a:lnTo>
                    <a:pt x="1306303" y="246743"/>
                  </a:lnTo>
                  <a:cubicBezTo>
                    <a:pt x="1281093" y="253320"/>
                    <a:pt x="1286422" y="294919"/>
                    <a:pt x="1277274" y="319314"/>
                  </a:cubicBezTo>
                  <a:cubicBezTo>
                    <a:pt x="1251519" y="387992"/>
                    <a:pt x="1277773" y="340337"/>
                    <a:pt x="1233731" y="406400"/>
                  </a:cubicBezTo>
                  <a:cubicBezTo>
                    <a:pt x="1197767" y="514295"/>
                    <a:pt x="1188525" y="425526"/>
                    <a:pt x="1176581" y="428625"/>
                  </a:cubicBezTo>
                  <a:cubicBezTo>
                    <a:pt x="1164637" y="431724"/>
                    <a:pt x="1166905" y="400806"/>
                    <a:pt x="1162067" y="424996"/>
                  </a:cubicBezTo>
                  <a:cubicBezTo>
                    <a:pt x="1142715" y="420158"/>
                    <a:pt x="1191625" y="436940"/>
                    <a:pt x="1189735" y="439057"/>
                  </a:cubicBezTo>
                  <a:cubicBezTo>
                    <a:pt x="1187845" y="441174"/>
                    <a:pt x="1174843" y="433463"/>
                    <a:pt x="1150728" y="437696"/>
                  </a:cubicBezTo>
                  <a:cubicBezTo>
                    <a:pt x="1126613" y="441929"/>
                    <a:pt x="1072336" y="474511"/>
                    <a:pt x="1045046" y="464457"/>
                  </a:cubicBezTo>
                  <a:cubicBezTo>
                    <a:pt x="1017756" y="454403"/>
                    <a:pt x="1019381" y="390328"/>
                    <a:pt x="986988" y="377371"/>
                  </a:cubicBezTo>
                  <a:lnTo>
                    <a:pt x="914417" y="348343"/>
                  </a:lnTo>
                  <a:cubicBezTo>
                    <a:pt x="812075" y="357647"/>
                    <a:pt x="644151" y="361480"/>
                    <a:pt x="522531" y="391885"/>
                  </a:cubicBezTo>
                  <a:cubicBezTo>
                    <a:pt x="507688" y="395596"/>
                    <a:pt x="493502" y="401562"/>
                    <a:pt x="478988" y="406400"/>
                  </a:cubicBezTo>
                  <a:cubicBezTo>
                    <a:pt x="435445" y="401562"/>
                    <a:pt x="391575" y="399088"/>
                    <a:pt x="348360" y="391885"/>
                  </a:cubicBezTo>
                  <a:cubicBezTo>
                    <a:pt x="333269" y="389370"/>
                    <a:pt x="319870" y="380108"/>
                    <a:pt x="304817" y="377371"/>
                  </a:cubicBezTo>
                  <a:cubicBezTo>
                    <a:pt x="266440" y="370394"/>
                    <a:pt x="227408" y="367695"/>
                    <a:pt x="188703" y="362857"/>
                  </a:cubicBezTo>
                  <a:cubicBezTo>
                    <a:pt x="153146" y="309522"/>
                    <a:pt x="154318" y="317759"/>
                    <a:pt x="130646" y="246743"/>
                  </a:cubicBezTo>
                  <a:cubicBezTo>
                    <a:pt x="127421" y="237069"/>
                    <a:pt x="110934" y="159119"/>
                    <a:pt x="101617" y="145143"/>
                  </a:cubicBezTo>
                  <a:cubicBezTo>
                    <a:pt x="90231" y="128064"/>
                    <a:pt x="70676" y="117803"/>
                    <a:pt x="58074" y="101600"/>
                  </a:cubicBezTo>
                  <a:cubicBezTo>
                    <a:pt x="-2667" y="23505"/>
                    <a:pt x="17" y="47597"/>
                    <a:pt x="17" y="0"/>
                  </a:cubicBezTo>
                  <a:lnTo>
                    <a:pt x="17" y="0"/>
                  </a:lnTo>
                </a:path>
              </a:pathLst>
            </a:custGeom>
            <a:noFill/>
            <a:ln w="5080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7739" tIns="38871" rIns="77739" bIns="38871" rtlCol="0" anchor="ctr"/>
            <a:lstStyle/>
            <a:p>
              <a:pPr algn="ctr"/>
              <a:endParaRPr lang="ru-RU" sz="2040"/>
            </a:p>
          </p:txBody>
        </p:sp>
        <p:sp>
          <p:nvSpPr>
            <p:cNvPr id="414" name="Полилиния 413"/>
            <p:cNvSpPr/>
            <p:nvPr/>
          </p:nvSpPr>
          <p:spPr>
            <a:xfrm>
              <a:off x="6699886" y="2947305"/>
              <a:ext cx="1780087" cy="1472840"/>
            </a:xfrm>
            <a:custGeom>
              <a:avLst/>
              <a:gdLst>
                <a:gd name="connsiteX0" fmla="*/ 2264229 w 2264229"/>
                <a:gd name="connsiteY0" fmla="*/ 391885 h 1930400"/>
                <a:gd name="connsiteX1" fmla="*/ 2264229 w 2264229"/>
                <a:gd name="connsiteY1" fmla="*/ 391885 h 1930400"/>
                <a:gd name="connsiteX2" fmla="*/ 2148114 w 2264229"/>
                <a:gd name="connsiteY2" fmla="*/ 348343 h 1930400"/>
                <a:gd name="connsiteX3" fmla="*/ 2133600 w 2264229"/>
                <a:gd name="connsiteY3" fmla="*/ 275771 h 1930400"/>
                <a:gd name="connsiteX4" fmla="*/ 2104571 w 2264229"/>
                <a:gd name="connsiteY4" fmla="*/ 188685 h 1930400"/>
                <a:gd name="connsiteX5" fmla="*/ 2032000 w 2264229"/>
                <a:gd name="connsiteY5" fmla="*/ 58057 h 1930400"/>
                <a:gd name="connsiteX6" fmla="*/ 1988457 w 2264229"/>
                <a:gd name="connsiteY6" fmla="*/ 14514 h 1930400"/>
                <a:gd name="connsiteX7" fmla="*/ 1915886 w 2264229"/>
                <a:gd name="connsiteY7" fmla="*/ 0 h 1930400"/>
                <a:gd name="connsiteX8" fmla="*/ 1930400 w 2264229"/>
                <a:gd name="connsiteY8" fmla="*/ 87085 h 1930400"/>
                <a:gd name="connsiteX9" fmla="*/ 1944914 w 2264229"/>
                <a:gd name="connsiteY9" fmla="*/ 130628 h 1930400"/>
                <a:gd name="connsiteX10" fmla="*/ 1959429 w 2264229"/>
                <a:gd name="connsiteY10" fmla="*/ 261257 h 1930400"/>
                <a:gd name="connsiteX11" fmla="*/ 1886857 w 2264229"/>
                <a:gd name="connsiteY11" fmla="*/ 522514 h 1930400"/>
                <a:gd name="connsiteX12" fmla="*/ 1843314 w 2264229"/>
                <a:gd name="connsiteY12" fmla="*/ 551543 h 1930400"/>
                <a:gd name="connsiteX13" fmla="*/ 1814286 w 2264229"/>
                <a:gd name="connsiteY13" fmla="*/ 595085 h 1930400"/>
                <a:gd name="connsiteX14" fmla="*/ 1727200 w 2264229"/>
                <a:gd name="connsiteY14" fmla="*/ 667657 h 1930400"/>
                <a:gd name="connsiteX15" fmla="*/ 1669143 w 2264229"/>
                <a:gd name="connsiteY15" fmla="*/ 754743 h 1930400"/>
                <a:gd name="connsiteX16" fmla="*/ 1625600 w 2264229"/>
                <a:gd name="connsiteY16" fmla="*/ 798285 h 1930400"/>
                <a:gd name="connsiteX17" fmla="*/ 1509486 w 2264229"/>
                <a:gd name="connsiteY17" fmla="*/ 870857 h 1930400"/>
                <a:gd name="connsiteX18" fmla="*/ 1451429 w 2264229"/>
                <a:gd name="connsiteY18" fmla="*/ 899885 h 1930400"/>
                <a:gd name="connsiteX19" fmla="*/ 1378857 w 2264229"/>
                <a:gd name="connsiteY19" fmla="*/ 914400 h 1930400"/>
                <a:gd name="connsiteX20" fmla="*/ 1349829 w 2264229"/>
                <a:gd name="connsiteY20" fmla="*/ 972457 h 1930400"/>
                <a:gd name="connsiteX21" fmla="*/ 1364343 w 2264229"/>
                <a:gd name="connsiteY21" fmla="*/ 1030514 h 1930400"/>
                <a:gd name="connsiteX22" fmla="*/ 1378857 w 2264229"/>
                <a:gd name="connsiteY22" fmla="*/ 1103085 h 1930400"/>
                <a:gd name="connsiteX23" fmla="*/ 1364343 w 2264229"/>
                <a:gd name="connsiteY23" fmla="*/ 1190171 h 1930400"/>
                <a:gd name="connsiteX24" fmla="*/ 1248229 w 2264229"/>
                <a:gd name="connsiteY24" fmla="*/ 1204685 h 1930400"/>
                <a:gd name="connsiteX25" fmla="*/ 1204686 w 2264229"/>
                <a:gd name="connsiteY25" fmla="*/ 1219200 h 1930400"/>
                <a:gd name="connsiteX26" fmla="*/ 1103086 w 2264229"/>
                <a:gd name="connsiteY26" fmla="*/ 1204685 h 1930400"/>
                <a:gd name="connsiteX27" fmla="*/ 972457 w 2264229"/>
                <a:gd name="connsiteY27" fmla="*/ 1132114 h 1930400"/>
                <a:gd name="connsiteX28" fmla="*/ 827314 w 2264229"/>
                <a:gd name="connsiteY28" fmla="*/ 1117600 h 1930400"/>
                <a:gd name="connsiteX29" fmla="*/ 754743 w 2264229"/>
                <a:gd name="connsiteY29" fmla="*/ 1103085 h 1930400"/>
                <a:gd name="connsiteX30" fmla="*/ 725714 w 2264229"/>
                <a:gd name="connsiteY30" fmla="*/ 1059543 h 1930400"/>
                <a:gd name="connsiteX31" fmla="*/ 682171 w 2264229"/>
                <a:gd name="connsiteY31" fmla="*/ 1045028 h 1930400"/>
                <a:gd name="connsiteX32" fmla="*/ 638629 w 2264229"/>
                <a:gd name="connsiteY32" fmla="*/ 1001485 h 1930400"/>
                <a:gd name="connsiteX33" fmla="*/ 551543 w 2264229"/>
                <a:gd name="connsiteY33" fmla="*/ 972457 h 1930400"/>
                <a:gd name="connsiteX34" fmla="*/ 348343 w 2264229"/>
                <a:gd name="connsiteY34" fmla="*/ 986971 h 1930400"/>
                <a:gd name="connsiteX35" fmla="*/ 304800 w 2264229"/>
                <a:gd name="connsiteY35" fmla="*/ 1016000 h 1930400"/>
                <a:gd name="connsiteX36" fmla="*/ 217714 w 2264229"/>
                <a:gd name="connsiteY36" fmla="*/ 1103085 h 1930400"/>
                <a:gd name="connsiteX37" fmla="*/ 188686 w 2264229"/>
                <a:gd name="connsiteY37" fmla="*/ 1219200 h 1930400"/>
                <a:gd name="connsiteX38" fmla="*/ 159657 w 2264229"/>
                <a:gd name="connsiteY38" fmla="*/ 1277257 h 1930400"/>
                <a:gd name="connsiteX39" fmla="*/ 72571 w 2264229"/>
                <a:gd name="connsiteY39" fmla="*/ 1335314 h 1930400"/>
                <a:gd name="connsiteX40" fmla="*/ 29029 w 2264229"/>
                <a:gd name="connsiteY40" fmla="*/ 1422400 h 1930400"/>
                <a:gd name="connsiteX41" fmla="*/ 58057 w 2264229"/>
                <a:gd name="connsiteY41" fmla="*/ 1465943 h 1930400"/>
                <a:gd name="connsiteX42" fmla="*/ 87086 w 2264229"/>
                <a:gd name="connsiteY42" fmla="*/ 1553028 h 1930400"/>
                <a:gd name="connsiteX43" fmla="*/ 43543 w 2264229"/>
                <a:gd name="connsiteY43" fmla="*/ 1843314 h 1930400"/>
                <a:gd name="connsiteX44" fmla="*/ 14514 w 2264229"/>
                <a:gd name="connsiteY44" fmla="*/ 1930400 h 1930400"/>
                <a:gd name="connsiteX45" fmla="*/ 0 w 2264229"/>
                <a:gd name="connsiteY45" fmla="*/ 1930400 h 1930400"/>
                <a:gd name="connsiteX0" fmla="*/ 2264229 w 2365829"/>
                <a:gd name="connsiteY0" fmla="*/ 391885 h 1930400"/>
                <a:gd name="connsiteX1" fmla="*/ 2365829 w 2365829"/>
                <a:gd name="connsiteY1" fmla="*/ 391885 h 1930400"/>
                <a:gd name="connsiteX2" fmla="*/ 2148114 w 2365829"/>
                <a:gd name="connsiteY2" fmla="*/ 348343 h 1930400"/>
                <a:gd name="connsiteX3" fmla="*/ 2133600 w 2365829"/>
                <a:gd name="connsiteY3" fmla="*/ 275771 h 1930400"/>
                <a:gd name="connsiteX4" fmla="*/ 2104571 w 2365829"/>
                <a:gd name="connsiteY4" fmla="*/ 188685 h 1930400"/>
                <a:gd name="connsiteX5" fmla="*/ 2032000 w 2365829"/>
                <a:gd name="connsiteY5" fmla="*/ 58057 h 1930400"/>
                <a:gd name="connsiteX6" fmla="*/ 1988457 w 2365829"/>
                <a:gd name="connsiteY6" fmla="*/ 14514 h 1930400"/>
                <a:gd name="connsiteX7" fmla="*/ 1915886 w 2365829"/>
                <a:gd name="connsiteY7" fmla="*/ 0 h 1930400"/>
                <a:gd name="connsiteX8" fmla="*/ 1930400 w 2365829"/>
                <a:gd name="connsiteY8" fmla="*/ 87085 h 1930400"/>
                <a:gd name="connsiteX9" fmla="*/ 1944914 w 2365829"/>
                <a:gd name="connsiteY9" fmla="*/ 130628 h 1930400"/>
                <a:gd name="connsiteX10" fmla="*/ 1959429 w 2365829"/>
                <a:gd name="connsiteY10" fmla="*/ 261257 h 1930400"/>
                <a:gd name="connsiteX11" fmla="*/ 1886857 w 2365829"/>
                <a:gd name="connsiteY11" fmla="*/ 522514 h 1930400"/>
                <a:gd name="connsiteX12" fmla="*/ 1843314 w 2365829"/>
                <a:gd name="connsiteY12" fmla="*/ 551543 h 1930400"/>
                <a:gd name="connsiteX13" fmla="*/ 1814286 w 2365829"/>
                <a:gd name="connsiteY13" fmla="*/ 595085 h 1930400"/>
                <a:gd name="connsiteX14" fmla="*/ 1727200 w 2365829"/>
                <a:gd name="connsiteY14" fmla="*/ 667657 h 1930400"/>
                <a:gd name="connsiteX15" fmla="*/ 1669143 w 2365829"/>
                <a:gd name="connsiteY15" fmla="*/ 754743 h 1930400"/>
                <a:gd name="connsiteX16" fmla="*/ 1625600 w 2365829"/>
                <a:gd name="connsiteY16" fmla="*/ 798285 h 1930400"/>
                <a:gd name="connsiteX17" fmla="*/ 1509486 w 2365829"/>
                <a:gd name="connsiteY17" fmla="*/ 870857 h 1930400"/>
                <a:gd name="connsiteX18" fmla="*/ 1451429 w 2365829"/>
                <a:gd name="connsiteY18" fmla="*/ 899885 h 1930400"/>
                <a:gd name="connsiteX19" fmla="*/ 1378857 w 2365829"/>
                <a:gd name="connsiteY19" fmla="*/ 914400 h 1930400"/>
                <a:gd name="connsiteX20" fmla="*/ 1349829 w 2365829"/>
                <a:gd name="connsiteY20" fmla="*/ 972457 h 1930400"/>
                <a:gd name="connsiteX21" fmla="*/ 1364343 w 2365829"/>
                <a:gd name="connsiteY21" fmla="*/ 1030514 h 1930400"/>
                <a:gd name="connsiteX22" fmla="*/ 1378857 w 2365829"/>
                <a:gd name="connsiteY22" fmla="*/ 1103085 h 1930400"/>
                <a:gd name="connsiteX23" fmla="*/ 1364343 w 2365829"/>
                <a:gd name="connsiteY23" fmla="*/ 1190171 h 1930400"/>
                <a:gd name="connsiteX24" fmla="*/ 1248229 w 2365829"/>
                <a:gd name="connsiteY24" fmla="*/ 1204685 h 1930400"/>
                <a:gd name="connsiteX25" fmla="*/ 1204686 w 2365829"/>
                <a:gd name="connsiteY25" fmla="*/ 1219200 h 1930400"/>
                <a:gd name="connsiteX26" fmla="*/ 1103086 w 2365829"/>
                <a:gd name="connsiteY26" fmla="*/ 1204685 h 1930400"/>
                <a:gd name="connsiteX27" fmla="*/ 972457 w 2365829"/>
                <a:gd name="connsiteY27" fmla="*/ 1132114 h 1930400"/>
                <a:gd name="connsiteX28" fmla="*/ 827314 w 2365829"/>
                <a:gd name="connsiteY28" fmla="*/ 1117600 h 1930400"/>
                <a:gd name="connsiteX29" fmla="*/ 754743 w 2365829"/>
                <a:gd name="connsiteY29" fmla="*/ 1103085 h 1930400"/>
                <a:gd name="connsiteX30" fmla="*/ 725714 w 2365829"/>
                <a:gd name="connsiteY30" fmla="*/ 1059543 h 1930400"/>
                <a:gd name="connsiteX31" fmla="*/ 682171 w 2365829"/>
                <a:gd name="connsiteY31" fmla="*/ 1045028 h 1930400"/>
                <a:gd name="connsiteX32" fmla="*/ 638629 w 2365829"/>
                <a:gd name="connsiteY32" fmla="*/ 1001485 h 1930400"/>
                <a:gd name="connsiteX33" fmla="*/ 551543 w 2365829"/>
                <a:gd name="connsiteY33" fmla="*/ 972457 h 1930400"/>
                <a:gd name="connsiteX34" fmla="*/ 348343 w 2365829"/>
                <a:gd name="connsiteY34" fmla="*/ 986971 h 1930400"/>
                <a:gd name="connsiteX35" fmla="*/ 304800 w 2365829"/>
                <a:gd name="connsiteY35" fmla="*/ 1016000 h 1930400"/>
                <a:gd name="connsiteX36" fmla="*/ 217714 w 2365829"/>
                <a:gd name="connsiteY36" fmla="*/ 1103085 h 1930400"/>
                <a:gd name="connsiteX37" fmla="*/ 188686 w 2365829"/>
                <a:gd name="connsiteY37" fmla="*/ 1219200 h 1930400"/>
                <a:gd name="connsiteX38" fmla="*/ 159657 w 2365829"/>
                <a:gd name="connsiteY38" fmla="*/ 1277257 h 1930400"/>
                <a:gd name="connsiteX39" fmla="*/ 72571 w 2365829"/>
                <a:gd name="connsiteY39" fmla="*/ 1335314 h 1930400"/>
                <a:gd name="connsiteX40" fmla="*/ 29029 w 2365829"/>
                <a:gd name="connsiteY40" fmla="*/ 1422400 h 1930400"/>
                <a:gd name="connsiteX41" fmla="*/ 58057 w 2365829"/>
                <a:gd name="connsiteY41" fmla="*/ 1465943 h 1930400"/>
                <a:gd name="connsiteX42" fmla="*/ 87086 w 2365829"/>
                <a:gd name="connsiteY42" fmla="*/ 1553028 h 1930400"/>
                <a:gd name="connsiteX43" fmla="*/ 43543 w 2365829"/>
                <a:gd name="connsiteY43" fmla="*/ 1843314 h 1930400"/>
                <a:gd name="connsiteX44" fmla="*/ 14514 w 2365829"/>
                <a:gd name="connsiteY44" fmla="*/ 1930400 h 1930400"/>
                <a:gd name="connsiteX45" fmla="*/ 0 w 2365829"/>
                <a:gd name="connsiteY45" fmla="*/ 1930400 h 1930400"/>
                <a:gd name="connsiteX0" fmla="*/ 2264229 w 2365829"/>
                <a:gd name="connsiteY0" fmla="*/ 382084 h 1920599"/>
                <a:gd name="connsiteX1" fmla="*/ 2365829 w 2365829"/>
                <a:gd name="connsiteY1" fmla="*/ 382084 h 1920599"/>
                <a:gd name="connsiteX2" fmla="*/ 2148114 w 2365829"/>
                <a:gd name="connsiteY2" fmla="*/ 338542 h 1920599"/>
                <a:gd name="connsiteX3" fmla="*/ 2133600 w 2365829"/>
                <a:gd name="connsiteY3" fmla="*/ 265970 h 1920599"/>
                <a:gd name="connsiteX4" fmla="*/ 2104571 w 2365829"/>
                <a:gd name="connsiteY4" fmla="*/ 178884 h 1920599"/>
                <a:gd name="connsiteX5" fmla="*/ 2032000 w 2365829"/>
                <a:gd name="connsiteY5" fmla="*/ 48256 h 1920599"/>
                <a:gd name="connsiteX6" fmla="*/ 1988457 w 2365829"/>
                <a:gd name="connsiteY6" fmla="*/ 4713 h 1920599"/>
                <a:gd name="connsiteX7" fmla="*/ 1992086 w 2365829"/>
                <a:gd name="connsiteY7" fmla="*/ 167999 h 1920599"/>
                <a:gd name="connsiteX8" fmla="*/ 1930400 w 2365829"/>
                <a:gd name="connsiteY8" fmla="*/ 77284 h 1920599"/>
                <a:gd name="connsiteX9" fmla="*/ 1944914 w 2365829"/>
                <a:gd name="connsiteY9" fmla="*/ 120827 h 1920599"/>
                <a:gd name="connsiteX10" fmla="*/ 1959429 w 2365829"/>
                <a:gd name="connsiteY10" fmla="*/ 251456 h 1920599"/>
                <a:gd name="connsiteX11" fmla="*/ 1886857 w 2365829"/>
                <a:gd name="connsiteY11" fmla="*/ 512713 h 1920599"/>
                <a:gd name="connsiteX12" fmla="*/ 1843314 w 2365829"/>
                <a:gd name="connsiteY12" fmla="*/ 541742 h 1920599"/>
                <a:gd name="connsiteX13" fmla="*/ 1814286 w 2365829"/>
                <a:gd name="connsiteY13" fmla="*/ 585284 h 1920599"/>
                <a:gd name="connsiteX14" fmla="*/ 1727200 w 2365829"/>
                <a:gd name="connsiteY14" fmla="*/ 657856 h 1920599"/>
                <a:gd name="connsiteX15" fmla="*/ 1669143 w 2365829"/>
                <a:gd name="connsiteY15" fmla="*/ 744942 h 1920599"/>
                <a:gd name="connsiteX16" fmla="*/ 1625600 w 2365829"/>
                <a:gd name="connsiteY16" fmla="*/ 788484 h 1920599"/>
                <a:gd name="connsiteX17" fmla="*/ 1509486 w 2365829"/>
                <a:gd name="connsiteY17" fmla="*/ 861056 h 1920599"/>
                <a:gd name="connsiteX18" fmla="*/ 1451429 w 2365829"/>
                <a:gd name="connsiteY18" fmla="*/ 890084 h 1920599"/>
                <a:gd name="connsiteX19" fmla="*/ 1378857 w 2365829"/>
                <a:gd name="connsiteY19" fmla="*/ 904599 h 1920599"/>
                <a:gd name="connsiteX20" fmla="*/ 1349829 w 2365829"/>
                <a:gd name="connsiteY20" fmla="*/ 962656 h 1920599"/>
                <a:gd name="connsiteX21" fmla="*/ 1364343 w 2365829"/>
                <a:gd name="connsiteY21" fmla="*/ 1020713 h 1920599"/>
                <a:gd name="connsiteX22" fmla="*/ 1378857 w 2365829"/>
                <a:gd name="connsiteY22" fmla="*/ 1093284 h 1920599"/>
                <a:gd name="connsiteX23" fmla="*/ 1364343 w 2365829"/>
                <a:gd name="connsiteY23" fmla="*/ 1180370 h 1920599"/>
                <a:gd name="connsiteX24" fmla="*/ 1248229 w 2365829"/>
                <a:gd name="connsiteY24" fmla="*/ 1194884 h 1920599"/>
                <a:gd name="connsiteX25" fmla="*/ 1204686 w 2365829"/>
                <a:gd name="connsiteY25" fmla="*/ 1209399 h 1920599"/>
                <a:gd name="connsiteX26" fmla="*/ 1103086 w 2365829"/>
                <a:gd name="connsiteY26" fmla="*/ 1194884 h 1920599"/>
                <a:gd name="connsiteX27" fmla="*/ 972457 w 2365829"/>
                <a:gd name="connsiteY27" fmla="*/ 1122313 h 1920599"/>
                <a:gd name="connsiteX28" fmla="*/ 827314 w 2365829"/>
                <a:gd name="connsiteY28" fmla="*/ 1107799 h 1920599"/>
                <a:gd name="connsiteX29" fmla="*/ 754743 w 2365829"/>
                <a:gd name="connsiteY29" fmla="*/ 1093284 h 1920599"/>
                <a:gd name="connsiteX30" fmla="*/ 725714 w 2365829"/>
                <a:gd name="connsiteY30" fmla="*/ 1049742 h 1920599"/>
                <a:gd name="connsiteX31" fmla="*/ 682171 w 2365829"/>
                <a:gd name="connsiteY31" fmla="*/ 1035227 h 1920599"/>
                <a:gd name="connsiteX32" fmla="*/ 638629 w 2365829"/>
                <a:gd name="connsiteY32" fmla="*/ 991684 h 1920599"/>
                <a:gd name="connsiteX33" fmla="*/ 551543 w 2365829"/>
                <a:gd name="connsiteY33" fmla="*/ 962656 h 1920599"/>
                <a:gd name="connsiteX34" fmla="*/ 348343 w 2365829"/>
                <a:gd name="connsiteY34" fmla="*/ 977170 h 1920599"/>
                <a:gd name="connsiteX35" fmla="*/ 304800 w 2365829"/>
                <a:gd name="connsiteY35" fmla="*/ 1006199 h 1920599"/>
                <a:gd name="connsiteX36" fmla="*/ 217714 w 2365829"/>
                <a:gd name="connsiteY36" fmla="*/ 1093284 h 1920599"/>
                <a:gd name="connsiteX37" fmla="*/ 188686 w 2365829"/>
                <a:gd name="connsiteY37" fmla="*/ 1209399 h 1920599"/>
                <a:gd name="connsiteX38" fmla="*/ 159657 w 2365829"/>
                <a:gd name="connsiteY38" fmla="*/ 1267456 h 1920599"/>
                <a:gd name="connsiteX39" fmla="*/ 72571 w 2365829"/>
                <a:gd name="connsiteY39" fmla="*/ 1325513 h 1920599"/>
                <a:gd name="connsiteX40" fmla="*/ 29029 w 2365829"/>
                <a:gd name="connsiteY40" fmla="*/ 1412599 h 1920599"/>
                <a:gd name="connsiteX41" fmla="*/ 58057 w 2365829"/>
                <a:gd name="connsiteY41" fmla="*/ 1456142 h 1920599"/>
                <a:gd name="connsiteX42" fmla="*/ 87086 w 2365829"/>
                <a:gd name="connsiteY42" fmla="*/ 1543227 h 1920599"/>
                <a:gd name="connsiteX43" fmla="*/ 43543 w 2365829"/>
                <a:gd name="connsiteY43" fmla="*/ 1833513 h 1920599"/>
                <a:gd name="connsiteX44" fmla="*/ 14514 w 2365829"/>
                <a:gd name="connsiteY44" fmla="*/ 1920599 h 1920599"/>
                <a:gd name="connsiteX45" fmla="*/ 0 w 2365829"/>
                <a:gd name="connsiteY45" fmla="*/ 1920599 h 1920599"/>
                <a:gd name="connsiteX0" fmla="*/ 2264229 w 2365829"/>
                <a:gd name="connsiteY0" fmla="*/ 333832 h 1872347"/>
                <a:gd name="connsiteX1" fmla="*/ 2365829 w 2365829"/>
                <a:gd name="connsiteY1" fmla="*/ 333832 h 1872347"/>
                <a:gd name="connsiteX2" fmla="*/ 2148114 w 2365829"/>
                <a:gd name="connsiteY2" fmla="*/ 290290 h 1872347"/>
                <a:gd name="connsiteX3" fmla="*/ 2133600 w 2365829"/>
                <a:gd name="connsiteY3" fmla="*/ 217718 h 1872347"/>
                <a:gd name="connsiteX4" fmla="*/ 2104571 w 2365829"/>
                <a:gd name="connsiteY4" fmla="*/ 130632 h 1872347"/>
                <a:gd name="connsiteX5" fmla="*/ 2032000 w 2365829"/>
                <a:gd name="connsiteY5" fmla="*/ 4 h 1872347"/>
                <a:gd name="connsiteX6" fmla="*/ 1988457 w 2365829"/>
                <a:gd name="connsiteY6" fmla="*/ 134261 h 1872347"/>
                <a:gd name="connsiteX7" fmla="*/ 1992086 w 2365829"/>
                <a:gd name="connsiteY7" fmla="*/ 119747 h 1872347"/>
                <a:gd name="connsiteX8" fmla="*/ 1930400 w 2365829"/>
                <a:gd name="connsiteY8" fmla="*/ 29032 h 1872347"/>
                <a:gd name="connsiteX9" fmla="*/ 1944914 w 2365829"/>
                <a:gd name="connsiteY9" fmla="*/ 72575 h 1872347"/>
                <a:gd name="connsiteX10" fmla="*/ 1959429 w 2365829"/>
                <a:gd name="connsiteY10" fmla="*/ 203204 h 1872347"/>
                <a:gd name="connsiteX11" fmla="*/ 1886857 w 2365829"/>
                <a:gd name="connsiteY11" fmla="*/ 464461 h 1872347"/>
                <a:gd name="connsiteX12" fmla="*/ 1843314 w 2365829"/>
                <a:gd name="connsiteY12" fmla="*/ 493490 h 1872347"/>
                <a:gd name="connsiteX13" fmla="*/ 1814286 w 2365829"/>
                <a:gd name="connsiteY13" fmla="*/ 537032 h 1872347"/>
                <a:gd name="connsiteX14" fmla="*/ 1727200 w 2365829"/>
                <a:gd name="connsiteY14" fmla="*/ 609604 h 1872347"/>
                <a:gd name="connsiteX15" fmla="*/ 1669143 w 2365829"/>
                <a:gd name="connsiteY15" fmla="*/ 696690 h 1872347"/>
                <a:gd name="connsiteX16" fmla="*/ 1625600 w 2365829"/>
                <a:gd name="connsiteY16" fmla="*/ 740232 h 1872347"/>
                <a:gd name="connsiteX17" fmla="*/ 1509486 w 2365829"/>
                <a:gd name="connsiteY17" fmla="*/ 812804 h 1872347"/>
                <a:gd name="connsiteX18" fmla="*/ 1451429 w 2365829"/>
                <a:gd name="connsiteY18" fmla="*/ 841832 h 1872347"/>
                <a:gd name="connsiteX19" fmla="*/ 1378857 w 2365829"/>
                <a:gd name="connsiteY19" fmla="*/ 856347 h 1872347"/>
                <a:gd name="connsiteX20" fmla="*/ 1349829 w 2365829"/>
                <a:gd name="connsiteY20" fmla="*/ 914404 h 1872347"/>
                <a:gd name="connsiteX21" fmla="*/ 1364343 w 2365829"/>
                <a:gd name="connsiteY21" fmla="*/ 972461 h 1872347"/>
                <a:gd name="connsiteX22" fmla="*/ 1378857 w 2365829"/>
                <a:gd name="connsiteY22" fmla="*/ 1045032 h 1872347"/>
                <a:gd name="connsiteX23" fmla="*/ 1364343 w 2365829"/>
                <a:gd name="connsiteY23" fmla="*/ 1132118 h 1872347"/>
                <a:gd name="connsiteX24" fmla="*/ 1248229 w 2365829"/>
                <a:gd name="connsiteY24" fmla="*/ 1146632 h 1872347"/>
                <a:gd name="connsiteX25" fmla="*/ 1204686 w 2365829"/>
                <a:gd name="connsiteY25" fmla="*/ 1161147 h 1872347"/>
                <a:gd name="connsiteX26" fmla="*/ 1103086 w 2365829"/>
                <a:gd name="connsiteY26" fmla="*/ 1146632 h 1872347"/>
                <a:gd name="connsiteX27" fmla="*/ 972457 w 2365829"/>
                <a:gd name="connsiteY27" fmla="*/ 1074061 h 1872347"/>
                <a:gd name="connsiteX28" fmla="*/ 827314 w 2365829"/>
                <a:gd name="connsiteY28" fmla="*/ 1059547 h 1872347"/>
                <a:gd name="connsiteX29" fmla="*/ 754743 w 2365829"/>
                <a:gd name="connsiteY29" fmla="*/ 1045032 h 1872347"/>
                <a:gd name="connsiteX30" fmla="*/ 725714 w 2365829"/>
                <a:gd name="connsiteY30" fmla="*/ 1001490 h 1872347"/>
                <a:gd name="connsiteX31" fmla="*/ 682171 w 2365829"/>
                <a:gd name="connsiteY31" fmla="*/ 986975 h 1872347"/>
                <a:gd name="connsiteX32" fmla="*/ 638629 w 2365829"/>
                <a:gd name="connsiteY32" fmla="*/ 943432 h 1872347"/>
                <a:gd name="connsiteX33" fmla="*/ 551543 w 2365829"/>
                <a:gd name="connsiteY33" fmla="*/ 914404 h 1872347"/>
                <a:gd name="connsiteX34" fmla="*/ 348343 w 2365829"/>
                <a:gd name="connsiteY34" fmla="*/ 928918 h 1872347"/>
                <a:gd name="connsiteX35" fmla="*/ 304800 w 2365829"/>
                <a:gd name="connsiteY35" fmla="*/ 957947 h 1872347"/>
                <a:gd name="connsiteX36" fmla="*/ 217714 w 2365829"/>
                <a:gd name="connsiteY36" fmla="*/ 1045032 h 1872347"/>
                <a:gd name="connsiteX37" fmla="*/ 188686 w 2365829"/>
                <a:gd name="connsiteY37" fmla="*/ 1161147 h 1872347"/>
                <a:gd name="connsiteX38" fmla="*/ 159657 w 2365829"/>
                <a:gd name="connsiteY38" fmla="*/ 1219204 h 1872347"/>
                <a:gd name="connsiteX39" fmla="*/ 72571 w 2365829"/>
                <a:gd name="connsiteY39" fmla="*/ 1277261 h 1872347"/>
                <a:gd name="connsiteX40" fmla="*/ 29029 w 2365829"/>
                <a:gd name="connsiteY40" fmla="*/ 1364347 h 1872347"/>
                <a:gd name="connsiteX41" fmla="*/ 58057 w 2365829"/>
                <a:gd name="connsiteY41" fmla="*/ 1407890 h 1872347"/>
                <a:gd name="connsiteX42" fmla="*/ 87086 w 2365829"/>
                <a:gd name="connsiteY42" fmla="*/ 1494975 h 1872347"/>
                <a:gd name="connsiteX43" fmla="*/ 43543 w 2365829"/>
                <a:gd name="connsiteY43" fmla="*/ 1785261 h 1872347"/>
                <a:gd name="connsiteX44" fmla="*/ 14514 w 2365829"/>
                <a:gd name="connsiteY44" fmla="*/ 1872347 h 1872347"/>
                <a:gd name="connsiteX45" fmla="*/ 0 w 2365829"/>
                <a:gd name="connsiteY45" fmla="*/ 1872347 h 1872347"/>
                <a:gd name="connsiteX0" fmla="*/ 2264229 w 2365829"/>
                <a:gd name="connsiteY0" fmla="*/ 333832 h 1872347"/>
                <a:gd name="connsiteX1" fmla="*/ 2365829 w 2365829"/>
                <a:gd name="connsiteY1" fmla="*/ 333832 h 1872347"/>
                <a:gd name="connsiteX2" fmla="*/ 2148114 w 2365829"/>
                <a:gd name="connsiteY2" fmla="*/ 290290 h 1872347"/>
                <a:gd name="connsiteX3" fmla="*/ 2133600 w 2365829"/>
                <a:gd name="connsiteY3" fmla="*/ 217718 h 1872347"/>
                <a:gd name="connsiteX4" fmla="*/ 2104571 w 2365829"/>
                <a:gd name="connsiteY4" fmla="*/ 130632 h 1872347"/>
                <a:gd name="connsiteX5" fmla="*/ 2032000 w 2365829"/>
                <a:gd name="connsiteY5" fmla="*/ 4 h 1872347"/>
                <a:gd name="connsiteX6" fmla="*/ 1988457 w 2365829"/>
                <a:gd name="connsiteY6" fmla="*/ 134261 h 1872347"/>
                <a:gd name="connsiteX7" fmla="*/ 1992086 w 2365829"/>
                <a:gd name="connsiteY7" fmla="*/ 119747 h 1872347"/>
                <a:gd name="connsiteX8" fmla="*/ 1930400 w 2365829"/>
                <a:gd name="connsiteY8" fmla="*/ 29032 h 1872347"/>
                <a:gd name="connsiteX9" fmla="*/ 2021114 w 2365829"/>
                <a:gd name="connsiteY9" fmla="*/ 212275 h 1872347"/>
                <a:gd name="connsiteX10" fmla="*/ 1959429 w 2365829"/>
                <a:gd name="connsiteY10" fmla="*/ 203204 h 1872347"/>
                <a:gd name="connsiteX11" fmla="*/ 1886857 w 2365829"/>
                <a:gd name="connsiteY11" fmla="*/ 464461 h 1872347"/>
                <a:gd name="connsiteX12" fmla="*/ 1843314 w 2365829"/>
                <a:gd name="connsiteY12" fmla="*/ 493490 h 1872347"/>
                <a:gd name="connsiteX13" fmla="*/ 1814286 w 2365829"/>
                <a:gd name="connsiteY13" fmla="*/ 537032 h 1872347"/>
                <a:gd name="connsiteX14" fmla="*/ 1727200 w 2365829"/>
                <a:gd name="connsiteY14" fmla="*/ 609604 h 1872347"/>
                <a:gd name="connsiteX15" fmla="*/ 1669143 w 2365829"/>
                <a:gd name="connsiteY15" fmla="*/ 696690 h 1872347"/>
                <a:gd name="connsiteX16" fmla="*/ 1625600 w 2365829"/>
                <a:gd name="connsiteY16" fmla="*/ 740232 h 1872347"/>
                <a:gd name="connsiteX17" fmla="*/ 1509486 w 2365829"/>
                <a:gd name="connsiteY17" fmla="*/ 812804 h 1872347"/>
                <a:gd name="connsiteX18" fmla="*/ 1451429 w 2365829"/>
                <a:gd name="connsiteY18" fmla="*/ 841832 h 1872347"/>
                <a:gd name="connsiteX19" fmla="*/ 1378857 w 2365829"/>
                <a:gd name="connsiteY19" fmla="*/ 856347 h 1872347"/>
                <a:gd name="connsiteX20" fmla="*/ 1349829 w 2365829"/>
                <a:gd name="connsiteY20" fmla="*/ 914404 h 1872347"/>
                <a:gd name="connsiteX21" fmla="*/ 1364343 w 2365829"/>
                <a:gd name="connsiteY21" fmla="*/ 972461 h 1872347"/>
                <a:gd name="connsiteX22" fmla="*/ 1378857 w 2365829"/>
                <a:gd name="connsiteY22" fmla="*/ 1045032 h 1872347"/>
                <a:gd name="connsiteX23" fmla="*/ 1364343 w 2365829"/>
                <a:gd name="connsiteY23" fmla="*/ 1132118 h 1872347"/>
                <a:gd name="connsiteX24" fmla="*/ 1248229 w 2365829"/>
                <a:gd name="connsiteY24" fmla="*/ 1146632 h 1872347"/>
                <a:gd name="connsiteX25" fmla="*/ 1204686 w 2365829"/>
                <a:gd name="connsiteY25" fmla="*/ 1161147 h 1872347"/>
                <a:gd name="connsiteX26" fmla="*/ 1103086 w 2365829"/>
                <a:gd name="connsiteY26" fmla="*/ 1146632 h 1872347"/>
                <a:gd name="connsiteX27" fmla="*/ 972457 w 2365829"/>
                <a:gd name="connsiteY27" fmla="*/ 1074061 h 1872347"/>
                <a:gd name="connsiteX28" fmla="*/ 827314 w 2365829"/>
                <a:gd name="connsiteY28" fmla="*/ 1059547 h 1872347"/>
                <a:gd name="connsiteX29" fmla="*/ 754743 w 2365829"/>
                <a:gd name="connsiteY29" fmla="*/ 1045032 h 1872347"/>
                <a:gd name="connsiteX30" fmla="*/ 725714 w 2365829"/>
                <a:gd name="connsiteY30" fmla="*/ 1001490 h 1872347"/>
                <a:gd name="connsiteX31" fmla="*/ 682171 w 2365829"/>
                <a:gd name="connsiteY31" fmla="*/ 986975 h 1872347"/>
                <a:gd name="connsiteX32" fmla="*/ 638629 w 2365829"/>
                <a:gd name="connsiteY32" fmla="*/ 943432 h 1872347"/>
                <a:gd name="connsiteX33" fmla="*/ 551543 w 2365829"/>
                <a:gd name="connsiteY33" fmla="*/ 914404 h 1872347"/>
                <a:gd name="connsiteX34" fmla="*/ 348343 w 2365829"/>
                <a:gd name="connsiteY34" fmla="*/ 928918 h 1872347"/>
                <a:gd name="connsiteX35" fmla="*/ 304800 w 2365829"/>
                <a:gd name="connsiteY35" fmla="*/ 957947 h 1872347"/>
                <a:gd name="connsiteX36" fmla="*/ 217714 w 2365829"/>
                <a:gd name="connsiteY36" fmla="*/ 1045032 h 1872347"/>
                <a:gd name="connsiteX37" fmla="*/ 188686 w 2365829"/>
                <a:gd name="connsiteY37" fmla="*/ 1161147 h 1872347"/>
                <a:gd name="connsiteX38" fmla="*/ 159657 w 2365829"/>
                <a:gd name="connsiteY38" fmla="*/ 1219204 h 1872347"/>
                <a:gd name="connsiteX39" fmla="*/ 72571 w 2365829"/>
                <a:gd name="connsiteY39" fmla="*/ 1277261 h 1872347"/>
                <a:gd name="connsiteX40" fmla="*/ 29029 w 2365829"/>
                <a:gd name="connsiteY40" fmla="*/ 1364347 h 1872347"/>
                <a:gd name="connsiteX41" fmla="*/ 58057 w 2365829"/>
                <a:gd name="connsiteY41" fmla="*/ 1407890 h 1872347"/>
                <a:gd name="connsiteX42" fmla="*/ 87086 w 2365829"/>
                <a:gd name="connsiteY42" fmla="*/ 1494975 h 1872347"/>
                <a:gd name="connsiteX43" fmla="*/ 43543 w 2365829"/>
                <a:gd name="connsiteY43" fmla="*/ 1785261 h 1872347"/>
                <a:gd name="connsiteX44" fmla="*/ 14514 w 2365829"/>
                <a:gd name="connsiteY44" fmla="*/ 1872347 h 1872347"/>
                <a:gd name="connsiteX45" fmla="*/ 0 w 2365829"/>
                <a:gd name="connsiteY45" fmla="*/ 1872347 h 1872347"/>
                <a:gd name="connsiteX0" fmla="*/ 2264229 w 2365829"/>
                <a:gd name="connsiteY0" fmla="*/ 333832 h 1872347"/>
                <a:gd name="connsiteX1" fmla="*/ 2365829 w 2365829"/>
                <a:gd name="connsiteY1" fmla="*/ 333832 h 1872347"/>
                <a:gd name="connsiteX2" fmla="*/ 2148114 w 2365829"/>
                <a:gd name="connsiteY2" fmla="*/ 290290 h 1872347"/>
                <a:gd name="connsiteX3" fmla="*/ 2133600 w 2365829"/>
                <a:gd name="connsiteY3" fmla="*/ 217718 h 1872347"/>
                <a:gd name="connsiteX4" fmla="*/ 2104571 w 2365829"/>
                <a:gd name="connsiteY4" fmla="*/ 130632 h 1872347"/>
                <a:gd name="connsiteX5" fmla="*/ 2032000 w 2365829"/>
                <a:gd name="connsiteY5" fmla="*/ 4 h 1872347"/>
                <a:gd name="connsiteX6" fmla="*/ 1988457 w 2365829"/>
                <a:gd name="connsiteY6" fmla="*/ 134261 h 1872347"/>
                <a:gd name="connsiteX7" fmla="*/ 1992086 w 2365829"/>
                <a:gd name="connsiteY7" fmla="*/ 119747 h 1872347"/>
                <a:gd name="connsiteX8" fmla="*/ 2014220 w 2365829"/>
                <a:gd name="connsiteY8" fmla="*/ 120472 h 1872347"/>
                <a:gd name="connsiteX9" fmla="*/ 2021114 w 2365829"/>
                <a:gd name="connsiteY9" fmla="*/ 212275 h 1872347"/>
                <a:gd name="connsiteX10" fmla="*/ 1959429 w 2365829"/>
                <a:gd name="connsiteY10" fmla="*/ 203204 h 1872347"/>
                <a:gd name="connsiteX11" fmla="*/ 1886857 w 2365829"/>
                <a:gd name="connsiteY11" fmla="*/ 464461 h 1872347"/>
                <a:gd name="connsiteX12" fmla="*/ 1843314 w 2365829"/>
                <a:gd name="connsiteY12" fmla="*/ 493490 h 1872347"/>
                <a:gd name="connsiteX13" fmla="*/ 1814286 w 2365829"/>
                <a:gd name="connsiteY13" fmla="*/ 537032 h 1872347"/>
                <a:gd name="connsiteX14" fmla="*/ 1727200 w 2365829"/>
                <a:gd name="connsiteY14" fmla="*/ 609604 h 1872347"/>
                <a:gd name="connsiteX15" fmla="*/ 1669143 w 2365829"/>
                <a:gd name="connsiteY15" fmla="*/ 696690 h 1872347"/>
                <a:gd name="connsiteX16" fmla="*/ 1625600 w 2365829"/>
                <a:gd name="connsiteY16" fmla="*/ 740232 h 1872347"/>
                <a:gd name="connsiteX17" fmla="*/ 1509486 w 2365829"/>
                <a:gd name="connsiteY17" fmla="*/ 812804 h 1872347"/>
                <a:gd name="connsiteX18" fmla="*/ 1451429 w 2365829"/>
                <a:gd name="connsiteY18" fmla="*/ 841832 h 1872347"/>
                <a:gd name="connsiteX19" fmla="*/ 1378857 w 2365829"/>
                <a:gd name="connsiteY19" fmla="*/ 856347 h 1872347"/>
                <a:gd name="connsiteX20" fmla="*/ 1349829 w 2365829"/>
                <a:gd name="connsiteY20" fmla="*/ 914404 h 1872347"/>
                <a:gd name="connsiteX21" fmla="*/ 1364343 w 2365829"/>
                <a:gd name="connsiteY21" fmla="*/ 972461 h 1872347"/>
                <a:gd name="connsiteX22" fmla="*/ 1378857 w 2365829"/>
                <a:gd name="connsiteY22" fmla="*/ 1045032 h 1872347"/>
                <a:gd name="connsiteX23" fmla="*/ 1364343 w 2365829"/>
                <a:gd name="connsiteY23" fmla="*/ 1132118 h 1872347"/>
                <a:gd name="connsiteX24" fmla="*/ 1248229 w 2365829"/>
                <a:gd name="connsiteY24" fmla="*/ 1146632 h 1872347"/>
                <a:gd name="connsiteX25" fmla="*/ 1204686 w 2365829"/>
                <a:gd name="connsiteY25" fmla="*/ 1161147 h 1872347"/>
                <a:gd name="connsiteX26" fmla="*/ 1103086 w 2365829"/>
                <a:gd name="connsiteY26" fmla="*/ 1146632 h 1872347"/>
                <a:gd name="connsiteX27" fmla="*/ 972457 w 2365829"/>
                <a:gd name="connsiteY27" fmla="*/ 1074061 h 1872347"/>
                <a:gd name="connsiteX28" fmla="*/ 827314 w 2365829"/>
                <a:gd name="connsiteY28" fmla="*/ 1059547 h 1872347"/>
                <a:gd name="connsiteX29" fmla="*/ 754743 w 2365829"/>
                <a:gd name="connsiteY29" fmla="*/ 1045032 h 1872347"/>
                <a:gd name="connsiteX30" fmla="*/ 725714 w 2365829"/>
                <a:gd name="connsiteY30" fmla="*/ 1001490 h 1872347"/>
                <a:gd name="connsiteX31" fmla="*/ 682171 w 2365829"/>
                <a:gd name="connsiteY31" fmla="*/ 986975 h 1872347"/>
                <a:gd name="connsiteX32" fmla="*/ 638629 w 2365829"/>
                <a:gd name="connsiteY32" fmla="*/ 943432 h 1872347"/>
                <a:gd name="connsiteX33" fmla="*/ 551543 w 2365829"/>
                <a:gd name="connsiteY33" fmla="*/ 914404 h 1872347"/>
                <a:gd name="connsiteX34" fmla="*/ 348343 w 2365829"/>
                <a:gd name="connsiteY34" fmla="*/ 928918 h 1872347"/>
                <a:gd name="connsiteX35" fmla="*/ 304800 w 2365829"/>
                <a:gd name="connsiteY35" fmla="*/ 957947 h 1872347"/>
                <a:gd name="connsiteX36" fmla="*/ 217714 w 2365829"/>
                <a:gd name="connsiteY36" fmla="*/ 1045032 h 1872347"/>
                <a:gd name="connsiteX37" fmla="*/ 188686 w 2365829"/>
                <a:gd name="connsiteY37" fmla="*/ 1161147 h 1872347"/>
                <a:gd name="connsiteX38" fmla="*/ 159657 w 2365829"/>
                <a:gd name="connsiteY38" fmla="*/ 1219204 h 1872347"/>
                <a:gd name="connsiteX39" fmla="*/ 72571 w 2365829"/>
                <a:gd name="connsiteY39" fmla="*/ 1277261 h 1872347"/>
                <a:gd name="connsiteX40" fmla="*/ 29029 w 2365829"/>
                <a:gd name="connsiteY40" fmla="*/ 1364347 h 1872347"/>
                <a:gd name="connsiteX41" fmla="*/ 58057 w 2365829"/>
                <a:gd name="connsiteY41" fmla="*/ 1407890 h 1872347"/>
                <a:gd name="connsiteX42" fmla="*/ 87086 w 2365829"/>
                <a:gd name="connsiteY42" fmla="*/ 1494975 h 1872347"/>
                <a:gd name="connsiteX43" fmla="*/ 43543 w 2365829"/>
                <a:gd name="connsiteY43" fmla="*/ 1785261 h 1872347"/>
                <a:gd name="connsiteX44" fmla="*/ 14514 w 2365829"/>
                <a:gd name="connsiteY44" fmla="*/ 1872347 h 1872347"/>
                <a:gd name="connsiteX45" fmla="*/ 0 w 2365829"/>
                <a:gd name="connsiteY45" fmla="*/ 1872347 h 1872347"/>
                <a:gd name="connsiteX0" fmla="*/ 2271849 w 2373449"/>
                <a:gd name="connsiteY0" fmla="*/ 333832 h 1963787"/>
                <a:gd name="connsiteX1" fmla="*/ 2373449 w 2373449"/>
                <a:gd name="connsiteY1" fmla="*/ 333832 h 1963787"/>
                <a:gd name="connsiteX2" fmla="*/ 2155734 w 2373449"/>
                <a:gd name="connsiteY2" fmla="*/ 290290 h 1963787"/>
                <a:gd name="connsiteX3" fmla="*/ 2141220 w 2373449"/>
                <a:gd name="connsiteY3" fmla="*/ 217718 h 1963787"/>
                <a:gd name="connsiteX4" fmla="*/ 2112191 w 2373449"/>
                <a:gd name="connsiteY4" fmla="*/ 130632 h 1963787"/>
                <a:gd name="connsiteX5" fmla="*/ 2039620 w 2373449"/>
                <a:gd name="connsiteY5" fmla="*/ 4 h 1963787"/>
                <a:gd name="connsiteX6" fmla="*/ 1996077 w 2373449"/>
                <a:gd name="connsiteY6" fmla="*/ 134261 h 1963787"/>
                <a:gd name="connsiteX7" fmla="*/ 1999706 w 2373449"/>
                <a:gd name="connsiteY7" fmla="*/ 119747 h 1963787"/>
                <a:gd name="connsiteX8" fmla="*/ 2021840 w 2373449"/>
                <a:gd name="connsiteY8" fmla="*/ 120472 h 1963787"/>
                <a:gd name="connsiteX9" fmla="*/ 2028734 w 2373449"/>
                <a:gd name="connsiteY9" fmla="*/ 212275 h 1963787"/>
                <a:gd name="connsiteX10" fmla="*/ 1967049 w 2373449"/>
                <a:gd name="connsiteY10" fmla="*/ 203204 h 1963787"/>
                <a:gd name="connsiteX11" fmla="*/ 1894477 w 2373449"/>
                <a:gd name="connsiteY11" fmla="*/ 464461 h 1963787"/>
                <a:gd name="connsiteX12" fmla="*/ 1850934 w 2373449"/>
                <a:gd name="connsiteY12" fmla="*/ 493490 h 1963787"/>
                <a:gd name="connsiteX13" fmla="*/ 1821906 w 2373449"/>
                <a:gd name="connsiteY13" fmla="*/ 537032 h 1963787"/>
                <a:gd name="connsiteX14" fmla="*/ 1734820 w 2373449"/>
                <a:gd name="connsiteY14" fmla="*/ 609604 h 1963787"/>
                <a:gd name="connsiteX15" fmla="*/ 1676763 w 2373449"/>
                <a:gd name="connsiteY15" fmla="*/ 696690 h 1963787"/>
                <a:gd name="connsiteX16" fmla="*/ 1633220 w 2373449"/>
                <a:gd name="connsiteY16" fmla="*/ 740232 h 1963787"/>
                <a:gd name="connsiteX17" fmla="*/ 1517106 w 2373449"/>
                <a:gd name="connsiteY17" fmla="*/ 812804 h 1963787"/>
                <a:gd name="connsiteX18" fmla="*/ 1459049 w 2373449"/>
                <a:gd name="connsiteY18" fmla="*/ 841832 h 1963787"/>
                <a:gd name="connsiteX19" fmla="*/ 1386477 w 2373449"/>
                <a:gd name="connsiteY19" fmla="*/ 856347 h 1963787"/>
                <a:gd name="connsiteX20" fmla="*/ 1357449 w 2373449"/>
                <a:gd name="connsiteY20" fmla="*/ 914404 h 1963787"/>
                <a:gd name="connsiteX21" fmla="*/ 1371963 w 2373449"/>
                <a:gd name="connsiteY21" fmla="*/ 972461 h 1963787"/>
                <a:gd name="connsiteX22" fmla="*/ 1386477 w 2373449"/>
                <a:gd name="connsiteY22" fmla="*/ 1045032 h 1963787"/>
                <a:gd name="connsiteX23" fmla="*/ 1371963 w 2373449"/>
                <a:gd name="connsiteY23" fmla="*/ 1132118 h 1963787"/>
                <a:gd name="connsiteX24" fmla="*/ 1255849 w 2373449"/>
                <a:gd name="connsiteY24" fmla="*/ 1146632 h 1963787"/>
                <a:gd name="connsiteX25" fmla="*/ 1212306 w 2373449"/>
                <a:gd name="connsiteY25" fmla="*/ 1161147 h 1963787"/>
                <a:gd name="connsiteX26" fmla="*/ 1110706 w 2373449"/>
                <a:gd name="connsiteY26" fmla="*/ 1146632 h 1963787"/>
                <a:gd name="connsiteX27" fmla="*/ 980077 w 2373449"/>
                <a:gd name="connsiteY27" fmla="*/ 1074061 h 1963787"/>
                <a:gd name="connsiteX28" fmla="*/ 834934 w 2373449"/>
                <a:gd name="connsiteY28" fmla="*/ 1059547 h 1963787"/>
                <a:gd name="connsiteX29" fmla="*/ 762363 w 2373449"/>
                <a:gd name="connsiteY29" fmla="*/ 1045032 h 1963787"/>
                <a:gd name="connsiteX30" fmla="*/ 733334 w 2373449"/>
                <a:gd name="connsiteY30" fmla="*/ 1001490 h 1963787"/>
                <a:gd name="connsiteX31" fmla="*/ 689791 w 2373449"/>
                <a:gd name="connsiteY31" fmla="*/ 986975 h 1963787"/>
                <a:gd name="connsiteX32" fmla="*/ 646249 w 2373449"/>
                <a:gd name="connsiteY32" fmla="*/ 943432 h 1963787"/>
                <a:gd name="connsiteX33" fmla="*/ 559163 w 2373449"/>
                <a:gd name="connsiteY33" fmla="*/ 914404 h 1963787"/>
                <a:gd name="connsiteX34" fmla="*/ 355963 w 2373449"/>
                <a:gd name="connsiteY34" fmla="*/ 928918 h 1963787"/>
                <a:gd name="connsiteX35" fmla="*/ 312420 w 2373449"/>
                <a:gd name="connsiteY35" fmla="*/ 957947 h 1963787"/>
                <a:gd name="connsiteX36" fmla="*/ 225334 w 2373449"/>
                <a:gd name="connsiteY36" fmla="*/ 1045032 h 1963787"/>
                <a:gd name="connsiteX37" fmla="*/ 196306 w 2373449"/>
                <a:gd name="connsiteY37" fmla="*/ 1161147 h 1963787"/>
                <a:gd name="connsiteX38" fmla="*/ 167277 w 2373449"/>
                <a:gd name="connsiteY38" fmla="*/ 1219204 h 1963787"/>
                <a:gd name="connsiteX39" fmla="*/ 80191 w 2373449"/>
                <a:gd name="connsiteY39" fmla="*/ 1277261 h 1963787"/>
                <a:gd name="connsiteX40" fmla="*/ 36649 w 2373449"/>
                <a:gd name="connsiteY40" fmla="*/ 1364347 h 1963787"/>
                <a:gd name="connsiteX41" fmla="*/ 65677 w 2373449"/>
                <a:gd name="connsiteY41" fmla="*/ 1407890 h 1963787"/>
                <a:gd name="connsiteX42" fmla="*/ 94706 w 2373449"/>
                <a:gd name="connsiteY42" fmla="*/ 1494975 h 1963787"/>
                <a:gd name="connsiteX43" fmla="*/ 51163 w 2373449"/>
                <a:gd name="connsiteY43" fmla="*/ 1785261 h 1963787"/>
                <a:gd name="connsiteX44" fmla="*/ 22134 w 2373449"/>
                <a:gd name="connsiteY44" fmla="*/ 1872347 h 1963787"/>
                <a:gd name="connsiteX45" fmla="*/ 0 w 2373449"/>
                <a:gd name="connsiteY45" fmla="*/ 1963787 h 19637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2373449" h="1963787">
                  <a:moveTo>
                    <a:pt x="2271849" y="333832"/>
                  </a:moveTo>
                  <a:lnTo>
                    <a:pt x="2373449" y="333832"/>
                  </a:lnTo>
                  <a:cubicBezTo>
                    <a:pt x="2334744" y="319318"/>
                    <a:pt x="2194439" y="309642"/>
                    <a:pt x="2155734" y="290290"/>
                  </a:cubicBezTo>
                  <a:cubicBezTo>
                    <a:pt x="2117029" y="270938"/>
                    <a:pt x="2147711" y="241518"/>
                    <a:pt x="2141220" y="217718"/>
                  </a:cubicBezTo>
                  <a:cubicBezTo>
                    <a:pt x="2133169" y="188197"/>
                    <a:pt x="2121867" y="159661"/>
                    <a:pt x="2112191" y="130632"/>
                  </a:cubicBezTo>
                  <a:cubicBezTo>
                    <a:pt x="2093939" y="75878"/>
                    <a:pt x="2058972" y="-601"/>
                    <a:pt x="2039620" y="4"/>
                  </a:cubicBezTo>
                  <a:cubicBezTo>
                    <a:pt x="2020268" y="609"/>
                    <a:pt x="2002729" y="114304"/>
                    <a:pt x="1996077" y="134261"/>
                  </a:cubicBezTo>
                  <a:cubicBezTo>
                    <a:pt x="1989425" y="154218"/>
                    <a:pt x="2023896" y="124585"/>
                    <a:pt x="1999706" y="119747"/>
                  </a:cubicBezTo>
                  <a:cubicBezTo>
                    <a:pt x="2004544" y="148775"/>
                    <a:pt x="2017002" y="105051"/>
                    <a:pt x="2021840" y="120472"/>
                  </a:cubicBezTo>
                  <a:cubicBezTo>
                    <a:pt x="2026678" y="135893"/>
                    <a:pt x="2037866" y="198486"/>
                    <a:pt x="2028734" y="212275"/>
                  </a:cubicBezTo>
                  <a:cubicBezTo>
                    <a:pt x="2019602" y="226064"/>
                    <a:pt x="1962211" y="159661"/>
                    <a:pt x="1967049" y="203204"/>
                  </a:cubicBezTo>
                  <a:cubicBezTo>
                    <a:pt x="1951799" y="431949"/>
                    <a:pt x="2010429" y="381637"/>
                    <a:pt x="1894477" y="464461"/>
                  </a:cubicBezTo>
                  <a:cubicBezTo>
                    <a:pt x="1880282" y="474600"/>
                    <a:pt x="1865448" y="483814"/>
                    <a:pt x="1850934" y="493490"/>
                  </a:cubicBezTo>
                  <a:cubicBezTo>
                    <a:pt x="1841258" y="508004"/>
                    <a:pt x="1833073" y="523631"/>
                    <a:pt x="1821906" y="537032"/>
                  </a:cubicBezTo>
                  <a:cubicBezTo>
                    <a:pt x="1786982" y="578940"/>
                    <a:pt x="1777634" y="581061"/>
                    <a:pt x="1734820" y="609604"/>
                  </a:cubicBezTo>
                  <a:cubicBezTo>
                    <a:pt x="1715468" y="638633"/>
                    <a:pt x="1701433" y="672021"/>
                    <a:pt x="1676763" y="696690"/>
                  </a:cubicBezTo>
                  <a:cubicBezTo>
                    <a:pt x="1662249" y="711204"/>
                    <a:pt x="1648989" y="727092"/>
                    <a:pt x="1633220" y="740232"/>
                  </a:cubicBezTo>
                  <a:cubicBezTo>
                    <a:pt x="1615072" y="755355"/>
                    <a:pt x="1525606" y="808082"/>
                    <a:pt x="1517106" y="812804"/>
                  </a:cubicBezTo>
                  <a:cubicBezTo>
                    <a:pt x="1498192" y="823312"/>
                    <a:pt x="1479575" y="834990"/>
                    <a:pt x="1459049" y="841832"/>
                  </a:cubicBezTo>
                  <a:cubicBezTo>
                    <a:pt x="1435645" y="849633"/>
                    <a:pt x="1410668" y="851509"/>
                    <a:pt x="1386477" y="856347"/>
                  </a:cubicBezTo>
                  <a:cubicBezTo>
                    <a:pt x="1376801" y="875699"/>
                    <a:pt x="1360133" y="892935"/>
                    <a:pt x="1357449" y="914404"/>
                  </a:cubicBezTo>
                  <a:cubicBezTo>
                    <a:pt x="1354975" y="934198"/>
                    <a:pt x="1367636" y="952988"/>
                    <a:pt x="1371963" y="972461"/>
                  </a:cubicBezTo>
                  <a:cubicBezTo>
                    <a:pt x="1377314" y="996543"/>
                    <a:pt x="1381639" y="1020842"/>
                    <a:pt x="1386477" y="1045032"/>
                  </a:cubicBezTo>
                  <a:cubicBezTo>
                    <a:pt x="1381639" y="1074061"/>
                    <a:pt x="1395193" y="1114050"/>
                    <a:pt x="1371963" y="1132118"/>
                  </a:cubicBezTo>
                  <a:cubicBezTo>
                    <a:pt x="1341174" y="1156065"/>
                    <a:pt x="1294226" y="1139654"/>
                    <a:pt x="1255849" y="1146632"/>
                  </a:cubicBezTo>
                  <a:cubicBezTo>
                    <a:pt x="1240796" y="1149369"/>
                    <a:pt x="1226820" y="1156309"/>
                    <a:pt x="1212306" y="1161147"/>
                  </a:cubicBezTo>
                  <a:cubicBezTo>
                    <a:pt x="1178439" y="1156309"/>
                    <a:pt x="1142636" y="1158913"/>
                    <a:pt x="1110706" y="1146632"/>
                  </a:cubicBezTo>
                  <a:cubicBezTo>
                    <a:pt x="1024823" y="1113600"/>
                    <a:pt x="1050608" y="1084912"/>
                    <a:pt x="980077" y="1074061"/>
                  </a:cubicBezTo>
                  <a:cubicBezTo>
                    <a:pt x="932020" y="1066668"/>
                    <a:pt x="883315" y="1064385"/>
                    <a:pt x="834934" y="1059547"/>
                  </a:cubicBezTo>
                  <a:cubicBezTo>
                    <a:pt x="810744" y="1054709"/>
                    <a:pt x="783782" y="1057271"/>
                    <a:pt x="762363" y="1045032"/>
                  </a:cubicBezTo>
                  <a:cubicBezTo>
                    <a:pt x="747217" y="1036377"/>
                    <a:pt x="746955" y="1012387"/>
                    <a:pt x="733334" y="1001490"/>
                  </a:cubicBezTo>
                  <a:cubicBezTo>
                    <a:pt x="721387" y="991933"/>
                    <a:pt x="704305" y="991813"/>
                    <a:pt x="689791" y="986975"/>
                  </a:cubicBezTo>
                  <a:cubicBezTo>
                    <a:pt x="675277" y="972461"/>
                    <a:pt x="664192" y="953400"/>
                    <a:pt x="646249" y="943432"/>
                  </a:cubicBezTo>
                  <a:cubicBezTo>
                    <a:pt x="619501" y="928572"/>
                    <a:pt x="559163" y="914404"/>
                    <a:pt x="559163" y="914404"/>
                  </a:cubicBezTo>
                  <a:cubicBezTo>
                    <a:pt x="491430" y="919242"/>
                    <a:pt x="422836" y="917117"/>
                    <a:pt x="355963" y="928918"/>
                  </a:cubicBezTo>
                  <a:cubicBezTo>
                    <a:pt x="338784" y="931950"/>
                    <a:pt x="326615" y="947808"/>
                    <a:pt x="312420" y="957947"/>
                  </a:cubicBezTo>
                  <a:cubicBezTo>
                    <a:pt x="243681" y="1007046"/>
                    <a:pt x="265421" y="984903"/>
                    <a:pt x="225334" y="1045032"/>
                  </a:cubicBezTo>
                  <a:cubicBezTo>
                    <a:pt x="216816" y="1087625"/>
                    <a:pt x="213042" y="1122097"/>
                    <a:pt x="196306" y="1161147"/>
                  </a:cubicBezTo>
                  <a:cubicBezTo>
                    <a:pt x="187783" y="1181034"/>
                    <a:pt x="182576" y="1203905"/>
                    <a:pt x="167277" y="1219204"/>
                  </a:cubicBezTo>
                  <a:cubicBezTo>
                    <a:pt x="142607" y="1243873"/>
                    <a:pt x="80191" y="1277261"/>
                    <a:pt x="80191" y="1277261"/>
                  </a:cubicBezTo>
                  <a:cubicBezTo>
                    <a:pt x="70082" y="1292425"/>
                    <a:pt x="32643" y="1340310"/>
                    <a:pt x="36649" y="1364347"/>
                  </a:cubicBezTo>
                  <a:cubicBezTo>
                    <a:pt x="39517" y="1381554"/>
                    <a:pt x="58592" y="1391950"/>
                    <a:pt x="65677" y="1407890"/>
                  </a:cubicBezTo>
                  <a:cubicBezTo>
                    <a:pt x="78104" y="1435851"/>
                    <a:pt x="94706" y="1494975"/>
                    <a:pt x="94706" y="1494975"/>
                  </a:cubicBezTo>
                  <a:cubicBezTo>
                    <a:pt x="74508" y="1777730"/>
                    <a:pt x="103243" y="1611659"/>
                    <a:pt x="51163" y="1785261"/>
                  </a:cubicBezTo>
                  <a:cubicBezTo>
                    <a:pt x="25457" y="1870949"/>
                    <a:pt x="50217" y="1816183"/>
                    <a:pt x="22134" y="1872347"/>
                  </a:cubicBezTo>
                  <a:lnTo>
                    <a:pt x="0" y="1963787"/>
                  </a:lnTo>
                </a:path>
              </a:pathLst>
            </a:custGeom>
            <a:noFill/>
            <a:ln w="5080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7739" tIns="38871" rIns="77739" bIns="38871" rtlCol="0" anchor="ctr"/>
            <a:lstStyle/>
            <a:p>
              <a:pPr algn="ctr"/>
              <a:endParaRPr lang="ru-RU" sz="2040"/>
            </a:p>
          </p:txBody>
        </p:sp>
        <p:sp>
          <p:nvSpPr>
            <p:cNvPr id="409" name="Полилиния 408"/>
            <p:cNvSpPr/>
            <p:nvPr/>
          </p:nvSpPr>
          <p:spPr>
            <a:xfrm>
              <a:off x="3374574" y="4003223"/>
              <a:ext cx="881743" cy="893095"/>
            </a:xfrm>
            <a:custGeom>
              <a:avLst/>
              <a:gdLst>
                <a:gd name="connsiteX0" fmla="*/ 0 w 1175657"/>
                <a:gd name="connsiteY0" fmla="*/ 0 h 1190793"/>
                <a:gd name="connsiteX1" fmla="*/ 0 w 1175657"/>
                <a:gd name="connsiteY1" fmla="*/ 0 h 1190793"/>
                <a:gd name="connsiteX2" fmla="*/ 145142 w 1175657"/>
                <a:gd name="connsiteY2" fmla="*/ 275771 h 1190793"/>
                <a:gd name="connsiteX3" fmla="*/ 174171 w 1175657"/>
                <a:gd name="connsiteY3" fmla="*/ 566057 h 1190793"/>
                <a:gd name="connsiteX4" fmla="*/ 188685 w 1175657"/>
                <a:gd name="connsiteY4" fmla="*/ 653142 h 1190793"/>
                <a:gd name="connsiteX5" fmla="*/ 217714 w 1175657"/>
                <a:gd name="connsiteY5" fmla="*/ 696685 h 1190793"/>
                <a:gd name="connsiteX6" fmla="*/ 232228 w 1175657"/>
                <a:gd name="connsiteY6" fmla="*/ 740228 h 1190793"/>
                <a:gd name="connsiteX7" fmla="*/ 246742 w 1175657"/>
                <a:gd name="connsiteY7" fmla="*/ 798285 h 1190793"/>
                <a:gd name="connsiteX8" fmla="*/ 275771 w 1175657"/>
                <a:gd name="connsiteY8" fmla="*/ 856342 h 1190793"/>
                <a:gd name="connsiteX9" fmla="*/ 290285 w 1175657"/>
                <a:gd name="connsiteY9" fmla="*/ 899885 h 1190793"/>
                <a:gd name="connsiteX10" fmla="*/ 261257 w 1175657"/>
                <a:gd name="connsiteY10" fmla="*/ 1001485 h 1190793"/>
                <a:gd name="connsiteX11" fmla="*/ 232228 w 1175657"/>
                <a:gd name="connsiteY11" fmla="*/ 1059542 h 1190793"/>
                <a:gd name="connsiteX12" fmla="*/ 217714 w 1175657"/>
                <a:gd name="connsiteY12" fmla="*/ 1103085 h 1190793"/>
                <a:gd name="connsiteX13" fmla="*/ 232228 w 1175657"/>
                <a:gd name="connsiteY13" fmla="*/ 1190171 h 1190793"/>
                <a:gd name="connsiteX14" fmla="*/ 754742 w 1175657"/>
                <a:gd name="connsiteY14" fmla="*/ 1146628 h 1190793"/>
                <a:gd name="connsiteX15" fmla="*/ 798285 w 1175657"/>
                <a:gd name="connsiteY15" fmla="*/ 1132114 h 1190793"/>
                <a:gd name="connsiteX16" fmla="*/ 1001485 w 1175657"/>
                <a:gd name="connsiteY16" fmla="*/ 1161142 h 1190793"/>
                <a:gd name="connsiteX17" fmla="*/ 1045028 w 1175657"/>
                <a:gd name="connsiteY17" fmla="*/ 1175657 h 1190793"/>
                <a:gd name="connsiteX18" fmla="*/ 1161142 w 1175657"/>
                <a:gd name="connsiteY18" fmla="*/ 1175657 h 1190793"/>
                <a:gd name="connsiteX19" fmla="*/ 1175657 w 1175657"/>
                <a:gd name="connsiteY19" fmla="*/ 1175657 h 11907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175657" h="1190793">
                  <a:moveTo>
                    <a:pt x="0" y="0"/>
                  </a:moveTo>
                  <a:lnTo>
                    <a:pt x="0" y="0"/>
                  </a:lnTo>
                  <a:cubicBezTo>
                    <a:pt x="48381" y="91924"/>
                    <a:pt x="114593" y="176487"/>
                    <a:pt x="145142" y="275771"/>
                  </a:cubicBezTo>
                  <a:cubicBezTo>
                    <a:pt x="173740" y="368715"/>
                    <a:pt x="163024" y="469453"/>
                    <a:pt x="174171" y="566057"/>
                  </a:cubicBezTo>
                  <a:cubicBezTo>
                    <a:pt x="177544" y="595292"/>
                    <a:pt x="179379" y="625223"/>
                    <a:pt x="188685" y="653142"/>
                  </a:cubicBezTo>
                  <a:cubicBezTo>
                    <a:pt x="194201" y="669691"/>
                    <a:pt x="208038" y="682171"/>
                    <a:pt x="217714" y="696685"/>
                  </a:cubicBezTo>
                  <a:cubicBezTo>
                    <a:pt x="222552" y="711199"/>
                    <a:pt x="228025" y="725517"/>
                    <a:pt x="232228" y="740228"/>
                  </a:cubicBezTo>
                  <a:cubicBezTo>
                    <a:pt x="237708" y="759408"/>
                    <a:pt x="239738" y="779607"/>
                    <a:pt x="246742" y="798285"/>
                  </a:cubicBezTo>
                  <a:cubicBezTo>
                    <a:pt x="254339" y="818544"/>
                    <a:pt x="267248" y="836455"/>
                    <a:pt x="275771" y="856342"/>
                  </a:cubicBezTo>
                  <a:cubicBezTo>
                    <a:pt x="281798" y="870404"/>
                    <a:pt x="285447" y="885371"/>
                    <a:pt x="290285" y="899885"/>
                  </a:cubicBezTo>
                  <a:cubicBezTo>
                    <a:pt x="280609" y="933752"/>
                    <a:pt x="273294" y="968384"/>
                    <a:pt x="261257" y="1001485"/>
                  </a:cubicBezTo>
                  <a:cubicBezTo>
                    <a:pt x="253863" y="1021819"/>
                    <a:pt x="240751" y="1039655"/>
                    <a:pt x="232228" y="1059542"/>
                  </a:cubicBezTo>
                  <a:cubicBezTo>
                    <a:pt x="226201" y="1073604"/>
                    <a:pt x="222552" y="1088571"/>
                    <a:pt x="217714" y="1103085"/>
                  </a:cubicBezTo>
                  <a:cubicBezTo>
                    <a:pt x="222552" y="1132114"/>
                    <a:pt x="203117" y="1185858"/>
                    <a:pt x="232228" y="1190171"/>
                  </a:cubicBezTo>
                  <a:cubicBezTo>
                    <a:pt x="271827" y="1196037"/>
                    <a:pt x="632922" y="1158810"/>
                    <a:pt x="754742" y="1146628"/>
                  </a:cubicBezTo>
                  <a:cubicBezTo>
                    <a:pt x="769256" y="1141790"/>
                    <a:pt x="782986" y="1132114"/>
                    <a:pt x="798285" y="1132114"/>
                  </a:cubicBezTo>
                  <a:cubicBezTo>
                    <a:pt x="843441" y="1132114"/>
                    <a:pt x="947889" y="1147743"/>
                    <a:pt x="1001485" y="1161142"/>
                  </a:cubicBezTo>
                  <a:cubicBezTo>
                    <a:pt x="1016328" y="1164853"/>
                    <a:pt x="1029791" y="1174272"/>
                    <a:pt x="1045028" y="1175657"/>
                  </a:cubicBezTo>
                  <a:cubicBezTo>
                    <a:pt x="1083574" y="1179161"/>
                    <a:pt x="1122437" y="1175657"/>
                    <a:pt x="1161142" y="1175657"/>
                  </a:cubicBezTo>
                  <a:lnTo>
                    <a:pt x="1175657" y="1175657"/>
                  </a:lnTo>
                </a:path>
              </a:pathLst>
            </a:custGeom>
            <a:noFill/>
            <a:ln w="5080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7739" tIns="38871" rIns="77739" bIns="38871" rtlCol="0" anchor="ctr"/>
            <a:lstStyle/>
            <a:p>
              <a:pPr algn="ctr"/>
              <a:endParaRPr lang="ru-RU" sz="2040"/>
            </a:p>
          </p:txBody>
        </p:sp>
        <p:sp>
          <p:nvSpPr>
            <p:cNvPr id="410" name="Полилиния 409"/>
            <p:cNvSpPr/>
            <p:nvPr/>
          </p:nvSpPr>
          <p:spPr>
            <a:xfrm>
              <a:off x="939571" y="3676649"/>
              <a:ext cx="1075452" cy="914451"/>
            </a:xfrm>
            <a:custGeom>
              <a:avLst/>
              <a:gdLst>
                <a:gd name="connsiteX0" fmla="*/ 0 w 553097"/>
                <a:gd name="connsiteY0" fmla="*/ 1335314 h 1335314"/>
                <a:gd name="connsiteX1" fmla="*/ 0 w 553097"/>
                <a:gd name="connsiteY1" fmla="*/ 1335314 h 1335314"/>
                <a:gd name="connsiteX2" fmla="*/ 203200 w 553097"/>
                <a:gd name="connsiteY2" fmla="*/ 1219200 h 1335314"/>
                <a:gd name="connsiteX3" fmla="*/ 232229 w 553097"/>
                <a:gd name="connsiteY3" fmla="*/ 1132114 h 1335314"/>
                <a:gd name="connsiteX4" fmla="*/ 246743 w 553097"/>
                <a:gd name="connsiteY4" fmla="*/ 1045029 h 1335314"/>
                <a:gd name="connsiteX5" fmla="*/ 246743 w 553097"/>
                <a:gd name="connsiteY5" fmla="*/ 566057 h 1335314"/>
                <a:gd name="connsiteX6" fmla="*/ 290286 w 553097"/>
                <a:gd name="connsiteY6" fmla="*/ 522514 h 1335314"/>
                <a:gd name="connsiteX7" fmla="*/ 377371 w 553097"/>
                <a:gd name="connsiteY7" fmla="*/ 478971 h 1335314"/>
                <a:gd name="connsiteX8" fmla="*/ 464457 w 553097"/>
                <a:gd name="connsiteY8" fmla="*/ 435429 h 1335314"/>
                <a:gd name="connsiteX9" fmla="*/ 551543 w 553097"/>
                <a:gd name="connsiteY9" fmla="*/ 362857 h 1335314"/>
                <a:gd name="connsiteX10" fmla="*/ 537029 w 553097"/>
                <a:gd name="connsiteY10" fmla="*/ 319314 h 1335314"/>
                <a:gd name="connsiteX11" fmla="*/ 449943 w 553097"/>
                <a:gd name="connsiteY11" fmla="*/ 290286 h 1335314"/>
                <a:gd name="connsiteX12" fmla="*/ 406400 w 553097"/>
                <a:gd name="connsiteY12" fmla="*/ 261257 h 1335314"/>
                <a:gd name="connsiteX13" fmla="*/ 348343 w 553097"/>
                <a:gd name="connsiteY13" fmla="*/ 246743 h 1335314"/>
                <a:gd name="connsiteX14" fmla="*/ 290286 w 553097"/>
                <a:gd name="connsiteY14" fmla="*/ 188686 h 1335314"/>
                <a:gd name="connsiteX15" fmla="*/ 232229 w 553097"/>
                <a:gd name="connsiteY15" fmla="*/ 101600 h 1335314"/>
                <a:gd name="connsiteX16" fmla="*/ 188686 w 553097"/>
                <a:gd name="connsiteY16" fmla="*/ 0 h 1335314"/>
                <a:gd name="connsiteX17" fmla="*/ 188686 w 553097"/>
                <a:gd name="connsiteY17" fmla="*/ 0 h 1335314"/>
                <a:gd name="connsiteX0" fmla="*/ 798285 w 1351382"/>
                <a:gd name="connsiteY0" fmla="*/ 1335314 h 1335314"/>
                <a:gd name="connsiteX1" fmla="*/ 0 w 1351382"/>
                <a:gd name="connsiteY1" fmla="*/ 1146628 h 1335314"/>
                <a:gd name="connsiteX2" fmla="*/ 1001485 w 1351382"/>
                <a:gd name="connsiteY2" fmla="*/ 1219200 h 1335314"/>
                <a:gd name="connsiteX3" fmla="*/ 1030514 w 1351382"/>
                <a:gd name="connsiteY3" fmla="*/ 1132114 h 1335314"/>
                <a:gd name="connsiteX4" fmla="*/ 1045028 w 1351382"/>
                <a:gd name="connsiteY4" fmla="*/ 1045029 h 1335314"/>
                <a:gd name="connsiteX5" fmla="*/ 1045028 w 1351382"/>
                <a:gd name="connsiteY5" fmla="*/ 566057 h 1335314"/>
                <a:gd name="connsiteX6" fmla="*/ 1088571 w 1351382"/>
                <a:gd name="connsiteY6" fmla="*/ 522514 h 1335314"/>
                <a:gd name="connsiteX7" fmla="*/ 1175656 w 1351382"/>
                <a:gd name="connsiteY7" fmla="*/ 478971 h 1335314"/>
                <a:gd name="connsiteX8" fmla="*/ 1262742 w 1351382"/>
                <a:gd name="connsiteY8" fmla="*/ 435429 h 1335314"/>
                <a:gd name="connsiteX9" fmla="*/ 1349828 w 1351382"/>
                <a:gd name="connsiteY9" fmla="*/ 362857 h 1335314"/>
                <a:gd name="connsiteX10" fmla="*/ 1335314 w 1351382"/>
                <a:gd name="connsiteY10" fmla="*/ 319314 h 1335314"/>
                <a:gd name="connsiteX11" fmla="*/ 1248228 w 1351382"/>
                <a:gd name="connsiteY11" fmla="*/ 290286 h 1335314"/>
                <a:gd name="connsiteX12" fmla="*/ 1204685 w 1351382"/>
                <a:gd name="connsiteY12" fmla="*/ 261257 h 1335314"/>
                <a:gd name="connsiteX13" fmla="*/ 1146628 w 1351382"/>
                <a:gd name="connsiteY13" fmla="*/ 246743 h 1335314"/>
                <a:gd name="connsiteX14" fmla="*/ 1088571 w 1351382"/>
                <a:gd name="connsiteY14" fmla="*/ 188686 h 1335314"/>
                <a:gd name="connsiteX15" fmla="*/ 1030514 w 1351382"/>
                <a:gd name="connsiteY15" fmla="*/ 101600 h 1335314"/>
                <a:gd name="connsiteX16" fmla="*/ 986971 w 1351382"/>
                <a:gd name="connsiteY16" fmla="*/ 0 h 1335314"/>
                <a:gd name="connsiteX17" fmla="*/ 986971 w 1351382"/>
                <a:gd name="connsiteY17" fmla="*/ 0 h 1335314"/>
                <a:gd name="connsiteX0" fmla="*/ 52164 w 1433936"/>
                <a:gd name="connsiteY0" fmla="*/ 1154339 h 1219266"/>
                <a:gd name="connsiteX1" fmla="*/ 82554 w 1433936"/>
                <a:gd name="connsiteY1" fmla="*/ 1146628 h 1219266"/>
                <a:gd name="connsiteX2" fmla="*/ 1084039 w 1433936"/>
                <a:gd name="connsiteY2" fmla="*/ 1219200 h 1219266"/>
                <a:gd name="connsiteX3" fmla="*/ 1113068 w 1433936"/>
                <a:gd name="connsiteY3" fmla="*/ 1132114 h 1219266"/>
                <a:gd name="connsiteX4" fmla="*/ 1127582 w 1433936"/>
                <a:gd name="connsiteY4" fmla="*/ 1045029 h 1219266"/>
                <a:gd name="connsiteX5" fmla="*/ 1127582 w 1433936"/>
                <a:gd name="connsiteY5" fmla="*/ 566057 h 1219266"/>
                <a:gd name="connsiteX6" fmla="*/ 1171125 w 1433936"/>
                <a:gd name="connsiteY6" fmla="*/ 522514 h 1219266"/>
                <a:gd name="connsiteX7" fmla="*/ 1258210 w 1433936"/>
                <a:gd name="connsiteY7" fmla="*/ 478971 h 1219266"/>
                <a:gd name="connsiteX8" fmla="*/ 1345296 w 1433936"/>
                <a:gd name="connsiteY8" fmla="*/ 435429 h 1219266"/>
                <a:gd name="connsiteX9" fmla="*/ 1432382 w 1433936"/>
                <a:gd name="connsiteY9" fmla="*/ 362857 h 1219266"/>
                <a:gd name="connsiteX10" fmla="*/ 1417868 w 1433936"/>
                <a:gd name="connsiteY10" fmla="*/ 319314 h 1219266"/>
                <a:gd name="connsiteX11" fmla="*/ 1330782 w 1433936"/>
                <a:gd name="connsiteY11" fmla="*/ 290286 h 1219266"/>
                <a:gd name="connsiteX12" fmla="*/ 1287239 w 1433936"/>
                <a:gd name="connsiteY12" fmla="*/ 261257 h 1219266"/>
                <a:gd name="connsiteX13" fmla="*/ 1229182 w 1433936"/>
                <a:gd name="connsiteY13" fmla="*/ 246743 h 1219266"/>
                <a:gd name="connsiteX14" fmla="*/ 1171125 w 1433936"/>
                <a:gd name="connsiteY14" fmla="*/ 188686 h 1219266"/>
                <a:gd name="connsiteX15" fmla="*/ 1113068 w 1433936"/>
                <a:gd name="connsiteY15" fmla="*/ 101600 h 1219266"/>
                <a:gd name="connsiteX16" fmla="*/ 1069525 w 1433936"/>
                <a:gd name="connsiteY16" fmla="*/ 0 h 1219266"/>
                <a:gd name="connsiteX17" fmla="*/ 1069525 w 1433936"/>
                <a:gd name="connsiteY17" fmla="*/ 0 h 1219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433936" h="1219266">
                  <a:moveTo>
                    <a:pt x="52164" y="1154339"/>
                  </a:moveTo>
                  <a:cubicBezTo>
                    <a:pt x="62294" y="1151769"/>
                    <a:pt x="-89425" y="1135818"/>
                    <a:pt x="82554" y="1146628"/>
                  </a:cubicBezTo>
                  <a:cubicBezTo>
                    <a:pt x="254533" y="1157438"/>
                    <a:pt x="912287" y="1221619"/>
                    <a:pt x="1084039" y="1219200"/>
                  </a:cubicBezTo>
                  <a:cubicBezTo>
                    <a:pt x="1255791" y="1216781"/>
                    <a:pt x="1113068" y="1132114"/>
                    <a:pt x="1113068" y="1132114"/>
                  </a:cubicBezTo>
                  <a:cubicBezTo>
                    <a:pt x="1117906" y="1103086"/>
                    <a:pt x="1127582" y="1074458"/>
                    <a:pt x="1127582" y="1045029"/>
                  </a:cubicBezTo>
                  <a:cubicBezTo>
                    <a:pt x="1127582" y="865155"/>
                    <a:pt x="1089978" y="744677"/>
                    <a:pt x="1127582" y="566057"/>
                  </a:cubicBezTo>
                  <a:cubicBezTo>
                    <a:pt x="1131811" y="545971"/>
                    <a:pt x="1155356" y="535655"/>
                    <a:pt x="1171125" y="522514"/>
                  </a:cubicBezTo>
                  <a:cubicBezTo>
                    <a:pt x="1233514" y="470524"/>
                    <a:pt x="1192755" y="511699"/>
                    <a:pt x="1258210" y="478971"/>
                  </a:cubicBezTo>
                  <a:cubicBezTo>
                    <a:pt x="1370744" y="422703"/>
                    <a:pt x="1235859" y="471907"/>
                    <a:pt x="1345296" y="435429"/>
                  </a:cubicBezTo>
                  <a:cubicBezTo>
                    <a:pt x="1365215" y="422150"/>
                    <a:pt x="1424399" y="386804"/>
                    <a:pt x="1432382" y="362857"/>
                  </a:cubicBezTo>
                  <a:cubicBezTo>
                    <a:pt x="1437220" y="348343"/>
                    <a:pt x="1430318" y="328207"/>
                    <a:pt x="1417868" y="319314"/>
                  </a:cubicBezTo>
                  <a:cubicBezTo>
                    <a:pt x="1392969" y="301529"/>
                    <a:pt x="1330782" y="290286"/>
                    <a:pt x="1330782" y="290286"/>
                  </a:cubicBezTo>
                  <a:cubicBezTo>
                    <a:pt x="1316268" y="280610"/>
                    <a:pt x="1303273" y="268129"/>
                    <a:pt x="1287239" y="261257"/>
                  </a:cubicBezTo>
                  <a:cubicBezTo>
                    <a:pt x="1268904" y="253399"/>
                    <a:pt x="1246098" y="257315"/>
                    <a:pt x="1229182" y="246743"/>
                  </a:cubicBezTo>
                  <a:cubicBezTo>
                    <a:pt x="1205974" y="232238"/>
                    <a:pt x="1188222" y="210057"/>
                    <a:pt x="1171125" y="188686"/>
                  </a:cubicBezTo>
                  <a:cubicBezTo>
                    <a:pt x="1149331" y="161443"/>
                    <a:pt x="1124101" y="134698"/>
                    <a:pt x="1113068" y="101600"/>
                  </a:cubicBezTo>
                  <a:cubicBezTo>
                    <a:pt x="1081875" y="8023"/>
                    <a:pt x="1105676" y="36151"/>
                    <a:pt x="1069525" y="0"/>
                  </a:cubicBezTo>
                  <a:lnTo>
                    <a:pt x="1069525" y="0"/>
                  </a:lnTo>
                </a:path>
              </a:pathLst>
            </a:custGeom>
            <a:noFill/>
            <a:ln w="5080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7739" tIns="38871" rIns="77739" bIns="38871" rtlCol="0" anchor="ctr"/>
            <a:lstStyle/>
            <a:p>
              <a:pPr algn="ctr"/>
              <a:endParaRPr lang="ru-RU" sz="2040"/>
            </a:p>
          </p:txBody>
        </p:sp>
        <p:sp>
          <p:nvSpPr>
            <p:cNvPr id="411" name="Полилиния 410"/>
            <p:cNvSpPr/>
            <p:nvPr/>
          </p:nvSpPr>
          <p:spPr>
            <a:xfrm>
              <a:off x="1744096" y="4557514"/>
              <a:ext cx="1793763" cy="425423"/>
            </a:xfrm>
            <a:custGeom>
              <a:avLst/>
              <a:gdLst>
                <a:gd name="connsiteX0" fmla="*/ 0 w 2496457"/>
                <a:gd name="connsiteY0" fmla="*/ 391886 h 725714"/>
                <a:gd name="connsiteX1" fmla="*/ 0 w 2496457"/>
                <a:gd name="connsiteY1" fmla="*/ 391886 h 725714"/>
                <a:gd name="connsiteX2" fmla="*/ 537028 w 2496457"/>
                <a:gd name="connsiteY2" fmla="*/ 478971 h 725714"/>
                <a:gd name="connsiteX3" fmla="*/ 667657 w 2496457"/>
                <a:gd name="connsiteY3" fmla="*/ 537029 h 725714"/>
                <a:gd name="connsiteX4" fmla="*/ 783771 w 2496457"/>
                <a:gd name="connsiteY4" fmla="*/ 566057 h 725714"/>
                <a:gd name="connsiteX5" fmla="*/ 1132114 w 2496457"/>
                <a:gd name="connsiteY5" fmla="*/ 551543 h 725714"/>
                <a:gd name="connsiteX6" fmla="*/ 1233714 w 2496457"/>
                <a:gd name="connsiteY6" fmla="*/ 508000 h 725714"/>
                <a:gd name="connsiteX7" fmla="*/ 1277257 w 2496457"/>
                <a:gd name="connsiteY7" fmla="*/ 493486 h 725714"/>
                <a:gd name="connsiteX8" fmla="*/ 1277257 w 2496457"/>
                <a:gd name="connsiteY8" fmla="*/ 290286 h 725714"/>
                <a:gd name="connsiteX9" fmla="*/ 1248228 w 2496457"/>
                <a:gd name="connsiteY9" fmla="*/ 203200 h 725714"/>
                <a:gd name="connsiteX10" fmla="*/ 1262743 w 2496457"/>
                <a:gd name="connsiteY10" fmla="*/ 58057 h 725714"/>
                <a:gd name="connsiteX11" fmla="*/ 1320800 w 2496457"/>
                <a:gd name="connsiteY11" fmla="*/ 29029 h 725714"/>
                <a:gd name="connsiteX12" fmla="*/ 1436914 w 2496457"/>
                <a:gd name="connsiteY12" fmla="*/ 0 h 725714"/>
                <a:gd name="connsiteX13" fmla="*/ 1567543 w 2496457"/>
                <a:gd name="connsiteY13" fmla="*/ 43543 h 725714"/>
                <a:gd name="connsiteX14" fmla="*/ 1596571 w 2496457"/>
                <a:gd name="connsiteY14" fmla="*/ 159657 h 725714"/>
                <a:gd name="connsiteX15" fmla="*/ 1611085 w 2496457"/>
                <a:gd name="connsiteY15" fmla="*/ 203200 h 725714"/>
                <a:gd name="connsiteX16" fmla="*/ 1640114 w 2496457"/>
                <a:gd name="connsiteY16" fmla="*/ 246743 h 725714"/>
                <a:gd name="connsiteX17" fmla="*/ 1727200 w 2496457"/>
                <a:gd name="connsiteY17" fmla="*/ 275771 h 725714"/>
                <a:gd name="connsiteX18" fmla="*/ 1770743 w 2496457"/>
                <a:gd name="connsiteY18" fmla="*/ 319314 h 725714"/>
                <a:gd name="connsiteX19" fmla="*/ 1828800 w 2496457"/>
                <a:gd name="connsiteY19" fmla="*/ 406400 h 725714"/>
                <a:gd name="connsiteX20" fmla="*/ 1857828 w 2496457"/>
                <a:gd name="connsiteY20" fmla="*/ 493486 h 725714"/>
                <a:gd name="connsiteX21" fmla="*/ 1872343 w 2496457"/>
                <a:gd name="connsiteY21" fmla="*/ 638629 h 725714"/>
                <a:gd name="connsiteX22" fmla="*/ 1959428 w 2496457"/>
                <a:gd name="connsiteY22" fmla="*/ 725714 h 725714"/>
                <a:gd name="connsiteX23" fmla="*/ 2206171 w 2496457"/>
                <a:gd name="connsiteY23" fmla="*/ 711200 h 725714"/>
                <a:gd name="connsiteX24" fmla="*/ 2307771 w 2496457"/>
                <a:gd name="connsiteY24" fmla="*/ 682171 h 725714"/>
                <a:gd name="connsiteX25" fmla="*/ 2365828 w 2496457"/>
                <a:gd name="connsiteY25" fmla="*/ 595086 h 725714"/>
                <a:gd name="connsiteX26" fmla="*/ 2438400 w 2496457"/>
                <a:gd name="connsiteY26" fmla="*/ 580571 h 725714"/>
                <a:gd name="connsiteX27" fmla="*/ 2496457 w 2496457"/>
                <a:gd name="connsiteY27" fmla="*/ 566057 h 725714"/>
                <a:gd name="connsiteX28" fmla="*/ 2496457 w 2496457"/>
                <a:gd name="connsiteY28" fmla="*/ 566057 h 725714"/>
                <a:gd name="connsiteX0" fmla="*/ 0 w 2496457"/>
                <a:gd name="connsiteY0" fmla="*/ 391886 h 725714"/>
                <a:gd name="connsiteX1" fmla="*/ 276225 w 2496457"/>
                <a:gd name="connsiteY1" fmla="*/ 191861 h 725714"/>
                <a:gd name="connsiteX2" fmla="*/ 537028 w 2496457"/>
                <a:gd name="connsiteY2" fmla="*/ 478971 h 725714"/>
                <a:gd name="connsiteX3" fmla="*/ 667657 w 2496457"/>
                <a:gd name="connsiteY3" fmla="*/ 537029 h 725714"/>
                <a:gd name="connsiteX4" fmla="*/ 783771 w 2496457"/>
                <a:gd name="connsiteY4" fmla="*/ 566057 h 725714"/>
                <a:gd name="connsiteX5" fmla="*/ 1132114 w 2496457"/>
                <a:gd name="connsiteY5" fmla="*/ 551543 h 725714"/>
                <a:gd name="connsiteX6" fmla="*/ 1233714 w 2496457"/>
                <a:gd name="connsiteY6" fmla="*/ 508000 h 725714"/>
                <a:gd name="connsiteX7" fmla="*/ 1277257 w 2496457"/>
                <a:gd name="connsiteY7" fmla="*/ 493486 h 725714"/>
                <a:gd name="connsiteX8" fmla="*/ 1277257 w 2496457"/>
                <a:gd name="connsiteY8" fmla="*/ 290286 h 725714"/>
                <a:gd name="connsiteX9" fmla="*/ 1248228 w 2496457"/>
                <a:gd name="connsiteY9" fmla="*/ 203200 h 725714"/>
                <a:gd name="connsiteX10" fmla="*/ 1262743 w 2496457"/>
                <a:gd name="connsiteY10" fmla="*/ 58057 h 725714"/>
                <a:gd name="connsiteX11" fmla="*/ 1320800 w 2496457"/>
                <a:gd name="connsiteY11" fmla="*/ 29029 h 725714"/>
                <a:gd name="connsiteX12" fmla="*/ 1436914 w 2496457"/>
                <a:gd name="connsiteY12" fmla="*/ 0 h 725714"/>
                <a:gd name="connsiteX13" fmla="*/ 1567543 w 2496457"/>
                <a:gd name="connsiteY13" fmla="*/ 43543 h 725714"/>
                <a:gd name="connsiteX14" fmla="*/ 1596571 w 2496457"/>
                <a:gd name="connsiteY14" fmla="*/ 159657 h 725714"/>
                <a:gd name="connsiteX15" fmla="*/ 1611085 w 2496457"/>
                <a:gd name="connsiteY15" fmla="*/ 203200 h 725714"/>
                <a:gd name="connsiteX16" fmla="*/ 1640114 w 2496457"/>
                <a:gd name="connsiteY16" fmla="*/ 246743 h 725714"/>
                <a:gd name="connsiteX17" fmla="*/ 1727200 w 2496457"/>
                <a:gd name="connsiteY17" fmla="*/ 275771 h 725714"/>
                <a:gd name="connsiteX18" fmla="*/ 1770743 w 2496457"/>
                <a:gd name="connsiteY18" fmla="*/ 319314 h 725714"/>
                <a:gd name="connsiteX19" fmla="*/ 1828800 w 2496457"/>
                <a:gd name="connsiteY19" fmla="*/ 406400 h 725714"/>
                <a:gd name="connsiteX20" fmla="*/ 1857828 w 2496457"/>
                <a:gd name="connsiteY20" fmla="*/ 493486 h 725714"/>
                <a:gd name="connsiteX21" fmla="*/ 1872343 w 2496457"/>
                <a:gd name="connsiteY21" fmla="*/ 638629 h 725714"/>
                <a:gd name="connsiteX22" fmla="*/ 1959428 w 2496457"/>
                <a:gd name="connsiteY22" fmla="*/ 725714 h 725714"/>
                <a:gd name="connsiteX23" fmla="*/ 2206171 w 2496457"/>
                <a:gd name="connsiteY23" fmla="*/ 711200 h 725714"/>
                <a:gd name="connsiteX24" fmla="*/ 2307771 w 2496457"/>
                <a:gd name="connsiteY24" fmla="*/ 682171 h 725714"/>
                <a:gd name="connsiteX25" fmla="*/ 2365828 w 2496457"/>
                <a:gd name="connsiteY25" fmla="*/ 595086 h 725714"/>
                <a:gd name="connsiteX26" fmla="*/ 2438400 w 2496457"/>
                <a:gd name="connsiteY26" fmla="*/ 580571 h 725714"/>
                <a:gd name="connsiteX27" fmla="*/ 2496457 w 2496457"/>
                <a:gd name="connsiteY27" fmla="*/ 566057 h 725714"/>
                <a:gd name="connsiteX28" fmla="*/ 2496457 w 2496457"/>
                <a:gd name="connsiteY28" fmla="*/ 566057 h 725714"/>
                <a:gd name="connsiteX0" fmla="*/ 0 w 2391682"/>
                <a:gd name="connsiteY0" fmla="*/ 191861 h 725714"/>
                <a:gd name="connsiteX1" fmla="*/ 171450 w 2391682"/>
                <a:gd name="connsiteY1" fmla="*/ 191861 h 725714"/>
                <a:gd name="connsiteX2" fmla="*/ 432253 w 2391682"/>
                <a:gd name="connsiteY2" fmla="*/ 478971 h 725714"/>
                <a:gd name="connsiteX3" fmla="*/ 562882 w 2391682"/>
                <a:gd name="connsiteY3" fmla="*/ 537029 h 725714"/>
                <a:gd name="connsiteX4" fmla="*/ 678996 w 2391682"/>
                <a:gd name="connsiteY4" fmla="*/ 566057 h 725714"/>
                <a:gd name="connsiteX5" fmla="*/ 1027339 w 2391682"/>
                <a:gd name="connsiteY5" fmla="*/ 551543 h 725714"/>
                <a:gd name="connsiteX6" fmla="*/ 1128939 w 2391682"/>
                <a:gd name="connsiteY6" fmla="*/ 508000 h 725714"/>
                <a:gd name="connsiteX7" fmla="*/ 1172482 w 2391682"/>
                <a:gd name="connsiteY7" fmla="*/ 493486 h 725714"/>
                <a:gd name="connsiteX8" fmla="*/ 1172482 w 2391682"/>
                <a:gd name="connsiteY8" fmla="*/ 290286 h 725714"/>
                <a:gd name="connsiteX9" fmla="*/ 1143453 w 2391682"/>
                <a:gd name="connsiteY9" fmla="*/ 203200 h 725714"/>
                <a:gd name="connsiteX10" fmla="*/ 1157968 w 2391682"/>
                <a:gd name="connsiteY10" fmla="*/ 58057 h 725714"/>
                <a:gd name="connsiteX11" fmla="*/ 1216025 w 2391682"/>
                <a:gd name="connsiteY11" fmla="*/ 29029 h 725714"/>
                <a:gd name="connsiteX12" fmla="*/ 1332139 w 2391682"/>
                <a:gd name="connsiteY12" fmla="*/ 0 h 725714"/>
                <a:gd name="connsiteX13" fmla="*/ 1462768 w 2391682"/>
                <a:gd name="connsiteY13" fmla="*/ 43543 h 725714"/>
                <a:gd name="connsiteX14" fmla="*/ 1491796 w 2391682"/>
                <a:gd name="connsiteY14" fmla="*/ 159657 h 725714"/>
                <a:gd name="connsiteX15" fmla="*/ 1506310 w 2391682"/>
                <a:gd name="connsiteY15" fmla="*/ 203200 h 725714"/>
                <a:gd name="connsiteX16" fmla="*/ 1535339 w 2391682"/>
                <a:gd name="connsiteY16" fmla="*/ 246743 h 725714"/>
                <a:gd name="connsiteX17" fmla="*/ 1622425 w 2391682"/>
                <a:gd name="connsiteY17" fmla="*/ 275771 h 725714"/>
                <a:gd name="connsiteX18" fmla="*/ 1665968 w 2391682"/>
                <a:gd name="connsiteY18" fmla="*/ 319314 h 725714"/>
                <a:gd name="connsiteX19" fmla="*/ 1724025 w 2391682"/>
                <a:gd name="connsiteY19" fmla="*/ 406400 h 725714"/>
                <a:gd name="connsiteX20" fmla="*/ 1753053 w 2391682"/>
                <a:gd name="connsiteY20" fmla="*/ 493486 h 725714"/>
                <a:gd name="connsiteX21" fmla="*/ 1767568 w 2391682"/>
                <a:gd name="connsiteY21" fmla="*/ 638629 h 725714"/>
                <a:gd name="connsiteX22" fmla="*/ 1854653 w 2391682"/>
                <a:gd name="connsiteY22" fmla="*/ 725714 h 725714"/>
                <a:gd name="connsiteX23" fmla="*/ 2101396 w 2391682"/>
                <a:gd name="connsiteY23" fmla="*/ 711200 h 725714"/>
                <a:gd name="connsiteX24" fmla="*/ 2202996 w 2391682"/>
                <a:gd name="connsiteY24" fmla="*/ 682171 h 725714"/>
                <a:gd name="connsiteX25" fmla="*/ 2261053 w 2391682"/>
                <a:gd name="connsiteY25" fmla="*/ 595086 h 725714"/>
                <a:gd name="connsiteX26" fmla="*/ 2333625 w 2391682"/>
                <a:gd name="connsiteY26" fmla="*/ 580571 h 725714"/>
                <a:gd name="connsiteX27" fmla="*/ 2391682 w 2391682"/>
                <a:gd name="connsiteY27" fmla="*/ 566057 h 725714"/>
                <a:gd name="connsiteX28" fmla="*/ 2391682 w 2391682"/>
                <a:gd name="connsiteY28" fmla="*/ 566057 h 725714"/>
                <a:gd name="connsiteX0" fmla="*/ 0 w 2391682"/>
                <a:gd name="connsiteY0" fmla="*/ 191861 h 725714"/>
                <a:gd name="connsiteX1" fmla="*/ 171450 w 2391682"/>
                <a:gd name="connsiteY1" fmla="*/ 191861 h 725714"/>
                <a:gd name="connsiteX2" fmla="*/ 432253 w 2391682"/>
                <a:gd name="connsiteY2" fmla="*/ 478971 h 725714"/>
                <a:gd name="connsiteX3" fmla="*/ 562882 w 2391682"/>
                <a:gd name="connsiteY3" fmla="*/ 537029 h 725714"/>
                <a:gd name="connsiteX4" fmla="*/ 678996 w 2391682"/>
                <a:gd name="connsiteY4" fmla="*/ 566057 h 725714"/>
                <a:gd name="connsiteX5" fmla="*/ 1027339 w 2391682"/>
                <a:gd name="connsiteY5" fmla="*/ 551543 h 725714"/>
                <a:gd name="connsiteX6" fmla="*/ 1128939 w 2391682"/>
                <a:gd name="connsiteY6" fmla="*/ 508000 h 725714"/>
                <a:gd name="connsiteX7" fmla="*/ 1172482 w 2391682"/>
                <a:gd name="connsiteY7" fmla="*/ 493486 h 725714"/>
                <a:gd name="connsiteX8" fmla="*/ 1172482 w 2391682"/>
                <a:gd name="connsiteY8" fmla="*/ 290286 h 725714"/>
                <a:gd name="connsiteX9" fmla="*/ 1152978 w 2391682"/>
                <a:gd name="connsiteY9" fmla="*/ 231775 h 725714"/>
                <a:gd name="connsiteX10" fmla="*/ 1157968 w 2391682"/>
                <a:gd name="connsiteY10" fmla="*/ 58057 h 725714"/>
                <a:gd name="connsiteX11" fmla="*/ 1216025 w 2391682"/>
                <a:gd name="connsiteY11" fmla="*/ 29029 h 725714"/>
                <a:gd name="connsiteX12" fmla="*/ 1332139 w 2391682"/>
                <a:gd name="connsiteY12" fmla="*/ 0 h 725714"/>
                <a:gd name="connsiteX13" fmla="*/ 1462768 w 2391682"/>
                <a:gd name="connsiteY13" fmla="*/ 43543 h 725714"/>
                <a:gd name="connsiteX14" fmla="*/ 1491796 w 2391682"/>
                <a:gd name="connsiteY14" fmla="*/ 159657 h 725714"/>
                <a:gd name="connsiteX15" fmla="*/ 1506310 w 2391682"/>
                <a:gd name="connsiteY15" fmla="*/ 203200 h 725714"/>
                <a:gd name="connsiteX16" fmla="*/ 1535339 w 2391682"/>
                <a:gd name="connsiteY16" fmla="*/ 246743 h 725714"/>
                <a:gd name="connsiteX17" fmla="*/ 1622425 w 2391682"/>
                <a:gd name="connsiteY17" fmla="*/ 275771 h 725714"/>
                <a:gd name="connsiteX18" fmla="*/ 1665968 w 2391682"/>
                <a:gd name="connsiteY18" fmla="*/ 319314 h 725714"/>
                <a:gd name="connsiteX19" fmla="*/ 1724025 w 2391682"/>
                <a:gd name="connsiteY19" fmla="*/ 406400 h 725714"/>
                <a:gd name="connsiteX20" fmla="*/ 1753053 w 2391682"/>
                <a:gd name="connsiteY20" fmla="*/ 493486 h 725714"/>
                <a:gd name="connsiteX21" fmla="*/ 1767568 w 2391682"/>
                <a:gd name="connsiteY21" fmla="*/ 638629 h 725714"/>
                <a:gd name="connsiteX22" fmla="*/ 1854653 w 2391682"/>
                <a:gd name="connsiteY22" fmla="*/ 725714 h 725714"/>
                <a:gd name="connsiteX23" fmla="*/ 2101396 w 2391682"/>
                <a:gd name="connsiteY23" fmla="*/ 711200 h 725714"/>
                <a:gd name="connsiteX24" fmla="*/ 2202996 w 2391682"/>
                <a:gd name="connsiteY24" fmla="*/ 682171 h 725714"/>
                <a:gd name="connsiteX25" fmla="*/ 2261053 w 2391682"/>
                <a:gd name="connsiteY25" fmla="*/ 595086 h 725714"/>
                <a:gd name="connsiteX26" fmla="*/ 2333625 w 2391682"/>
                <a:gd name="connsiteY26" fmla="*/ 580571 h 725714"/>
                <a:gd name="connsiteX27" fmla="*/ 2391682 w 2391682"/>
                <a:gd name="connsiteY27" fmla="*/ 566057 h 725714"/>
                <a:gd name="connsiteX28" fmla="*/ 2391682 w 2391682"/>
                <a:gd name="connsiteY28" fmla="*/ 566057 h 725714"/>
                <a:gd name="connsiteX0" fmla="*/ 0 w 2391682"/>
                <a:gd name="connsiteY0" fmla="*/ 204015 h 737868"/>
                <a:gd name="connsiteX1" fmla="*/ 171450 w 2391682"/>
                <a:gd name="connsiteY1" fmla="*/ 204015 h 737868"/>
                <a:gd name="connsiteX2" fmla="*/ 432253 w 2391682"/>
                <a:gd name="connsiteY2" fmla="*/ 491125 h 737868"/>
                <a:gd name="connsiteX3" fmla="*/ 562882 w 2391682"/>
                <a:gd name="connsiteY3" fmla="*/ 549183 h 737868"/>
                <a:gd name="connsiteX4" fmla="*/ 678996 w 2391682"/>
                <a:gd name="connsiteY4" fmla="*/ 578211 h 737868"/>
                <a:gd name="connsiteX5" fmla="*/ 1027339 w 2391682"/>
                <a:gd name="connsiteY5" fmla="*/ 563697 h 737868"/>
                <a:gd name="connsiteX6" fmla="*/ 1128939 w 2391682"/>
                <a:gd name="connsiteY6" fmla="*/ 520154 h 737868"/>
                <a:gd name="connsiteX7" fmla="*/ 1172482 w 2391682"/>
                <a:gd name="connsiteY7" fmla="*/ 505640 h 737868"/>
                <a:gd name="connsiteX8" fmla="*/ 1172482 w 2391682"/>
                <a:gd name="connsiteY8" fmla="*/ 302440 h 737868"/>
                <a:gd name="connsiteX9" fmla="*/ 1152978 w 2391682"/>
                <a:gd name="connsiteY9" fmla="*/ 243929 h 737868"/>
                <a:gd name="connsiteX10" fmla="*/ 1157968 w 2391682"/>
                <a:gd name="connsiteY10" fmla="*/ 70211 h 737868"/>
                <a:gd name="connsiteX11" fmla="*/ 1292225 w 2391682"/>
                <a:gd name="connsiteY11" fmla="*/ 250733 h 737868"/>
                <a:gd name="connsiteX12" fmla="*/ 1332139 w 2391682"/>
                <a:gd name="connsiteY12" fmla="*/ 12154 h 737868"/>
                <a:gd name="connsiteX13" fmla="*/ 1462768 w 2391682"/>
                <a:gd name="connsiteY13" fmla="*/ 55697 h 737868"/>
                <a:gd name="connsiteX14" fmla="*/ 1491796 w 2391682"/>
                <a:gd name="connsiteY14" fmla="*/ 171811 h 737868"/>
                <a:gd name="connsiteX15" fmla="*/ 1506310 w 2391682"/>
                <a:gd name="connsiteY15" fmla="*/ 215354 h 737868"/>
                <a:gd name="connsiteX16" fmla="*/ 1535339 w 2391682"/>
                <a:gd name="connsiteY16" fmla="*/ 258897 h 737868"/>
                <a:gd name="connsiteX17" fmla="*/ 1622425 w 2391682"/>
                <a:gd name="connsiteY17" fmla="*/ 287925 h 737868"/>
                <a:gd name="connsiteX18" fmla="*/ 1665968 w 2391682"/>
                <a:gd name="connsiteY18" fmla="*/ 331468 h 737868"/>
                <a:gd name="connsiteX19" fmla="*/ 1724025 w 2391682"/>
                <a:gd name="connsiteY19" fmla="*/ 418554 h 737868"/>
                <a:gd name="connsiteX20" fmla="*/ 1753053 w 2391682"/>
                <a:gd name="connsiteY20" fmla="*/ 505640 h 737868"/>
                <a:gd name="connsiteX21" fmla="*/ 1767568 w 2391682"/>
                <a:gd name="connsiteY21" fmla="*/ 650783 h 737868"/>
                <a:gd name="connsiteX22" fmla="*/ 1854653 w 2391682"/>
                <a:gd name="connsiteY22" fmla="*/ 737868 h 737868"/>
                <a:gd name="connsiteX23" fmla="*/ 2101396 w 2391682"/>
                <a:gd name="connsiteY23" fmla="*/ 723354 h 737868"/>
                <a:gd name="connsiteX24" fmla="*/ 2202996 w 2391682"/>
                <a:gd name="connsiteY24" fmla="*/ 694325 h 737868"/>
                <a:gd name="connsiteX25" fmla="*/ 2261053 w 2391682"/>
                <a:gd name="connsiteY25" fmla="*/ 607240 h 737868"/>
                <a:gd name="connsiteX26" fmla="*/ 2333625 w 2391682"/>
                <a:gd name="connsiteY26" fmla="*/ 592725 h 737868"/>
                <a:gd name="connsiteX27" fmla="*/ 2391682 w 2391682"/>
                <a:gd name="connsiteY27" fmla="*/ 578211 h 737868"/>
                <a:gd name="connsiteX28" fmla="*/ 2391682 w 2391682"/>
                <a:gd name="connsiteY28" fmla="*/ 578211 h 737868"/>
                <a:gd name="connsiteX0" fmla="*/ 0 w 2391682"/>
                <a:gd name="connsiteY0" fmla="*/ 204015 h 737868"/>
                <a:gd name="connsiteX1" fmla="*/ 171450 w 2391682"/>
                <a:gd name="connsiteY1" fmla="*/ 204015 h 737868"/>
                <a:gd name="connsiteX2" fmla="*/ 432253 w 2391682"/>
                <a:gd name="connsiteY2" fmla="*/ 491125 h 737868"/>
                <a:gd name="connsiteX3" fmla="*/ 562882 w 2391682"/>
                <a:gd name="connsiteY3" fmla="*/ 549183 h 737868"/>
                <a:gd name="connsiteX4" fmla="*/ 678996 w 2391682"/>
                <a:gd name="connsiteY4" fmla="*/ 578211 h 737868"/>
                <a:gd name="connsiteX5" fmla="*/ 1027339 w 2391682"/>
                <a:gd name="connsiteY5" fmla="*/ 563697 h 737868"/>
                <a:gd name="connsiteX6" fmla="*/ 1128939 w 2391682"/>
                <a:gd name="connsiteY6" fmla="*/ 520154 h 737868"/>
                <a:gd name="connsiteX7" fmla="*/ 1172482 w 2391682"/>
                <a:gd name="connsiteY7" fmla="*/ 505640 h 737868"/>
                <a:gd name="connsiteX8" fmla="*/ 1172482 w 2391682"/>
                <a:gd name="connsiteY8" fmla="*/ 302440 h 737868"/>
                <a:gd name="connsiteX9" fmla="*/ 1152978 w 2391682"/>
                <a:gd name="connsiteY9" fmla="*/ 243929 h 737868"/>
                <a:gd name="connsiteX10" fmla="*/ 1205593 w 2391682"/>
                <a:gd name="connsiteY10" fmla="*/ 222611 h 737868"/>
                <a:gd name="connsiteX11" fmla="*/ 1292225 w 2391682"/>
                <a:gd name="connsiteY11" fmla="*/ 250733 h 737868"/>
                <a:gd name="connsiteX12" fmla="*/ 1332139 w 2391682"/>
                <a:gd name="connsiteY12" fmla="*/ 12154 h 737868"/>
                <a:gd name="connsiteX13" fmla="*/ 1462768 w 2391682"/>
                <a:gd name="connsiteY13" fmla="*/ 55697 h 737868"/>
                <a:gd name="connsiteX14" fmla="*/ 1491796 w 2391682"/>
                <a:gd name="connsiteY14" fmla="*/ 171811 h 737868"/>
                <a:gd name="connsiteX15" fmla="*/ 1506310 w 2391682"/>
                <a:gd name="connsiteY15" fmla="*/ 215354 h 737868"/>
                <a:gd name="connsiteX16" fmla="*/ 1535339 w 2391682"/>
                <a:gd name="connsiteY16" fmla="*/ 258897 h 737868"/>
                <a:gd name="connsiteX17" fmla="*/ 1622425 w 2391682"/>
                <a:gd name="connsiteY17" fmla="*/ 287925 h 737868"/>
                <a:gd name="connsiteX18" fmla="*/ 1665968 w 2391682"/>
                <a:gd name="connsiteY18" fmla="*/ 331468 h 737868"/>
                <a:gd name="connsiteX19" fmla="*/ 1724025 w 2391682"/>
                <a:gd name="connsiteY19" fmla="*/ 418554 h 737868"/>
                <a:gd name="connsiteX20" fmla="*/ 1753053 w 2391682"/>
                <a:gd name="connsiteY20" fmla="*/ 505640 h 737868"/>
                <a:gd name="connsiteX21" fmla="*/ 1767568 w 2391682"/>
                <a:gd name="connsiteY21" fmla="*/ 650783 h 737868"/>
                <a:gd name="connsiteX22" fmla="*/ 1854653 w 2391682"/>
                <a:gd name="connsiteY22" fmla="*/ 737868 h 737868"/>
                <a:gd name="connsiteX23" fmla="*/ 2101396 w 2391682"/>
                <a:gd name="connsiteY23" fmla="*/ 723354 h 737868"/>
                <a:gd name="connsiteX24" fmla="*/ 2202996 w 2391682"/>
                <a:gd name="connsiteY24" fmla="*/ 694325 h 737868"/>
                <a:gd name="connsiteX25" fmla="*/ 2261053 w 2391682"/>
                <a:gd name="connsiteY25" fmla="*/ 607240 h 737868"/>
                <a:gd name="connsiteX26" fmla="*/ 2333625 w 2391682"/>
                <a:gd name="connsiteY26" fmla="*/ 592725 h 737868"/>
                <a:gd name="connsiteX27" fmla="*/ 2391682 w 2391682"/>
                <a:gd name="connsiteY27" fmla="*/ 578211 h 737868"/>
                <a:gd name="connsiteX28" fmla="*/ 2391682 w 2391682"/>
                <a:gd name="connsiteY28" fmla="*/ 578211 h 737868"/>
                <a:gd name="connsiteX0" fmla="*/ 0 w 2391682"/>
                <a:gd name="connsiteY0" fmla="*/ 149589 h 683442"/>
                <a:gd name="connsiteX1" fmla="*/ 171450 w 2391682"/>
                <a:gd name="connsiteY1" fmla="*/ 149589 h 683442"/>
                <a:gd name="connsiteX2" fmla="*/ 432253 w 2391682"/>
                <a:gd name="connsiteY2" fmla="*/ 436699 h 683442"/>
                <a:gd name="connsiteX3" fmla="*/ 562882 w 2391682"/>
                <a:gd name="connsiteY3" fmla="*/ 494757 h 683442"/>
                <a:gd name="connsiteX4" fmla="*/ 678996 w 2391682"/>
                <a:gd name="connsiteY4" fmla="*/ 523785 h 683442"/>
                <a:gd name="connsiteX5" fmla="*/ 1027339 w 2391682"/>
                <a:gd name="connsiteY5" fmla="*/ 509271 h 683442"/>
                <a:gd name="connsiteX6" fmla="*/ 1128939 w 2391682"/>
                <a:gd name="connsiteY6" fmla="*/ 465728 h 683442"/>
                <a:gd name="connsiteX7" fmla="*/ 1172482 w 2391682"/>
                <a:gd name="connsiteY7" fmla="*/ 451214 h 683442"/>
                <a:gd name="connsiteX8" fmla="*/ 1172482 w 2391682"/>
                <a:gd name="connsiteY8" fmla="*/ 248014 h 683442"/>
                <a:gd name="connsiteX9" fmla="*/ 1152978 w 2391682"/>
                <a:gd name="connsiteY9" fmla="*/ 189503 h 683442"/>
                <a:gd name="connsiteX10" fmla="*/ 1205593 w 2391682"/>
                <a:gd name="connsiteY10" fmla="*/ 168185 h 683442"/>
                <a:gd name="connsiteX11" fmla="*/ 1292225 w 2391682"/>
                <a:gd name="connsiteY11" fmla="*/ 196307 h 683442"/>
                <a:gd name="connsiteX12" fmla="*/ 1379764 w 2391682"/>
                <a:gd name="connsiteY12" fmla="*/ 195853 h 683442"/>
                <a:gd name="connsiteX13" fmla="*/ 1462768 w 2391682"/>
                <a:gd name="connsiteY13" fmla="*/ 1271 h 683442"/>
                <a:gd name="connsiteX14" fmla="*/ 1491796 w 2391682"/>
                <a:gd name="connsiteY14" fmla="*/ 117385 h 683442"/>
                <a:gd name="connsiteX15" fmla="*/ 1506310 w 2391682"/>
                <a:gd name="connsiteY15" fmla="*/ 160928 h 683442"/>
                <a:gd name="connsiteX16" fmla="*/ 1535339 w 2391682"/>
                <a:gd name="connsiteY16" fmla="*/ 204471 h 683442"/>
                <a:gd name="connsiteX17" fmla="*/ 1622425 w 2391682"/>
                <a:gd name="connsiteY17" fmla="*/ 233499 h 683442"/>
                <a:gd name="connsiteX18" fmla="*/ 1665968 w 2391682"/>
                <a:gd name="connsiteY18" fmla="*/ 277042 h 683442"/>
                <a:gd name="connsiteX19" fmla="*/ 1724025 w 2391682"/>
                <a:gd name="connsiteY19" fmla="*/ 364128 h 683442"/>
                <a:gd name="connsiteX20" fmla="*/ 1753053 w 2391682"/>
                <a:gd name="connsiteY20" fmla="*/ 451214 h 683442"/>
                <a:gd name="connsiteX21" fmla="*/ 1767568 w 2391682"/>
                <a:gd name="connsiteY21" fmla="*/ 596357 h 683442"/>
                <a:gd name="connsiteX22" fmla="*/ 1854653 w 2391682"/>
                <a:gd name="connsiteY22" fmla="*/ 683442 h 683442"/>
                <a:gd name="connsiteX23" fmla="*/ 2101396 w 2391682"/>
                <a:gd name="connsiteY23" fmla="*/ 668928 h 683442"/>
                <a:gd name="connsiteX24" fmla="*/ 2202996 w 2391682"/>
                <a:gd name="connsiteY24" fmla="*/ 639899 h 683442"/>
                <a:gd name="connsiteX25" fmla="*/ 2261053 w 2391682"/>
                <a:gd name="connsiteY25" fmla="*/ 552814 h 683442"/>
                <a:gd name="connsiteX26" fmla="*/ 2333625 w 2391682"/>
                <a:gd name="connsiteY26" fmla="*/ 538299 h 683442"/>
                <a:gd name="connsiteX27" fmla="*/ 2391682 w 2391682"/>
                <a:gd name="connsiteY27" fmla="*/ 523785 h 683442"/>
                <a:gd name="connsiteX28" fmla="*/ 2391682 w 2391682"/>
                <a:gd name="connsiteY28" fmla="*/ 523785 h 683442"/>
                <a:gd name="connsiteX0" fmla="*/ 0 w 2391682"/>
                <a:gd name="connsiteY0" fmla="*/ 33377 h 567230"/>
                <a:gd name="connsiteX1" fmla="*/ 171450 w 2391682"/>
                <a:gd name="connsiteY1" fmla="*/ 33377 h 567230"/>
                <a:gd name="connsiteX2" fmla="*/ 432253 w 2391682"/>
                <a:gd name="connsiteY2" fmla="*/ 320487 h 567230"/>
                <a:gd name="connsiteX3" fmla="*/ 562882 w 2391682"/>
                <a:gd name="connsiteY3" fmla="*/ 378545 h 567230"/>
                <a:gd name="connsiteX4" fmla="*/ 678996 w 2391682"/>
                <a:gd name="connsiteY4" fmla="*/ 407573 h 567230"/>
                <a:gd name="connsiteX5" fmla="*/ 1027339 w 2391682"/>
                <a:gd name="connsiteY5" fmla="*/ 393059 h 567230"/>
                <a:gd name="connsiteX6" fmla="*/ 1128939 w 2391682"/>
                <a:gd name="connsiteY6" fmla="*/ 349516 h 567230"/>
                <a:gd name="connsiteX7" fmla="*/ 1172482 w 2391682"/>
                <a:gd name="connsiteY7" fmla="*/ 335002 h 567230"/>
                <a:gd name="connsiteX8" fmla="*/ 1172482 w 2391682"/>
                <a:gd name="connsiteY8" fmla="*/ 131802 h 567230"/>
                <a:gd name="connsiteX9" fmla="*/ 1152978 w 2391682"/>
                <a:gd name="connsiteY9" fmla="*/ 73291 h 567230"/>
                <a:gd name="connsiteX10" fmla="*/ 1205593 w 2391682"/>
                <a:gd name="connsiteY10" fmla="*/ 51973 h 567230"/>
                <a:gd name="connsiteX11" fmla="*/ 1292225 w 2391682"/>
                <a:gd name="connsiteY11" fmla="*/ 80095 h 567230"/>
                <a:gd name="connsiteX12" fmla="*/ 1379764 w 2391682"/>
                <a:gd name="connsiteY12" fmla="*/ 79641 h 567230"/>
                <a:gd name="connsiteX13" fmla="*/ 1472293 w 2391682"/>
                <a:gd name="connsiteY13" fmla="*/ 94609 h 567230"/>
                <a:gd name="connsiteX14" fmla="*/ 1491796 w 2391682"/>
                <a:gd name="connsiteY14" fmla="*/ 1173 h 567230"/>
                <a:gd name="connsiteX15" fmla="*/ 1506310 w 2391682"/>
                <a:gd name="connsiteY15" fmla="*/ 44716 h 567230"/>
                <a:gd name="connsiteX16" fmla="*/ 1535339 w 2391682"/>
                <a:gd name="connsiteY16" fmla="*/ 88259 h 567230"/>
                <a:gd name="connsiteX17" fmla="*/ 1622425 w 2391682"/>
                <a:gd name="connsiteY17" fmla="*/ 117287 h 567230"/>
                <a:gd name="connsiteX18" fmla="*/ 1665968 w 2391682"/>
                <a:gd name="connsiteY18" fmla="*/ 160830 h 567230"/>
                <a:gd name="connsiteX19" fmla="*/ 1724025 w 2391682"/>
                <a:gd name="connsiteY19" fmla="*/ 247916 h 567230"/>
                <a:gd name="connsiteX20" fmla="*/ 1753053 w 2391682"/>
                <a:gd name="connsiteY20" fmla="*/ 335002 h 567230"/>
                <a:gd name="connsiteX21" fmla="*/ 1767568 w 2391682"/>
                <a:gd name="connsiteY21" fmla="*/ 480145 h 567230"/>
                <a:gd name="connsiteX22" fmla="*/ 1854653 w 2391682"/>
                <a:gd name="connsiteY22" fmla="*/ 567230 h 567230"/>
                <a:gd name="connsiteX23" fmla="*/ 2101396 w 2391682"/>
                <a:gd name="connsiteY23" fmla="*/ 552716 h 567230"/>
                <a:gd name="connsiteX24" fmla="*/ 2202996 w 2391682"/>
                <a:gd name="connsiteY24" fmla="*/ 523687 h 567230"/>
                <a:gd name="connsiteX25" fmla="*/ 2261053 w 2391682"/>
                <a:gd name="connsiteY25" fmla="*/ 436602 h 567230"/>
                <a:gd name="connsiteX26" fmla="*/ 2333625 w 2391682"/>
                <a:gd name="connsiteY26" fmla="*/ 422087 h 567230"/>
                <a:gd name="connsiteX27" fmla="*/ 2391682 w 2391682"/>
                <a:gd name="connsiteY27" fmla="*/ 407573 h 567230"/>
                <a:gd name="connsiteX28" fmla="*/ 2391682 w 2391682"/>
                <a:gd name="connsiteY28" fmla="*/ 407573 h 5672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2391682" h="567230">
                  <a:moveTo>
                    <a:pt x="0" y="33377"/>
                  </a:moveTo>
                  <a:cubicBezTo>
                    <a:pt x="57150" y="33377"/>
                    <a:pt x="99408" y="-14475"/>
                    <a:pt x="171450" y="33377"/>
                  </a:cubicBezTo>
                  <a:cubicBezTo>
                    <a:pt x="243492" y="81229"/>
                    <a:pt x="367014" y="262959"/>
                    <a:pt x="432253" y="320487"/>
                  </a:cubicBezTo>
                  <a:cubicBezTo>
                    <a:pt x="497492" y="378015"/>
                    <a:pt x="514698" y="363719"/>
                    <a:pt x="562882" y="378545"/>
                  </a:cubicBezTo>
                  <a:cubicBezTo>
                    <a:pt x="601014" y="390278"/>
                    <a:pt x="640291" y="397897"/>
                    <a:pt x="678996" y="407573"/>
                  </a:cubicBezTo>
                  <a:cubicBezTo>
                    <a:pt x="795110" y="402735"/>
                    <a:pt x="911441" y="401644"/>
                    <a:pt x="1027339" y="393059"/>
                  </a:cubicBezTo>
                  <a:cubicBezTo>
                    <a:pt x="1054776" y="391027"/>
                    <a:pt x="1109004" y="358059"/>
                    <a:pt x="1128939" y="349516"/>
                  </a:cubicBezTo>
                  <a:cubicBezTo>
                    <a:pt x="1143001" y="343489"/>
                    <a:pt x="1157968" y="339840"/>
                    <a:pt x="1172482" y="335002"/>
                  </a:cubicBezTo>
                  <a:cubicBezTo>
                    <a:pt x="1201093" y="249167"/>
                    <a:pt x="1175733" y="175421"/>
                    <a:pt x="1172482" y="131802"/>
                  </a:cubicBezTo>
                  <a:cubicBezTo>
                    <a:pt x="1169231" y="88184"/>
                    <a:pt x="1147460" y="86596"/>
                    <a:pt x="1152978" y="73291"/>
                  </a:cubicBezTo>
                  <a:cubicBezTo>
                    <a:pt x="1158496" y="59986"/>
                    <a:pt x="1182385" y="50839"/>
                    <a:pt x="1205593" y="51973"/>
                  </a:cubicBezTo>
                  <a:cubicBezTo>
                    <a:pt x="1228801" y="53107"/>
                    <a:pt x="1263197" y="75484"/>
                    <a:pt x="1292225" y="80095"/>
                  </a:cubicBezTo>
                  <a:cubicBezTo>
                    <a:pt x="1321253" y="84706"/>
                    <a:pt x="1349753" y="77222"/>
                    <a:pt x="1379764" y="79641"/>
                  </a:cubicBezTo>
                  <a:cubicBezTo>
                    <a:pt x="1409775" y="82060"/>
                    <a:pt x="1453621" y="107687"/>
                    <a:pt x="1472293" y="94609"/>
                  </a:cubicBezTo>
                  <a:cubicBezTo>
                    <a:pt x="1490965" y="81531"/>
                    <a:pt x="1486127" y="9488"/>
                    <a:pt x="1491796" y="1173"/>
                  </a:cubicBezTo>
                  <a:cubicBezTo>
                    <a:pt x="1497465" y="-7142"/>
                    <a:pt x="1499468" y="31032"/>
                    <a:pt x="1506310" y="44716"/>
                  </a:cubicBezTo>
                  <a:cubicBezTo>
                    <a:pt x="1514111" y="60318"/>
                    <a:pt x="1520546" y="79014"/>
                    <a:pt x="1535339" y="88259"/>
                  </a:cubicBezTo>
                  <a:cubicBezTo>
                    <a:pt x="1561287" y="104476"/>
                    <a:pt x="1622425" y="117287"/>
                    <a:pt x="1622425" y="117287"/>
                  </a:cubicBezTo>
                  <a:cubicBezTo>
                    <a:pt x="1636939" y="131801"/>
                    <a:pt x="1653366" y="144627"/>
                    <a:pt x="1665968" y="160830"/>
                  </a:cubicBezTo>
                  <a:cubicBezTo>
                    <a:pt x="1687387" y="188369"/>
                    <a:pt x="1724025" y="247916"/>
                    <a:pt x="1724025" y="247916"/>
                  </a:cubicBezTo>
                  <a:cubicBezTo>
                    <a:pt x="1733701" y="276945"/>
                    <a:pt x="1750008" y="304555"/>
                    <a:pt x="1753053" y="335002"/>
                  </a:cubicBezTo>
                  <a:cubicBezTo>
                    <a:pt x="1757891" y="383383"/>
                    <a:pt x="1756635" y="432768"/>
                    <a:pt x="1767568" y="480145"/>
                  </a:cubicBezTo>
                  <a:cubicBezTo>
                    <a:pt x="1776452" y="518643"/>
                    <a:pt x="1829185" y="548129"/>
                    <a:pt x="1854653" y="567230"/>
                  </a:cubicBezTo>
                  <a:cubicBezTo>
                    <a:pt x="1936901" y="562392"/>
                    <a:pt x="2019377" y="560527"/>
                    <a:pt x="2101396" y="552716"/>
                  </a:cubicBezTo>
                  <a:cubicBezTo>
                    <a:pt x="2126915" y="550286"/>
                    <a:pt x="2176869" y="532397"/>
                    <a:pt x="2202996" y="523687"/>
                  </a:cubicBezTo>
                  <a:cubicBezTo>
                    <a:pt x="2222348" y="494659"/>
                    <a:pt x="2226843" y="443444"/>
                    <a:pt x="2261053" y="436602"/>
                  </a:cubicBezTo>
                  <a:cubicBezTo>
                    <a:pt x="2285244" y="431764"/>
                    <a:pt x="2309543" y="427439"/>
                    <a:pt x="2333625" y="422087"/>
                  </a:cubicBezTo>
                  <a:cubicBezTo>
                    <a:pt x="2353098" y="417760"/>
                    <a:pt x="2391682" y="407573"/>
                    <a:pt x="2391682" y="407573"/>
                  </a:cubicBezTo>
                  <a:lnTo>
                    <a:pt x="2391682" y="407573"/>
                  </a:lnTo>
                </a:path>
              </a:pathLst>
            </a:custGeom>
            <a:noFill/>
            <a:ln w="5080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7739" tIns="38871" rIns="77739" bIns="38871" rtlCol="0" anchor="ctr"/>
            <a:lstStyle/>
            <a:p>
              <a:pPr algn="ctr"/>
              <a:endParaRPr lang="ru-RU" sz="2040"/>
            </a:p>
          </p:txBody>
        </p:sp>
        <p:sp>
          <p:nvSpPr>
            <p:cNvPr id="412" name="Полилиния 411"/>
            <p:cNvSpPr/>
            <p:nvPr/>
          </p:nvSpPr>
          <p:spPr>
            <a:xfrm>
              <a:off x="6629401" y="1630135"/>
              <a:ext cx="1880507" cy="1240972"/>
            </a:xfrm>
            <a:custGeom>
              <a:avLst/>
              <a:gdLst>
                <a:gd name="connsiteX0" fmla="*/ 0 w 2177143"/>
                <a:gd name="connsiteY0" fmla="*/ 0 h 1422400"/>
                <a:gd name="connsiteX1" fmla="*/ 0 w 2177143"/>
                <a:gd name="connsiteY1" fmla="*/ 0 h 1422400"/>
                <a:gd name="connsiteX2" fmla="*/ 14514 w 2177143"/>
                <a:gd name="connsiteY2" fmla="*/ 174171 h 1422400"/>
                <a:gd name="connsiteX3" fmla="*/ 58057 w 2177143"/>
                <a:gd name="connsiteY3" fmla="*/ 188686 h 1422400"/>
                <a:gd name="connsiteX4" fmla="*/ 145143 w 2177143"/>
                <a:gd name="connsiteY4" fmla="*/ 203200 h 1422400"/>
                <a:gd name="connsiteX5" fmla="*/ 203200 w 2177143"/>
                <a:gd name="connsiteY5" fmla="*/ 232228 h 1422400"/>
                <a:gd name="connsiteX6" fmla="*/ 290286 w 2177143"/>
                <a:gd name="connsiteY6" fmla="*/ 261257 h 1422400"/>
                <a:gd name="connsiteX7" fmla="*/ 333829 w 2177143"/>
                <a:gd name="connsiteY7" fmla="*/ 304800 h 1422400"/>
                <a:gd name="connsiteX8" fmla="*/ 406400 w 2177143"/>
                <a:gd name="connsiteY8" fmla="*/ 449943 h 1422400"/>
                <a:gd name="connsiteX9" fmla="*/ 493486 w 2177143"/>
                <a:gd name="connsiteY9" fmla="*/ 522514 h 1422400"/>
                <a:gd name="connsiteX10" fmla="*/ 508000 w 2177143"/>
                <a:gd name="connsiteY10" fmla="*/ 566057 h 1422400"/>
                <a:gd name="connsiteX11" fmla="*/ 551543 w 2177143"/>
                <a:gd name="connsiteY11" fmla="*/ 580571 h 1422400"/>
                <a:gd name="connsiteX12" fmla="*/ 682171 w 2177143"/>
                <a:gd name="connsiteY12" fmla="*/ 609600 h 1422400"/>
                <a:gd name="connsiteX13" fmla="*/ 740229 w 2177143"/>
                <a:gd name="connsiteY13" fmla="*/ 638628 h 1422400"/>
                <a:gd name="connsiteX14" fmla="*/ 783771 w 2177143"/>
                <a:gd name="connsiteY14" fmla="*/ 653143 h 1422400"/>
                <a:gd name="connsiteX15" fmla="*/ 827314 w 2177143"/>
                <a:gd name="connsiteY15" fmla="*/ 696686 h 1422400"/>
                <a:gd name="connsiteX16" fmla="*/ 870857 w 2177143"/>
                <a:gd name="connsiteY16" fmla="*/ 870857 h 1422400"/>
                <a:gd name="connsiteX17" fmla="*/ 885371 w 2177143"/>
                <a:gd name="connsiteY17" fmla="*/ 914400 h 1422400"/>
                <a:gd name="connsiteX18" fmla="*/ 928914 w 2177143"/>
                <a:gd name="connsiteY18" fmla="*/ 943428 h 1422400"/>
                <a:gd name="connsiteX19" fmla="*/ 986971 w 2177143"/>
                <a:gd name="connsiteY19" fmla="*/ 986971 h 1422400"/>
                <a:gd name="connsiteX20" fmla="*/ 1059543 w 2177143"/>
                <a:gd name="connsiteY20" fmla="*/ 1074057 h 1422400"/>
                <a:gd name="connsiteX21" fmla="*/ 1117600 w 2177143"/>
                <a:gd name="connsiteY21" fmla="*/ 1161143 h 1422400"/>
                <a:gd name="connsiteX22" fmla="*/ 1132114 w 2177143"/>
                <a:gd name="connsiteY22" fmla="*/ 1204686 h 1422400"/>
                <a:gd name="connsiteX23" fmla="*/ 1175657 w 2177143"/>
                <a:gd name="connsiteY23" fmla="*/ 1233714 h 1422400"/>
                <a:gd name="connsiteX24" fmla="*/ 1291771 w 2177143"/>
                <a:gd name="connsiteY24" fmla="*/ 1262743 h 1422400"/>
                <a:gd name="connsiteX25" fmla="*/ 1335314 w 2177143"/>
                <a:gd name="connsiteY25" fmla="*/ 1291771 h 1422400"/>
                <a:gd name="connsiteX26" fmla="*/ 1393371 w 2177143"/>
                <a:gd name="connsiteY26" fmla="*/ 1378857 h 1422400"/>
                <a:gd name="connsiteX27" fmla="*/ 1480457 w 2177143"/>
                <a:gd name="connsiteY27" fmla="*/ 1422400 h 1422400"/>
                <a:gd name="connsiteX28" fmla="*/ 1930400 w 2177143"/>
                <a:gd name="connsiteY28" fmla="*/ 1407886 h 1422400"/>
                <a:gd name="connsiteX29" fmla="*/ 2032000 w 2177143"/>
                <a:gd name="connsiteY29" fmla="*/ 1393371 h 1422400"/>
                <a:gd name="connsiteX30" fmla="*/ 2162629 w 2177143"/>
                <a:gd name="connsiteY30" fmla="*/ 1422400 h 1422400"/>
                <a:gd name="connsiteX31" fmla="*/ 2177143 w 2177143"/>
                <a:gd name="connsiteY31" fmla="*/ 1422400 h 1422400"/>
                <a:gd name="connsiteX0" fmla="*/ 203200 w 2380343"/>
                <a:gd name="connsiteY0" fmla="*/ 232229 h 1654629"/>
                <a:gd name="connsiteX1" fmla="*/ 0 w 2380343"/>
                <a:gd name="connsiteY1" fmla="*/ 0 h 1654629"/>
                <a:gd name="connsiteX2" fmla="*/ 217714 w 2380343"/>
                <a:gd name="connsiteY2" fmla="*/ 406400 h 1654629"/>
                <a:gd name="connsiteX3" fmla="*/ 261257 w 2380343"/>
                <a:gd name="connsiteY3" fmla="*/ 420915 h 1654629"/>
                <a:gd name="connsiteX4" fmla="*/ 348343 w 2380343"/>
                <a:gd name="connsiteY4" fmla="*/ 435429 h 1654629"/>
                <a:gd name="connsiteX5" fmla="*/ 406400 w 2380343"/>
                <a:gd name="connsiteY5" fmla="*/ 464457 h 1654629"/>
                <a:gd name="connsiteX6" fmla="*/ 493486 w 2380343"/>
                <a:gd name="connsiteY6" fmla="*/ 493486 h 1654629"/>
                <a:gd name="connsiteX7" fmla="*/ 537029 w 2380343"/>
                <a:gd name="connsiteY7" fmla="*/ 537029 h 1654629"/>
                <a:gd name="connsiteX8" fmla="*/ 609600 w 2380343"/>
                <a:gd name="connsiteY8" fmla="*/ 682172 h 1654629"/>
                <a:gd name="connsiteX9" fmla="*/ 696686 w 2380343"/>
                <a:gd name="connsiteY9" fmla="*/ 754743 h 1654629"/>
                <a:gd name="connsiteX10" fmla="*/ 711200 w 2380343"/>
                <a:gd name="connsiteY10" fmla="*/ 798286 h 1654629"/>
                <a:gd name="connsiteX11" fmla="*/ 754743 w 2380343"/>
                <a:gd name="connsiteY11" fmla="*/ 812800 h 1654629"/>
                <a:gd name="connsiteX12" fmla="*/ 885371 w 2380343"/>
                <a:gd name="connsiteY12" fmla="*/ 841829 h 1654629"/>
                <a:gd name="connsiteX13" fmla="*/ 943429 w 2380343"/>
                <a:gd name="connsiteY13" fmla="*/ 870857 h 1654629"/>
                <a:gd name="connsiteX14" fmla="*/ 986971 w 2380343"/>
                <a:gd name="connsiteY14" fmla="*/ 885372 h 1654629"/>
                <a:gd name="connsiteX15" fmla="*/ 1030514 w 2380343"/>
                <a:gd name="connsiteY15" fmla="*/ 928915 h 1654629"/>
                <a:gd name="connsiteX16" fmla="*/ 1074057 w 2380343"/>
                <a:gd name="connsiteY16" fmla="*/ 1103086 h 1654629"/>
                <a:gd name="connsiteX17" fmla="*/ 1088571 w 2380343"/>
                <a:gd name="connsiteY17" fmla="*/ 1146629 h 1654629"/>
                <a:gd name="connsiteX18" fmla="*/ 1132114 w 2380343"/>
                <a:gd name="connsiteY18" fmla="*/ 1175657 h 1654629"/>
                <a:gd name="connsiteX19" fmla="*/ 1190171 w 2380343"/>
                <a:gd name="connsiteY19" fmla="*/ 1219200 h 1654629"/>
                <a:gd name="connsiteX20" fmla="*/ 1262743 w 2380343"/>
                <a:gd name="connsiteY20" fmla="*/ 1306286 h 1654629"/>
                <a:gd name="connsiteX21" fmla="*/ 1320800 w 2380343"/>
                <a:gd name="connsiteY21" fmla="*/ 1393372 h 1654629"/>
                <a:gd name="connsiteX22" fmla="*/ 1335314 w 2380343"/>
                <a:gd name="connsiteY22" fmla="*/ 1436915 h 1654629"/>
                <a:gd name="connsiteX23" fmla="*/ 1378857 w 2380343"/>
                <a:gd name="connsiteY23" fmla="*/ 1465943 h 1654629"/>
                <a:gd name="connsiteX24" fmla="*/ 1494971 w 2380343"/>
                <a:gd name="connsiteY24" fmla="*/ 1494972 h 1654629"/>
                <a:gd name="connsiteX25" fmla="*/ 1538514 w 2380343"/>
                <a:gd name="connsiteY25" fmla="*/ 1524000 h 1654629"/>
                <a:gd name="connsiteX26" fmla="*/ 1596571 w 2380343"/>
                <a:gd name="connsiteY26" fmla="*/ 1611086 h 1654629"/>
                <a:gd name="connsiteX27" fmla="*/ 1683657 w 2380343"/>
                <a:gd name="connsiteY27" fmla="*/ 1654629 h 1654629"/>
                <a:gd name="connsiteX28" fmla="*/ 2133600 w 2380343"/>
                <a:gd name="connsiteY28" fmla="*/ 1640115 h 1654629"/>
                <a:gd name="connsiteX29" fmla="*/ 2235200 w 2380343"/>
                <a:gd name="connsiteY29" fmla="*/ 1625600 h 1654629"/>
                <a:gd name="connsiteX30" fmla="*/ 2365829 w 2380343"/>
                <a:gd name="connsiteY30" fmla="*/ 1654629 h 1654629"/>
                <a:gd name="connsiteX31" fmla="*/ 2380343 w 2380343"/>
                <a:gd name="connsiteY31" fmla="*/ 1654629 h 1654629"/>
                <a:gd name="connsiteX0" fmla="*/ 203200 w 2507343"/>
                <a:gd name="connsiteY0" fmla="*/ 232229 h 1654629"/>
                <a:gd name="connsiteX1" fmla="*/ 0 w 2507343"/>
                <a:gd name="connsiteY1" fmla="*/ 0 h 1654629"/>
                <a:gd name="connsiteX2" fmla="*/ 217714 w 2507343"/>
                <a:gd name="connsiteY2" fmla="*/ 406400 h 1654629"/>
                <a:gd name="connsiteX3" fmla="*/ 261257 w 2507343"/>
                <a:gd name="connsiteY3" fmla="*/ 420915 h 1654629"/>
                <a:gd name="connsiteX4" fmla="*/ 348343 w 2507343"/>
                <a:gd name="connsiteY4" fmla="*/ 435429 h 1654629"/>
                <a:gd name="connsiteX5" fmla="*/ 406400 w 2507343"/>
                <a:gd name="connsiteY5" fmla="*/ 464457 h 1654629"/>
                <a:gd name="connsiteX6" fmla="*/ 493486 w 2507343"/>
                <a:gd name="connsiteY6" fmla="*/ 493486 h 1654629"/>
                <a:gd name="connsiteX7" fmla="*/ 537029 w 2507343"/>
                <a:gd name="connsiteY7" fmla="*/ 537029 h 1654629"/>
                <a:gd name="connsiteX8" fmla="*/ 609600 w 2507343"/>
                <a:gd name="connsiteY8" fmla="*/ 682172 h 1654629"/>
                <a:gd name="connsiteX9" fmla="*/ 696686 w 2507343"/>
                <a:gd name="connsiteY9" fmla="*/ 754743 h 1654629"/>
                <a:gd name="connsiteX10" fmla="*/ 711200 w 2507343"/>
                <a:gd name="connsiteY10" fmla="*/ 798286 h 1654629"/>
                <a:gd name="connsiteX11" fmla="*/ 754743 w 2507343"/>
                <a:gd name="connsiteY11" fmla="*/ 812800 h 1654629"/>
                <a:gd name="connsiteX12" fmla="*/ 885371 w 2507343"/>
                <a:gd name="connsiteY12" fmla="*/ 841829 h 1654629"/>
                <a:gd name="connsiteX13" fmla="*/ 943429 w 2507343"/>
                <a:gd name="connsiteY13" fmla="*/ 870857 h 1654629"/>
                <a:gd name="connsiteX14" fmla="*/ 986971 w 2507343"/>
                <a:gd name="connsiteY14" fmla="*/ 885372 h 1654629"/>
                <a:gd name="connsiteX15" fmla="*/ 1030514 w 2507343"/>
                <a:gd name="connsiteY15" fmla="*/ 928915 h 1654629"/>
                <a:gd name="connsiteX16" fmla="*/ 1074057 w 2507343"/>
                <a:gd name="connsiteY16" fmla="*/ 1103086 h 1654629"/>
                <a:gd name="connsiteX17" fmla="*/ 1088571 w 2507343"/>
                <a:gd name="connsiteY17" fmla="*/ 1146629 h 1654629"/>
                <a:gd name="connsiteX18" fmla="*/ 1132114 w 2507343"/>
                <a:gd name="connsiteY18" fmla="*/ 1175657 h 1654629"/>
                <a:gd name="connsiteX19" fmla="*/ 1190171 w 2507343"/>
                <a:gd name="connsiteY19" fmla="*/ 1219200 h 1654629"/>
                <a:gd name="connsiteX20" fmla="*/ 1262743 w 2507343"/>
                <a:gd name="connsiteY20" fmla="*/ 1306286 h 1654629"/>
                <a:gd name="connsiteX21" fmla="*/ 1320800 w 2507343"/>
                <a:gd name="connsiteY21" fmla="*/ 1393372 h 1654629"/>
                <a:gd name="connsiteX22" fmla="*/ 1335314 w 2507343"/>
                <a:gd name="connsiteY22" fmla="*/ 1436915 h 1654629"/>
                <a:gd name="connsiteX23" fmla="*/ 1378857 w 2507343"/>
                <a:gd name="connsiteY23" fmla="*/ 1465943 h 1654629"/>
                <a:gd name="connsiteX24" fmla="*/ 1494971 w 2507343"/>
                <a:gd name="connsiteY24" fmla="*/ 1494972 h 1654629"/>
                <a:gd name="connsiteX25" fmla="*/ 1538514 w 2507343"/>
                <a:gd name="connsiteY25" fmla="*/ 1524000 h 1654629"/>
                <a:gd name="connsiteX26" fmla="*/ 1596571 w 2507343"/>
                <a:gd name="connsiteY26" fmla="*/ 1611086 h 1654629"/>
                <a:gd name="connsiteX27" fmla="*/ 1683657 w 2507343"/>
                <a:gd name="connsiteY27" fmla="*/ 1654629 h 1654629"/>
                <a:gd name="connsiteX28" fmla="*/ 2133600 w 2507343"/>
                <a:gd name="connsiteY28" fmla="*/ 1640115 h 1654629"/>
                <a:gd name="connsiteX29" fmla="*/ 2235200 w 2507343"/>
                <a:gd name="connsiteY29" fmla="*/ 1625600 h 1654629"/>
                <a:gd name="connsiteX30" fmla="*/ 2365829 w 2507343"/>
                <a:gd name="connsiteY30" fmla="*/ 1654629 h 1654629"/>
                <a:gd name="connsiteX31" fmla="*/ 2507343 w 2507343"/>
                <a:gd name="connsiteY31" fmla="*/ 1476829 h 1654629"/>
                <a:gd name="connsiteX0" fmla="*/ 161637 w 2507343"/>
                <a:gd name="connsiteY0" fmla="*/ 273792 h 1654629"/>
                <a:gd name="connsiteX1" fmla="*/ 0 w 2507343"/>
                <a:gd name="connsiteY1" fmla="*/ 0 h 1654629"/>
                <a:gd name="connsiteX2" fmla="*/ 217714 w 2507343"/>
                <a:gd name="connsiteY2" fmla="*/ 406400 h 1654629"/>
                <a:gd name="connsiteX3" fmla="*/ 261257 w 2507343"/>
                <a:gd name="connsiteY3" fmla="*/ 420915 h 1654629"/>
                <a:gd name="connsiteX4" fmla="*/ 348343 w 2507343"/>
                <a:gd name="connsiteY4" fmla="*/ 435429 h 1654629"/>
                <a:gd name="connsiteX5" fmla="*/ 406400 w 2507343"/>
                <a:gd name="connsiteY5" fmla="*/ 464457 h 1654629"/>
                <a:gd name="connsiteX6" fmla="*/ 493486 w 2507343"/>
                <a:gd name="connsiteY6" fmla="*/ 493486 h 1654629"/>
                <a:gd name="connsiteX7" fmla="*/ 537029 w 2507343"/>
                <a:gd name="connsiteY7" fmla="*/ 537029 h 1654629"/>
                <a:gd name="connsiteX8" fmla="*/ 609600 w 2507343"/>
                <a:gd name="connsiteY8" fmla="*/ 682172 h 1654629"/>
                <a:gd name="connsiteX9" fmla="*/ 696686 w 2507343"/>
                <a:gd name="connsiteY9" fmla="*/ 754743 h 1654629"/>
                <a:gd name="connsiteX10" fmla="*/ 711200 w 2507343"/>
                <a:gd name="connsiteY10" fmla="*/ 798286 h 1654629"/>
                <a:gd name="connsiteX11" fmla="*/ 754743 w 2507343"/>
                <a:gd name="connsiteY11" fmla="*/ 812800 h 1654629"/>
                <a:gd name="connsiteX12" fmla="*/ 885371 w 2507343"/>
                <a:gd name="connsiteY12" fmla="*/ 841829 h 1654629"/>
                <a:gd name="connsiteX13" fmla="*/ 943429 w 2507343"/>
                <a:gd name="connsiteY13" fmla="*/ 870857 h 1654629"/>
                <a:gd name="connsiteX14" fmla="*/ 986971 w 2507343"/>
                <a:gd name="connsiteY14" fmla="*/ 885372 h 1654629"/>
                <a:gd name="connsiteX15" fmla="*/ 1030514 w 2507343"/>
                <a:gd name="connsiteY15" fmla="*/ 928915 h 1654629"/>
                <a:gd name="connsiteX16" fmla="*/ 1074057 w 2507343"/>
                <a:gd name="connsiteY16" fmla="*/ 1103086 h 1654629"/>
                <a:gd name="connsiteX17" fmla="*/ 1088571 w 2507343"/>
                <a:gd name="connsiteY17" fmla="*/ 1146629 h 1654629"/>
                <a:gd name="connsiteX18" fmla="*/ 1132114 w 2507343"/>
                <a:gd name="connsiteY18" fmla="*/ 1175657 h 1654629"/>
                <a:gd name="connsiteX19" fmla="*/ 1190171 w 2507343"/>
                <a:gd name="connsiteY19" fmla="*/ 1219200 h 1654629"/>
                <a:gd name="connsiteX20" fmla="*/ 1262743 w 2507343"/>
                <a:gd name="connsiteY20" fmla="*/ 1306286 h 1654629"/>
                <a:gd name="connsiteX21" fmla="*/ 1320800 w 2507343"/>
                <a:gd name="connsiteY21" fmla="*/ 1393372 h 1654629"/>
                <a:gd name="connsiteX22" fmla="*/ 1335314 w 2507343"/>
                <a:gd name="connsiteY22" fmla="*/ 1436915 h 1654629"/>
                <a:gd name="connsiteX23" fmla="*/ 1378857 w 2507343"/>
                <a:gd name="connsiteY23" fmla="*/ 1465943 h 1654629"/>
                <a:gd name="connsiteX24" fmla="*/ 1494971 w 2507343"/>
                <a:gd name="connsiteY24" fmla="*/ 1494972 h 1654629"/>
                <a:gd name="connsiteX25" fmla="*/ 1538514 w 2507343"/>
                <a:gd name="connsiteY25" fmla="*/ 1524000 h 1654629"/>
                <a:gd name="connsiteX26" fmla="*/ 1596571 w 2507343"/>
                <a:gd name="connsiteY26" fmla="*/ 1611086 h 1654629"/>
                <a:gd name="connsiteX27" fmla="*/ 1683657 w 2507343"/>
                <a:gd name="connsiteY27" fmla="*/ 1654629 h 1654629"/>
                <a:gd name="connsiteX28" fmla="*/ 2133600 w 2507343"/>
                <a:gd name="connsiteY28" fmla="*/ 1640115 h 1654629"/>
                <a:gd name="connsiteX29" fmla="*/ 2235200 w 2507343"/>
                <a:gd name="connsiteY29" fmla="*/ 1625600 h 1654629"/>
                <a:gd name="connsiteX30" fmla="*/ 2365829 w 2507343"/>
                <a:gd name="connsiteY30" fmla="*/ 1654629 h 1654629"/>
                <a:gd name="connsiteX31" fmla="*/ 2507343 w 2507343"/>
                <a:gd name="connsiteY31" fmla="*/ 1476829 h 16546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2507343" h="1654629">
                  <a:moveTo>
                    <a:pt x="161637" y="273792"/>
                  </a:moveTo>
                  <a:cubicBezTo>
                    <a:pt x="93904" y="196382"/>
                    <a:pt x="67733" y="77410"/>
                    <a:pt x="0" y="0"/>
                  </a:cubicBezTo>
                  <a:cubicBezTo>
                    <a:pt x="4838" y="58057"/>
                    <a:pt x="174171" y="336248"/>
                    <a:pt x="217714" y="406400"/>
                  </a:cubicBezTo>
                  <a:cubicBezTo>
                    <a:pt x="261257" y="476552"/>
                    <a:pt x="246322" y="417596"/>
                    <a:pt x="261257" y="420915"/>
                  </a:cubicBezTo>
                  <a:cubicBezTo>
                    <a:pt x="289985" y="427299"/>
                    <a:pt x="319314" y="430591"/>
                    <a:pt x="348343" y="435429"/>
                  </a:cubicBezTo>
                  <a:cubicBezTo>
                    <a:pt x="367695" y="445105"/>
                    <a:pt x="386311" y="456421"/>
                    <a:pt x="406400" y="464457"/>
                  </a:cubicBezTo>
                  <a:cubicBezTo>
                    <a:pt x="434810" y="475821"/>
                    <a:pt x="493486" y="493486"/>
                    <a:pt x="493486" y="493486"/>
                  </a:cubicBezTo>
                  <a:cubicBezTo>
                    <a:pt x="508000" y="508000"/>
                    <a:pt x="526271" y="519548"/>
                    <a:pt x="537029" y="537029"/>
                  </a:cubicBezTo>
                  <a:cubicBezTo>
                    <a:pt x="565378" y="583097"/>
                    <a:pt x="564593" y="652168"/>
                    <a:pt x="609600" y="682172"/>
                  </a:cubicBezTo>
                  <a:cubicBezTo>
                    <a:pt x="670222" y="722586"/>
                    <a:pt x="640808" y="698865"/>
                    <a:pt x="696686" y="754743"/>
                  </a:cubicBezTo>
                  <a:cubicBezTo>
                    <a:pt x="701524" y="769257"/>
                    <a:pt x="700382" y="787468"/>
                    <a:pt x="711200" y="798286"/>
                  </a:cubicBezTo>
                  <a:cubicBezTo>
                    <a:pt x="722018" y="809104"/>
                    <a:pt x="740032" y="808597"/>
                    <a:pt x="754743" y="812800"/>
                  </a:cubicBezTo>
                  <a:cubicBezTo>
                    <a:pt x="802581" y="826468"/>
                    <a:pt x="835474" y="831850"/>
                    <a:pt x="885371" y="841829"/>
                  </a:cubicBezTo>
                  <a:cubicBezTo>
                    <a:pt x="904724" y="851505"/>
                    <a:pt x="923542" y="862334"/>
                    <a:pt x="943429" y="870857"/>
                  </a:cubicBezTo>
                  <a:cubicBezTo>
                    <a:pt x="957491" y="876884"/>
                    <a:pt x="974241" y="876885"/>
                    <a:pt x="986971" y="885372"/>
                  </a:cubicBezTo>
                  <a:cubicBezTo>
                    <a:pt x="1004050" y="896758"/>
                    <a:pt x="1016000" y="914401"/>
                    <a:pt x="1030514" y="928915"/>
                  </a:cubicBezTo>
                  <a:cubicBezTo>
                    <a:pt x="1050822" y="1071062"/>
                    <a:pt x="1030718" y="987514"/>
                    <a:pt x="1074057" y="1103086"/>
                  </a:cubicBezTo>
                  <a:cubicBezTo>
                    <a:pt x="1079429" y="1117411"/>
                    <a:pt x="1079014" y="1134682"/>
                    <a:pt x="1088571" y="1146629"/>
                  </a:cubicBezTo>
                  <a:cubicBezTo>
                    <a:pt x="1099468" y="1160250"/>
                    <a:pt x="1117919" y="1165518"/>
                    <a:pt x="1132114" y="1175657"/>
                  </a:cubicBezTo>
                  <a:cubicBezTo>
                    <a:pt x="1151799" y="1189717"/>
                    <a:pt x="1171804" y="1203457"/>
                    <a:pt x="1190171" y="1219200"/>
                  </a:cubicBezTo>
                  <a:cubicBezTo>
                    <a:pt x="1233631" y="1256452"/>
                    <a:pt x="1232881" y="1261493"/>
                    <a:pt x="1262743" y="1306286"/>
                  </a:cubicBezTo>
                  <a:cubicBezTo>
                    <a:pt x="1297254" y="1409821"/>
                    <a:pt x="1248319" y="1284649"/>
                    <a:pt x="1320800" y="1393372"/>
                  </a:cubicBezTo>
                  <a:cubicBezTo>
                    <a:pt x="1329287" y="1406102"/>
                    <a:pt x="1325757" y="1424968"/>
                    <a:pt x="1335314" y="1436915"/>
                  </a:cubicBezTo>
                  <a:cubicBezTo>
                    <a:pt x="1346211" y="1450536"/>
                    <a:pt x="1363255" y="1458142"/>
                    <a:pt x="1378857" y="1465943"/>
                  </a:cubicBezTo>
                  <a:cubicBezTo>
                    <a:pt x="1408609" y="1480819"/>
                    <a:pt x="1467372" y="1489452"/>
                    <a:pt x="1494971" y="1494972"/>
                  </a:cubicBezTo>
                  <a:cubicBezTo>
                    <a:pt x="1509485" y="1504648"/>
                    <a:pt x="1527027" y="1510872"/>
                    <a:pt x="1538514" y="1524000"/>
                  </a:cubicBezTo>
                  <a:cubicBezTo>
                    <a:pt x="1561488" y="1550256"/>
                    <a:pt x="1567542" y="1591733"/>
                    <a:pt x="1596571" y="1611086"/>
                  </a:cubicBezTo>
                  <a:cubicBezTo>
                    <a:pt x="1652844" y="1648602"/>
                    <a:pt x="1623565" y="1634599"/>
                    <a:pt x="1683657" y="1654629"/>
                  </a:cubicBezTo>
                  <a:cubicBezTo>
                    <a:pt x="1833638" y="1649791"/>
                    <a:pt x="1983748" y="1648002"/>
                    <a:pt x="2133600" y="1640115"/>
                  </a:cubicBezTo>
                  <a:cubicBezTo>
                    <a:pt x="2167763" y="1638317"/>
                    <a:pt x="2200989" y="1625600"/>
                    <a:pt x="2235200" y="1625600"/>
                  </a:cubicBezTo>
                  <a:cubicBezTo>
                    <a:pt x="2315418" y="1625600"/>
                    <a:pt x="2316349" y="1629890"/>
                    <a:pt x="2365829" y="1654629"/>
                  </a:cubicBezTo>
                  <a:lnTo>
                    <a:pt x="2507343" y="1476829"/>
                  </a:lnTo>
                </a:path>
              </a:pathLst>
            </a:custGeom>
            <a:noFill/>
            <a:ln w="5080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7739" tIns="38871" rIns="77739" bIns="38871" rtlCol="0" anchor="ctr"/>
            <a:lstStyle/>
            <a:p>
              <a:pPr algn="ctr"/>
              <a:endParaRPr lang="ru-RU" sz="2040"/>
            </a:p>
          </p:txBody>
        </p:sp>
        <p:sp>
          <p:nvSpPr>
            <p:cNvPr id="413" name="Полилиния 412"/>
            <p:cNvSpPr/>
            <p:nvPr/>
          </p:nvSpPr>
          <p:spPr>
            <a:xfrm>
              <a:off x="4778828" y="2546689"/>
              <a:ext cx="1415144" cy="1453080"/>
            </a:xfrm>
            <a:custGeom>
              <a:avLst/>
              <a:gdLst>
                <a:gd name="connsiteX0" fmla="*/ 0 w 1886858"/>
                <a:gd name="connsiteY0" fmla="*/ 232229 h 1640114"/>
                <a:gd name="connsiteX1" fmla="*/ 0 w 1886858"/>
                <a:gd name="connsiteY1" fmla="*/ 232229 h 1640114"/>
                <a:gd name="connsiteX2" fmla="*/ 101600 w 1886858"/>
                <a:gd name="connsiteY2" fmla="*/ 319314 h 1640114"/>
                <a:gd name="connsiteX3" fmla="*/ 130629 w 1886858"/>
                <a:gd name="connsiteY3" fmla="*/ 377372 h 1640114"/>
                <a:gd name="connsiteX4" fmla="*/ 159658 w 1886858"/>
                <a:gd name="connsiteY4" fmla="*/ 420914 h 1640114"/>
                <a:gd name="connsiteX5" fmla="*/ 217715 w 1886858"/>
                <a:gd name="connsiteY5" fmla="*/ 566057 h 1640114"/>
                <a:gd name="connsiteX6" fmla="*/ 261258 w 1886858"/>
                <a:gd name="connsiteY6" fmla="*/ 798286 h 1640114"/>
                <a:gd name="connsiteX7" fmla="*/ 304800 w 1886858"/>
                <a:gd name="connsiteY7" fmla="*/ 827314 h 1640114"/>
                <a:gd name="connsiteX8" fmla="*/ 333829 w 1886858"/>
                <a:gd name="connsiteY8" fmla="*/ 870857 h 1640114"/>
                <a:gd name="connsiteX9" fmla="*/ 377372 w 1886858"/>
                <a:gd name="connsiteY9" fmla="*/ 957943 h 1640114"/>
                <a:gd name="connsiteX10" fmla="*/ 406400 w 1886858"/>
                <a:gd name="connsiteY10" fmla="*/ 1103086 h 1640114"/>
                <a:gd name="connsiteX11" fmla="*/ 420915 w 1886858"/>
                <a:gd name="connsiteY11" fmla="*/ 1146629 h 1640114"/>
                <a:gd name="connsiteX12" fmla="*/ 478972 w 1886858"/>
                <a:gd name="connsiteY12" fmla="*/ 1175657 h 1640114"/>
                <a:gd name="connsiteX13" fmla="*/ 638629 w 1886858"/>
                <a:gd name="connsiteY13" fmla="*/ 1204686 h 1640114"/>
                <a:gd name="connsiteX14" fmla="*/ 653143 w 1886858"/>
                <a:gd name="connsiteY14" fmla="*/ 1436914 h 1640114"/>
                <a:gd name="connsiteX15" fmla="*/ 667658 w 1886858"/>
                <a:gd name="connsiteY15" fmla="*/ 1509486 h 1640114"/>
                <a:gd name="connsiteX16" fmla="*/ 827315 w 1886858"/>
                <a:gd name="connsiteY16" fmla="*/ 1524000 h 1640114"/>
                <a:gd name="connsiteX17" fmla="*/ 856343 w 1886858"/>
                <a:gd name="connsiteY17" fmla="*/ 1567543 h 1640114"/>
                <a:gd name="connsiteX18" fmla="*/ 986972 w 1886858"/>
                <a:gd name="connsiteY18" fmla="*/ 1625600 h 1640114"/>
                <a:gd name="connsiteX19" fmla="*/ 1030515 w 1886858"/>
                <a:gd name="connsiteY19" fmla="*/ 1640114 h 1640114"/>
                <a:gd name="connsiteX20" fmla="*/ 1103086 w 1886858"/>
                <a:gd name="connsiteY20" fmla="*/ 1625600 h 1640114"/>
                <a:gd name="connsiteX21" fmla="*/ 1190172 w 1886858"/>
                <a:gd name="connsiteY21" fmla="*/ 1567543 h 1640114"/>
                <a:gd name="connsiteX22" fmla="*/ 1233715 w 1886858"/>
                <a:gd name="connsiteY22" fmla="*/ 1480457 h 1640114"/>
                <a:gd name="connsiteX23" fmla="*/ 1378858 w 1886858"/>
                <a:gd name="connsiteY23" fmla="*/ 1407886 h 1640114"/>
                <a:gd name="connsiteX24" fmla="*/ 1494972 w 1886858"/>
                <a:gd name="connsiteY24" fmla="*/ 1349829 h 1640114"/>
                <a:gd name="connsiteX25" fmla="*/ 1524000 w 1886858"/>
                <a:gd name="connsiteY25" fmla="*/ 1306286 h 1640114"/>
                <a:gd name="connsiteX26" fmla="*/ 1567543 w 1886858"/>
                <a:gd name="connsiteY26" fmla="*/ 1204686 h 1640114"/>
                <a:gd name="connsiteX27" fmla="*/ 1654629 w 1886858"/>
                <a:gd name="connsiteY27" fmla="*/ 1117600 h 1640114"/>
                <a:gd name="connsiteX28" fmla="*/ 1712686 w 1886858"/>
                <a:gd name="connsiteY28" fmla="*/ 1016000 h 1640114"/>
                <a:gd name="connsiteX29" fmla="*/ 1741715 w 1886858"/>
                <a:gd name="connsiteY29" fmla="*/ 957943 h 1640114"/>
                <a:gd name="connsiteX30" fmla="*/ 1828800 w 1886858"/>
                <a:gd name="connsiteY30" fmla="*/ 870857 h 1640114"/>
                <a:gd name="connsiteX31" fmla="*/ 1886858 w 1886858"/>
                <a:gd name="connsiteY31" fmla="*/ 769257 h 1640114"/>
                <a:gd name="connsiteX32" fmla="*/ 1857829 w 1886858"/>
                <a:gd name="connsiteY32" fmla="*/ 551543 h 1640114"/>
                <a:gd name="connsiteX33" fmla="*/ 1843315 w 1886858"/>
                <a:gd name="connsiteY33" fmla="*/ 508000 h 1640114"/>
                <a:gd name="connsiteX34" fmla="*/ 1828800 w 1886858"/>
                <a:gd name="connsiteY34" fmla="*/ 203200 h 1640114"/>
                <a:gd name="connsiteX35" fmla="*/ 1712686 w 1886858"/>
                <a:gd name="connsiteY35" fmla="*/ 87086 h 1640114"/>
                <a:gd name="connsiteX36" fmla="*/ 1669143 w 1886858"/>
                <a:gd name="connsiteY36" fmla="*/ 58057 h 1640114"/>
                <a:gd name="connsiteX37" fmla="*/ 1625600 w 1886858"/>
                <a:gd name="connsiteY37" fmla="*/ 0 h 1640114"/>
                <a:gd name="connsiteX38" fmla="*/ 1625600 w 1886858"/>
                <a:gd name="connsiteY38" fmla="*/ 0 h 1640114"/>
                <a:gd name="connsiteX0" fmla="*/ 0 w 1886858"/>
                <a:gd name="connsiteY0" fmla="*/ 528467 h 1936352"/>
                <a:gd name="connsiteX1" fmla="*/ 0 w 1886858"/>
                <a:gd name="connsiteY1" fmla="*/ 528467 h 1936352"/>
                <a:gd name="connsiteX2" fmla="*/ 101600 w 1886858"/>
                <a:gd name="connsiteY2" fmla="*/ 615552 h 1936352"/>
                <a:gd name="connsiteX3" fmla="*/ 130629 w 1886858"/>
                <a:gd name="connsiteY3" fmla="*/ 673610 h 1936352"/>
                <a:gd name="connsiteX4" fmla="*/ 159658 w 1886858"/>
                <a:gd name="connsiteY4" fmla="*/ 717152 h 1936352"/>
                <a:gd name="connsiteX5" fmla="*/ 217715 w 1886858"/>
                <a:gd name="connsiteY5" fmla="*/ 862295 h 1936352"/>
                <a:gd name="connsiteX6" fmla="*/ 261258 w 1886858"/>
                <a:gd name="connsiteY6" fmla="*/ 1094524 h 1936352"/>
                <a:gd name="connsiteX7" fmla="*/ 304800 w 1886858"/>
                <a:gd name="connsiteY7" fmla="*/ 1123552 h 1936352"/>
                <a:gd name="connsiteX8" fmla="*/ 333829 w 1886858"/>
                <a:gd name="connsiteY8" fmla="*/ 1167095 h 1936352"/>
                <a:gd name="connsiteX9" fmla="*/ 377372 w 1886858"/>
                <a:gd name="connsiteY9" fmla="*/ 1254181 h 1936352"/>
                <a:gd name="connsiteX10" fmla="*/ 406400 w 1886858"/>
                <a:gd name="connsiteY10" fmla="*/ 1399324 h 1936352"/>
                <a:gd name="connsiteX11" fmla="*/ 420915 w 1886858"/>
                <a:gd name="connsiteY11" fmla="*/ 1442867 h 1936352"/>
                <a:gd name="connsiteX12" fmla="*/ 478972 w 1886858"/>
                <a:gd name="connsiteY12" fmla="*/ 1471895 h 1936352"/>
                <a:gd name="connsiteX13" fmla="*/ 638629 w 1886858"/>
                <a:gd name="connsiteY13" fmla="*/ 1500924 h 1936352"/>
                <a:gd name="connsiteX14" fmla="*/ 653143 w 1886858"/>
                <a:gd name="connsiteY14" fmla="*/ 1733152 h 1936352"/>
                <a:gd name="connsiteX15" fmla="*/ 667658 w 1886858"/>
                <a:gd name="connsiteY15" fmla="*/ 1805724 h 1936352"/>
                <a:gd name="connsiteX16" fmla="*/ 827315 w 1886858"/>
                <a:gd name="connsiteY16" fmla="*/ 1820238 h 1936352"/>
                <a:gd name="connsiteX17" fmla="*/ 856343 w 1886858"/>
                <a:gd name="connsiteY17" fmla="*/ 1863781 h 1936352"/>
                <a:gd name="connsiteX18" fmla="*/ 986972 w 1886858"/>
                <a:gd name="connsiteY18" fmla="*/ 1921838 h 1936352"/>
                <a:gd name="connsiteX19" fmla="*/ 1030515 w 1886858"/>
                <a:gd name="connsiteY19" fmla="*/ 1936352 h 1936352"/>
                <a:gd name="connsiteX20" fmla="*/ 1103086 w 1886858"/>
                <a:gd name="connsiteY20" fmla="*/ 1921838 h 1936352"/>
                <a:gd name="connsiteX21" fmla="*/ 1190172 w 1886858"/>
                <a:gd name="connsiteY21" fmla="*/ 1863781 h 1936352"/>
                <a:gd name="connsiteX22" fmla="*/ 1233715 w 1886858"/>
                <a:gd name="connsiteY22" fmla="*/ 1776695 h 1936352"/>
                <a:gd name="connsiteX23" fmla="*/ 1378858 w 1886858"/>
                <a:gd name="connsiteY23" fmla="*/ 1704124 h 1936352"/>
                <a:gd name="connsiteX24" fmla="*/ 1494972 w 1886858"/>
                <a:gd name="connsiteY24" fmla="*/ 1646067 h 1936352"/>
                <a:gd name="connsiteX25" fmla="*/ 1524000 w 1886858"/>
                <a:gd name="connsiteY25" fmla="*/ 1602524 h 1936352"/>
                <a:gd name="connsiteX26" fmla="*/ 1567543 w 1886858"/>
                <a:gd name="connsiteY26" fmla="*/ 1500924 h 1936352"/>
                <a:gd name="connsiteX27" fmla="*/ 1654629 w 1886858"/>
                <a:gd name="connsiteY27" fmla="*/ 1413838 h 1936352"/>
                <a:gd name="connsiteX28" fmla="*/ 1712686 w 1886858"/>
                <a:gd name="connsiteY28" fmla="*/ 1312238 h 1936352"/>
                <a:gd name="connsiteX29" fmla="*/ 1741715 w 1886858"/>
                <a:gd name="connsiteY29" fmla="*/ 1254181 h 1936352"/>
                <a:gd name="connsiteX30" fmla="*/ 1828800 w 1886858"/>
                <a:gd name="connsiteY30" fmla="*/ 1167095 h 1936352"/>
                <a:gd name="connsiteX31" fmla="*/ 1886858 w 1886858"/>
                <a:gd name="connsiteY31" fmla="*/ 1065495 h 1936352"/>
                <a:gd name="connsiteX32" fmla="*/ 1857829 w 1886858"/>
                <a:gd name="connsiteY32" fmla="*/ 847781 h 1936352"/>
                <a:gd name="connsiteX33" fmla="*/ 1843315 w 1886858"/>
                <a:gd name="connsiteY33" fmla="*/ 804238 h 1936352"/>
                <a:gd name="connsiteX34" fmla="*/ 1828800 w 1886858"/>
                <a:gd name="connsiteY34" fmla="*/ 499438 h 1936352"/>
                <a:gd name="connsiteX35" fmla="*/ 1712686 w 1886858"/>
                <a:gd name="connsiteY35" fmla="*/ 383324 h 1936352"/>
                <a:gd name="connsiteX36" fmla="*/ 1669143 w 1886858"/>
                <a:gd name="connsiteY36" fmla="*/ 354295 h 1936352"/>
                <a:gd name="connsiteX37" fmla="*/ 1625600 w 1886858"/>
                <a:gd name="connsiteY37" fmla="*/ 296238 h 1936352"/>
                <a:gd name="connsiteX38" fmla="*/ 1364343 w 1886858"/>
                <a:gd name="connsiteY38" fmla="*/ 0 h 1936352"/>
                <a:gd name="connsiteX0" fmla="*/ 0 w 1886858"/>
                <a:gd name="connsiteY0" fmla="*/ 528467 h 1936352"/>
                <a:gd name="connsiteX1" fmla="*/ 66501 w 1886858"/>
                <a:gd name="connsiteY1" fmla="*/ 578315 h 1936352"/>
                <a:gd name="connsiteX2" fmla="*/ 101600 w 1886858"/>
                <a:gd name="connsiteY2" fmla="*/ 615552 h 1936352"/>
                <a:gd name="connsiteX3" fmla="*/ 130629 w 1886858"/>
                <a:gd name="connsiteY3" fmla="*/ 673610 h 1936352"/>
                <a:gd name="connsiteX4" fmla="*/ 159658 w 1886858"/>
                <a:gd name="connsiteY4" fmla="*/ 717152 h 1936352"/>
                <a:gd name="connsiteX5" fmla="*/ 217715 w 1886858"/>
                <a:gd name="connsiteY5" fmla="*/ 862295 h 1936352"/>
                <a:gd name="connsiteX6" fmla="*/ 261258 w 1886858"/>
                <a:gd name="connsiteY6" fmla="*/ 1094524 h 1936352"/>
                <a:gd name="connsiteX7" fmla="*/ 304800 w 1886858"/>
                <a:gd name="connsiteY7" fmla="*/ 1123552 h 1936352"/>
                <a:gd name="connsiteX8" fmla="*/ 333829 w 1886858"/>
                <a:gd name="connsiteY8" fmla="*/ 1167095 h 1936352"/>
                <a:gd name="connsiteX9" fmla="*/ 377372 w 1886858"/>
                <a:gd name="connsiteY9" fmla="*/ 1254181 h 1936352"/>
                <a:gd name="connsiteX10" fmla="*/ 406400 w 1886858"/>
                <a:gd name="connsiteY10" fmla="*/ 1399324 h 1936352"/>
                <a:gd name="connsiteX11" fmla="*/ 420915 w 1886858"/>
                <a:gd name="connsiteY11" fmla="*/ 1442867 h 1936352"/>
                <a:gd name="connsiteX12" fmla="*/ 478972 w 1886858"/>
                <a:gd name="connsiteY12" fmla="*/ 1471895 h 1936352"/>
                <a:gd name="connsiteX13" fmla="*/ 638629 w 1886858"/>
                <a:gd name="connsiteY13" fmla="*/ 1500924 h 1936352"/>
                <a:gd name="connsiteX14" fmla="*/ 653143 w 1886858"/>
                <a:gd name="connsiteY14" fmla="*/ 1733152 h 1936352"/>
                <a:gd name="connsiteX15" fmla="*/ 667658 w 1886858"/>
                <a:gd name="connsiteY15" fmla="*/ 1805724 h 1936352"/>
                <a:gd name="connsiteX16" fmla="*/ 827315 w 1886858"/>
                <a:gd name="connsiteY16" fmla="*/ 1820238 h 1936352"/>
                <a:gd name="connsiteX17" fmla="*/ 856343 w 1886858"/>
                <a:gd name="connsiteY17" fmla="*/ 1863781 h 1936352"/>
                <a:gd name="connsiteX18" fmla="*/ 986972 w 1886858"/>
                <a:gd name="connsiteY18" fmla="*/ 1921838 h 1936352"/>
                <a:gd name="connsiteX19" fmla="*/ 1030515 w 1886858"/>
                <a:gd name="connsiteY19" fmla="*/ 1936352 h 1936352"/>
                <a:gd name="connsiteX20" fmla="*/ 1103086 w 1886858"/>
                <a:gd name="connsiteY20" fmla="*/ 1921838 h 1936352"/>
                <a:gd name="connsiteX21" fmla="*/ 1190172 w 1886858"/>
                <a:gd name="connsiteY21" fmla="*/ 1863781 h 1936352"/>
                <a:gd name="connsiteX22" fmla="*/ 1233715 w 1886858"/>
                <a:gd name="connsiteY22" fmla="*/ 1776695 h 1936352"/>
                <a:gd name="connsiteX23" fmla="*/ 1378858 w 1886858"/>
                <a:gd name="connsiteY23" fmla="*/ 1704124 h 1936352"/>
                <a:gd name="connsiteX24" fmla="*/ 1494972 w 1886858"/>
                <a:gd name="connsiteY24" fmla="*/ 1646067 h 1936352"/>
                <a:gd name="connsiteX25" fmla="*/ 1524000 w 1886858"/>
                <a:gd name="connsiteY25" fmla="*/ 1602524 h 1936352"/>
                <a:gd name="connsiteX26" fmla="*/ 1567543 w 1886858"/>
                <a:gd name="connsiteY26" fmla="*/ 1500924 h 1936352"/>
                <a:gd name="connsiteX27" fmla="*/ 1654629 w 1886858"/>
                <a:gd name="connsiteY27" fmla="*/ 1413838 h 1936352"/>
                <a:gd name="connsiteX28" fmla="*/ 1712686 w 1886858"/>
                <a:gd name="connsiteY28" fmla="*/ 1312238 h 1936352"/>
                <a:gd name="connsiteX29" fmla="*/ 1741715 w 1886858"/>
                <a:gd name="connsiteY29" fmla="*/ 1254181 h 1936352"/>
                <a:gd name="connsiteX30" fmla="*/ 1828800 w 1886858"/>
                <a:gd name="connsiteY30" fmla="*/ 1167095 h 1936352"/>
                <a:gd name="connsiteX31" fmla="*/ 1886858 w 1886858"/>
                <a:gd name="connsiteY31" fmla="*/ 1065495 h 1936352"/>
                <a:gd name="connsiteX32" fmla="*/ 1857829 w 1886858"/>
                <a:gd name="connsiteY32" fmla="*/ 847781 h 1936352"/>
                <a:gd name="connsiteX33" fmla="*/ 1843315 w 1886858"/>
                <a:gd name="connsiteY33" fmla="*/ 804238 h 1936352"/>
                <a:gd name="connsiteX34" fmla="*/ 1828800 w 1886858"/>
                <a:gd name="connsiteY34" fmla="*/ 499438 h 1936352"/>
                <a:gd name="connsiteX35" fmla="*/ 1712686 w 1886858"/>
                <a:gd name="connsiteY35" fmla="*/ 383324 h 1936352"/>
                <a:gd name="connsiteX36" fmla="*/ 1669143 w 1886858"/>
                <a:gd name="connsiteY36" fmla="*/ 354295 h 1936352"/>
                <a:gd name="connsiteX37" fmla="*/ 1625600 w 1886858"/>
                <a:gd name="connsiteY37" fmla="*/ 296238 h 1936352"/>
                <a:gd name="connsiteX38" fmla="*/ 1364343 w 1886858"/>
                <a:gd name="connsiteY38" fmla="*/ 0 h 19363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1886858" h="1936352">
                  <a:moveTo>
                    <a:pt x="0" y="528467"/>
                  </a:moveTo>
                  <a:lnTo>
                    <a:pt x="66501" y="578315"/>
                  </a:lnTo>
                  <a:cubicBezTo>
                    <a:pt x="100368" y="607343"/>
                    <a:pt x="90912" y="599670"/>
                    <a:pt x="101600" y="615552"/>
                  </a:cubicBezTo>
                  <a:cubicBezTo>
                    <a:pt x="112288" y="631435"/>
                    <a:pt x="119894" y="654824"/>
                    <a:pt x="130629" y="673610"/>
                  </a:cubicBezTo>
                  <a:cubicBezTo>
                    <a:pt x="139284" y="688755"/>
                    <a:pt x="149982" y="702638"/>
                    <a:pt x="159658" y="717152"/>
                  </a:cubicBezTo>
                  <a:cubicBezTo>
                    <a:pt x="195528" y="824764"/>
                    <a:pt x="175002" y="776870"/>
                    <a:pt x="217715" y="862295"/>
                  </a:cubicBezTo>
                  <a:cubicBezTo>
                    <a:pt x="223921" y="942977"/>
                    <a:pt x="199905" y="1033171"/>
                    <a:pt x="261258" y="1094524"/>
                  </a:cubicBezTo>
                  <a:cubicBezTo>
                    <a:pt x="273593" y="1106859"/>
                    <a:pt x="290286" y="1113876"/>
                    <a:pt x="304800" y="1123552"/>
                  </a:cubicBezTo>
                  <a:cubicBezTo>
                    <a:pt x="314476" y="1138066"/>
                    <a:pt x="326028" y="1151493"/>
                    <a:pt x="333829" y="1167095"/>
                  </a:cubicBezTo>
                  <a:cubicBezTo>
                    <a:pt x="393921" y="1287279"/>
                    <a:pt x="294179" y="1129392"/>
                    <a:pt x="377372" y="1254181"/>
                  </a:cubicBezTo>
                  <a:cubicBezTo>
                    <a:pt x="410164" y="1352559"/>
                    <a:pt x="373042" y="1232536"/>
                    <a:pt x="406400" y="1399324"/>
                  </a:cubicBezTo>
                  <a:cubicBezTo>
                    <a:pt x="409401" y="1414326"/>
                    <a:pt x="410097" y="1432049"/>
                    <a:pt x="420915" y="1442867"/>
                  </a:cubicBezTo>
                  <a:cubicBezTo>
                    <a:pt x="436214" y="1458166"/>
                    <a:pt x="458446" y="1465053"/>
                    <a:pt x="478972" y="1471895"/>
                  </a:cubicBezTo>
                  <a:cubicBezTo>
                    <a:pt x="499266" y="1478660"/>
                    <a:pt x="623997" y="1498485"/>
                    <a:pt x="638629" y="1500924"/>
                  </a:cubicBezTo>
                  <a:cubicBezTo>
                    <a:pt x="707033" y="1603529"/>
                    <a:pt x="653143" y="1503295"/>
                    <a:pt x="653143" y="1733152"/>
                  </a:cubicBezTo>
                  <a:cubicBezTo>
                    <a:pt x="653143" y="1757822"/>
                    <a:pt x="645593" y="1794691"/>
                    <a:pt x="667658" y="1805724"/>
                  </a:cubicBezTo>
                  <a:cubicBezTo>
                    <a:pt x="715455" y="1829622"/>
                    <a:pt x="774096" y="1815400"/>
                    <a:pt x="827315" y="1820238"/>
                  </a:cubicBezTo>
                  <a:cubicBezTo>
                    <a:pt x="836991" y="1834752"/>
                    <a:pt x="844008" y="1851446"/>
                    <a:pt x="856343" y="1863781"/>
                  </a:cubicBezTo>
                  <a:cubicBezTo>
                    <a:pt x="890845" y="1898283"/>
                    <a:pt x="943855" y="1907466"/>
                    <a:pt x="986972" y="1921838"/>
                  </a:cubicBezTo>
                  <a:lnTo>
                    <a:pt x="1030515" y="1936352"/>
                  </a:lnTo>
                  <a:cubicBezTo>
                    <a:pt x="1054705" y="1931514"/>
                    <a:pt x="1080628" y="1932046"/>
                    <a:pt x="1103086" y="1921838"/>
                  </a:cubicBezTo>
                  <a:cubicBezTo>
                    <a:pt x="1134847" y="1907401"/>
                    <a:pt x="1190172" y="1863781"/>
                    <a:pt x="1190172" y="1863781"/>
                  </a:cubicBezTo>
                  <a:cubicBezTo>
                    <a:pt x="1200525" y="1832720"/>
                    <a:pt x="1207233" y="1799867"/>
                    <a:pt x="1233715" y="1776695"/>
                  </a:cubicBezTo>
                  <a:cubicBezTo>
                    <a:pt x="1302838" y="1716212"/>
                    <a:pt x="1306715" y="1722159"/>
                    <a:pt x="1378858" y="1704124"/>
                  </a:cubicBezTo>
                  <a:cubicBezTo>
                    <a:pt x="1417563" y="1684772"/>
                    <a:pt x="1470969" y="1682073"/>
                    <a:pt x="1494972" y="1646067"/>
                  </a:cubicBezTo>
                  <a:cubicBezTo>
                    <a:pt x="1504648" y="1631553"/>
                    <a:pt x="1516199" y="1618126"/>
                    <a:pt x="1524000" y="1602524"/>
                  </a:cubicBezTo>
                  <a:cubicBezTo>
                    <a:pt x="1548465" y="1553595"/>
                    <a:pt x="1527279" y="1551255"/>
                    <a:pt x="1567543" y="1500924"/>
                  </a:cubicBezTo>
                  <a:cubicBezTo>
                    <a:pt x="1593188" y="1468867"/>
                    <a:pt x="1636269" y="1450557"/>
                    <a:pt x="1654629" y="1413838"/>
                  </a:cubicBezTo>
                  <a:cubicBezTo>
                    <a:pt x="1742352" y="1238394"/>
                    <a:pt x="1630625" y="1455845"/>
                    <a:pt x="1712686" y="1312238"/>
                  </a:cubicBezTo>
                  <a:cubicBezTo>
                    <a:pt x="1723421" y="1293452"/>
                    <a:pt x="1728199" y="1271076"/>
                    <a:pt x="1741715" y="1254181"/>
                  </a:cubicBezTo>
                  <a:cubicBezTo>
                    <a:pt x="1767360" y="1222124"/>
                    <a:pt x="1806028" y="1201253"/>
                    <a:pt x="1828800" y="1167095"/>
                  </a:cubicBezTo>
                  <a:cubicBezTo>
                    <a:pt x="1869831" y="1105549"/>
                    <a:pt x="1850028" y="1139154"/>
                    <a:pt x="1886858" y="1065495"/>
                  </a:cubicBezTo>
                  <a:cubicBezTo>
                    <a:pt x="1877789" y="974809"/>
                    <a:pt x="1877870" y="927946"/>
                    <a:pt x="1857829" y="847781"/>
                  </a:cubicBezTo>
                  <a:cubicBezTo>
                    <a:pt x="1854118" y="832938"/>
                    <a:pt x="1848153" y="818752"/>
                    <a:pt x="1843315" y="804238"/>
                  </a:cubicBezTo>
                  <a:cubicBezTo>
                    <a:pt x="1838477" y="702638"/>
                    <a:pt x="1847321" y="599453"/>
                    <a:pt x="1828800" y="499438"/>
                  </a:cubicBezTo>
                  <a:cubicBezTo>
                    <a:pt x="1813198" y="415185"/>
                    <a:pt x="1768176" y="415032"/>
                    <a:pt x="1712686" y="383324"/>
                  </a:cubicBezTo>
                  <a:cubicBezTo>
                    <a:pt x="1697540" y="374669"/>
                    <a:pt x="1683657" y="363971"/>
                    <a:pt x="1669143" y="354295"/>
                  </a:cubicBezTo>
                  <a:cubicBezTo>
                    <a:pt x="1636320" y="305059"/>
                    <a:pt x="1676400" y="355287"/>
                    <a:pt x="1625600" y="296238"/>
                  </a:cubicBezTo>
                  <a:cubicBezTo>
                    <a:pt x="1574800" y="237189"/>
                    <a:pt x="1451429" y="98746"/>
                    <a:pt x="1364343" y="0"/>
                  </a:cubicBezTo>
                </a:path>
              </a:pathLst>
            </a:custGeom>
            <a:noFill/>
            <a:ln w="5080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7739" tIns="38871" rIns="77739" bIns="38871" rtlCol="0" anchor="ctr"/>
            <a:lstStyle/>
            <a:p>
              <a:pPr algn="ctr"/>
              <a:endParaRPr lang="ru-RU" sz="2040"/>
            </a:p>
          </p:txBody>
        </p:sp>
        <p:sp>
          <p:nvSpPr>
            <p:cNvPr id="419" name="Полилиния 418"/>
            <p:cNvSpPr/>
            <p:nvPr/>
          </p:nvSpPr>
          <p:spPr>
            <a:xfrm>
              <a:off x="2862943" y="2947308"/>
              <a:ext cx="816431" cy="827315"/>
            </a:xfrm>
            <a:custGeom>
              <a:avLst/>
              <a:gdLst>
                <a:gd name="connsiteX0" fmla="*/ 0 w 1088573"/>
                <a:gd name="connsiteY0" fmla="*/ 0 h 1103086"/>
                <a:gd name="connsiteX1" fmla="*/ 0 w 1088573"/>
                <a:gd name="connsiteY1" fmla="*/ 0 h 1103086"/>
                <a:gd name="connsiteX2" fmla="*/ 377372 w 1088573"/>
                <a:gd name="connsiteY2" fmla="*/ 101600 h 1103086"/>
                <a:gd name="connsiteX3" fmla="*/ 435429 w 1088573"/>
                <a:gd name="connsiteY3" fmla="*/ 130628 h 1103086"/>
                <a:gd name="connsiteX4" fmla="*/ 478972 w 1088573"/>
                <a:gd name="connsiteY4" fmla="*/ 174171 h 1103086"/>
                <a:gd name="connsiteX5" fmla="*/ 522514 w 1088573"/>
                <a:gd name="connsiteY5" fmla="*/ 203200 h 1103086"/>
                <a:gd name="connsiteX6" fmla="*/ 580572 w 1088573"/>
                <a:gd name="connsiteY6" fmla="*/ 261257 h 1103086"/>
                <a:gd name="connsiteX7" fmla="*/ 696686 w 1088573"/>
                <a:gd name="connsiteY7" fmla="*/ 290286 h 1103086"/>
                <a:gd name="connsiteX8" fmla="*/ 783772 w 1088573"/>
                <a:gd name="connsiteY8" fmla="*/ 333828 h 1103086"/>
                <a:gd name="connsiteX9" fmla="*/ 899886 w 1088573"/>
                <a:gd name="connsiteY9" fmla="*/ 420914 h 1103086"/>
                <a:gd name="connsiteX10" fmla="*/ 957943 w 1088573"/>
                <a:gd name="connsiteY10" fmla="*/ 508000 h 1103086"/>
                <a:gd name="connsiteX11" fmla="*/ 986972 w 1088573"/>
                <a:gd name="connsiteY11" fmla="*/ 551543 h 1103086"/>
                <a:gd name="connsiteX12" fmla="*/ 1016000 w 1088573"/>
                <a:gd name="connsiteY12" fmla="*/ 653143 h 1103086"/>
                <a:gd name="connsiteX13" fmla="*/ 1045029 w 1088573"/>
                <a:gd name="connsiteY13" fmla="*/ 696686 h 1103086"/>
                <a:gd name="connsiteX14" fmla="*/ 1074057 w 1088573"/>
                <a:gd name="connsiteY14" fmla="*/ 783771 h 1103086"/>
                <a:gd name="connsiteX15" fmla="*/ 1088572 w 1088573"/>
                <a:gd name="connsiteY15" fmla="*/ 1103086 h 1103086"/>
                <a:gd name="connsiteX16" fmla="*/ 1088572 w 1088573"/>
                <a:gd name="connsiteY16" fmla="*/ 1103086 h 11030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088573" h="1103086">
                  <a:moveTo>
                    <a:pt x="0" y="0"/>
                  </a:moveTo>
                  <a:lnTo>
                    <a:pt x="0" y="0"/>
                  </a:lnTo>
                  <a:cubicBezTo>
                    <a:pt x="125791" y="33867"/>
                    <a:pt x="252596" y="64167"/>
                    <a:pt x="377372" y="101600"/>
                  </a:cubicBezTo>
                  <a:cubicBezTo>
                    <a:pt x="398096" y="107817"/>
                    <a:pt x="417823" y="118052"/>
                    <a:pt x="435429" y="130628"/>
                  </a:cubicBezTo>
                  <a:cubicBezTo>
                    <a:pt x="452132" y="142559"/>
                    <a:pt x="463203" y="161030"/>
                    <a:pt x="478972" y="174171"/>
                  </a:cubicBezTo>
                  <a:cubicBezTo>
                    <a:pt x="492373" y="185338"/>
                    <a:pt x="509270" y="191848"/>
                    <a:pt x="522514" y="203200"/>
                  </a:cubicBezTo>
                  <a:cubicBezTo>
                    <a:pt x="543294" y="221011"/>
                    <a:pt x="556093" y="249017"/>
                    <a:pt x="580572" y="261257"/>
                  </a:cubicBezTo>
                  <a:cubicBezTo>
                    <a:pt x="616256" y="279099"/>
                    <a:pt x="696686" y="290286"/>
                    <a:pt x="696686" y="290286"/>
                  </a:cubicBezTo>
                  <a:cubicBezTo>
                    <a:pt x="821488" y="373485"/>
                    <a:pt x="663576" y="273729"/>
                    <a:pt x="783772" y="333828"/>
                  </a:cubicBezTo>
                  <a:cubicBezTo>
                    <a:pt x="809474" y="346679"/>
                    <a:pt x="891152" y="411209"/>
                    <a:pt x="899886" y="420914"/>
                  </a:cubicBezTo>
                  <a:cubicBezTo>
                    <a:pt x="923225" y="446846"/>
                    <a:pt x="938591" y="478971"/>
                    <a:pt x="957943" y="508000"/>
                  </a:cubicBezTo>
                  <a:lnTo>
                    <a:pt x="986972" y="551543"/>
                  </a:lnTo>
                  <a:cubicBezTo>
                    <a:pt x="996648" y="585410"/>
                    <a:pt x="1002919" y="620440"/>
                    <a:pt x="1016000" y="653143"/>
                  </a:cubicBezTo>
                  <a:cubicBezTo>
                    <a:pt x="1022479" y="669339"/>
                    <a:pt x="1037944" y="680745"/>
                    <a:pt x="1045029" y="696686"/>
                  </a:cubicBezTo>
                  <a:cubicBezTo>
                    <a:pt x="1057456" y="724647"/>
                    <a:pt x="1074057" y="783771"/>
                    <a:pt x="1074057" y="783771"/>
                  </a:cubicBezTo>
                  <a:cubicBezTo>
                    <a:pt x="1089055" y="1083721"/>
                    <a:pt x="1088572" y="977174"/>
                    <a:pt x="1088572" y="1103086"/>
                  </a:cubicBezTo>
                  <a:lnTo>
                    <a:pt x="1088572" y="1103086"/>
                  </a:lnTo>
                </a:path>
              </a:pathLst>
            </a:custGeom>
            <a:noFill/>
            <a:ln w="5080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7739" tIns="38871" rIns="77739" bIns="38871" rtlCol="0" anchor="ctr"/>
            <a:lstStyle/>
            <a:p>
              <a:pPr algn="ctr"/>
              <a:endParaRPr lang="ru-RU" sz="2040"/>
            </a:p>
          </p:txBody>
        </p:sp>
        <p:sp>
          <p:nvSpPr>
            <p:cNvPr id="349" name="Скругленный прямоугольник 348"/>
            <p:cNvSpPr/>
            <p:nvPr/>
          </p:nvSpPr>
          <p:spPr>
            <a:xfrm>
              <a:off x="6919799" y="3580151"/>
              <a:ext cx="286941" cy="140495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anchor="ctr"/>
            <a:lstStyle/>
            <a:p>
              <a:pPr algn="ctr"/>
              <a:r>
                <a:rPr lang="ru-RU" sz="80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70%</a:t>
              </a:r>
            </a:p>
          </p:txBody>
        </p:sp>
        <p:grpSp>
          <p:nvGrpSpPr>
            <p:cNvPr id="368" name="Группа 367"/>
            <p:cNvGrpSpPr/>
            <p:nvPr/>
          </p:nvGrpSpPr>
          <p:grpSpPr>
            <a:xfrm>
              <a:off x="5342912" y="3716593"/>
              <a:ext cx="939403" cy="324776"/>
              <a:chOff x="3663381" y="818467"/>
              <a:chExt cx="1252537" cy="433035"/>
            </a:xfrm>
          </p:grpSpPr>
          <p:sp>
            <p:nvSpPr>
              <p:cNvPr id="369" name="TextBox 23"/>
              <p:cNvSpPr txBox="1"/>
              <p:nvPr/>
            </p:nvSpPr>
            <p:spPr bwMode="auto">
              <a:xfrm>
                <a:off x="3921651" y="1055555"/>
                <a:ext cx="422212" cy="195947"/>
              </a:xfrm>
              <a:prstGeom prst="rect">
                <a:avLst/>
              </a:prstGeom>
              <a:solidFill>
                <a:schemeClr val="accent1">
                  <a:lumMod val="75000"/>
                </a:schemeClr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1000" b="1"/>
                </a:lvl1pPr>
              </a:lstStyle>
              <a:p>
                <a:pPr>
                  <a:defRPr/>
                </a:pPr>
                <a:r>
                  <a:rPr lang="ru-RU" sz="851" dirty="0" smtClean="0"/>
                  <a:t>2</a:t>
                </a:r>
                <a:endParaRPr lang="ru-RU" sz="851" dirty="0"/>
              </a:p>
            </p:txBody>
          </p:sp>
          <p:sp>
            <p:nvSpPr>
              <p:cNvPr id="370" name="TextBox 23"/>
              <p:cNvSpPr txBox="1"/>
              <p:nvPr/>
            </p:nvSpPr>
            <p:spPr bwMode="auto">
              <a:xfrm>
                <a:off x="4258276" y="1037049"/>
                <a:ext cx="422108" cy="195947"/>
              </a:xfrm>
              <a:prstGeom prst="rect">
                <a:avLst/>
              </a:prstGeom>
              <a:solidFill>
                <a:srgbClr val="FF9900"/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1000" b="1"/>
                </a:lvl1pPr>
              </a:lstStyle>
              <a:p>
                <a:pPr>
                  <a:defRPr/>
                </a:pPr>
                <a:r>
                  <a:rPr lang="ru-RU" sz="851" dirty="0" smtClean="0"/>
                  <a:t>20</a:t>
                </a:r>
                <a:endParaRPr lang="ru-RU" sz="851" dirty="0"/>
              </a:p>
            </p:txBody>
          </p:sp>
          <p:sp>
            <p:nvSpPr>
              <p:cNvPr id="371" name="TextBox 10"/>
              <p:cNvSpPr txBox="1"/>
              <p:nvPr/>
            </p:nvSpPr>
            <p:spPr bwMode="auto">
              <a:xfrm>
                <a:off x="3663381" y="818467"/>
                <a:ext cx="1252537" cy="195947"/>
              </a:xfrm>
              <a:prstGeom prst="rect">
                <a:avLst/>
              </a:prstGeom>
              <a:solidFill>
                <a:schemeClr val="bg1"/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800" b="1"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</a:lstStyle>
              <a:p>
                <a:pPr eaLnBrk="1" hangingPunct="1">
                  <a:defRPr/>
                </a:pPr>
                <a:r>
                  <a:rPr lang="ru-RU" sz="851" dirty="0"/>
                  <a:t>Киришский  р-н</a:t>
                </a:r>
              </a:p>
            </p:txBody>
          </p:sp>
        </p:grpSp>
        <p:grpSp>
          <p:nvGrpSpPr>
            <p:cNvPr id="335" name="Группа 334"/>
            <p:cNvGrpSpPr/>
            <p:nvPr/>
          </p:nvGrpSpPr>
          <p:grpSpPr>
            <a:xfrm>
              <a:off x="3701007" y="3999768"/>
              <a:ext cx="939403" cy="261096"/>
              <a:chOff x="3660992" y="917545"/>
              <a:chExt cx="1252537" cy="348128"/>
            </a:xfrm>
          </p:grpSpPr>
          <p:sp>
            <p:nvSpPr>
              <p:cNvPr id="336" name="TextBox 23"/>
              <p:cNvSpPr txBox="1"/>
              <p:nvPr/>
            </p:nvSpPr>
            <p:spPr bwMode="auto">
              <a:xfrm>
                <a:off x="3852491" y="1059650"/>
                <a:ext cx="461810" cy="195946"/>
              </a:xfrm>
              <a:prstGeom prst="rect">
                <a:avLst/>
              </a:prstGeom>
              <a:solidFill>
                <a:schemeClr val="accent1">
                  <a:lumMod val="75000"/>
                </a:schemeClr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1000" b="1"/>
                </a:lvl1pPr>
              </a:lstStyle>
              <a:p>
                <a:pPr>
                  <a:defRPr/>
                </a:pPr>
                <a:r>
                  <a:rPr lang="ru-RU" sz="851" dirty="0" smtClean="0"/>
                  <a:t>2</a:t>
                </a:r>
                <a:endParaRPr lang="ru-RU" sz="851" dirty="0"/>
              </a:p>
            </p:txBody>
          </p:sp>
          <p:sp>
            <p:nvSpPr>
              <p:cNvPr id="337" name="TextBox 23"/>
              <p:cNvSpPr txBox="1"/>
              <p:nvPr/>
            </p:nvSpPr>
            <p:spPr bwMode="auto">
              <a:xfrm>
                <a:off x="4214727" y="1069727"/>
                <a:ext cx="422108" cy="195946"/>
              </a:xfrm>
              <a:prstGeom prst="rect">
                <a:avLst/>
              </a:prstGeom>
              <a:solidFill>
                <a:srgbClr val="FF9900"/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1000" b="1"/>
                </a:lvl1pPr>
              </a:lstStyle>
              <a:p>
                <a:pPr>
                  <a:defRPr/>
                </a:pPr>
                <a:r>
                  <a:rPr lang="ru-RU" sz="851" dirty="0" smtClean="0"/>
                  <a:t>20</a:t>
                </a:r>
                <a:endParaRPr lang="ru-RU" sz="851" dirty="0"/>
              </a:p>
            </p:txBody>
          </p:sp>
          <p:sp>
            <p:nvSpPr>
              <p:cNvPr id="338" name="TextBox 10"/>
              <p:cNvSpPr txBox="1"/>
              <p:nvPr/>
            </p:nvSpPr>
            <p:spPr bwMode="auto">
              <a:xfrm>
                <a:off x="3660992" y="917545"/>
                <a:ext cx="1252537" cy="195947"/>
              </a:xfrm>
              <a:prstGeom prst="rect">
                <a:avLst/>
              </a:prstGeom>
              <a:solidFill>
                <a:schemeClr val="bg1"/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800" b="1"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</a:lstStyle>
              <a:p>
                <a:pPr eaLnBrk="1" hangingPunct="1">
                  <a:defRPr/>
                </a:pPr>
                <a:r>
                  <a:rPr lang="ru-RU" sz="851" dirty="0"/>
                  <a:t>Тосненский  р-н</a:t>
                </a:r>
              </a:p>
            </p:txBody>
          </p:sp>
        </p:grpSp>
        <p:grpSp>
          <p:nvGrpSpPr>
            <p:cNvPr id="387" name="Группа 386"/>
            <p:cNvGrpSpPr/>
            <p:nvPr/>
          </p:nvGrpSpPr>
          <p:grpSpPr>
            <a:xfrm>
              <a:off x="2705545" y="3777471"/>
              <a:ext cx="939403" cy="272475"/>
              <a:chOff x="3660992" y="917545"/>
              <a:chExt cx="1252537" cy="363298"/>
            </a:xfrm>
          </p:grpSpPr>
          <p:sp>
            <p:nvSpPr>
              <p:cNvPr id="388" name="TextBox 23"/>
              <p:cNvSpPr txBox="1"/>
              <p:nvPr/>
            </p:nvSpPr>
            <p:spPr bwMode="auto">
              <a:xfrm>
                <a:off x="3896837" y="1080372"/>
                <a:ext cx="422212" cy="195945"/>
              </a:xfrm>
              <a:prstGeom prst="rect">
                <a:avLst/>
              </a:prstGeom>
              <a:solidFill>
                <a:schemeClr val="accent1">
                  <a:lumMod val="75000"/>
                </a:schemeClr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1000" b="1"/>
                </a:lvl1pPr>
              </a:lstStyle>
              <a:p>
                <a:pPr>
                  <a:defRPr/>
                </a:pPr>
                <a:r>
                  <a:rPr lang="ru-RU" sz="851" dirty="0" smtClean="0"/>
                  <a:t>2</a:t>
                </a:r>
                <a:endParaRPr lang="ru-RU" sz="851" dirty="0"/>
              </a:p>
            </p:txBody>
          </p:sp>
          <p:sp>
            <p:nvSpPr>
              <p:cNvPr id="389" name="TextBox 10"/>
              <p:cNvSpPr txBox="1"/>
              <p:nvPr/>
            </p:nvSpPr>
            <p:spPr bwMode="auto">
              <a:xfrm>
                <a:off x="3660992" y="917545"/>
                <a:ext cx="1252537" cy="195946"/>
              </a:xfrm>
              <a:prstGeom prst="rect">
                <a:avLst/>
              </a:prstGeom>
              <a:solidFill>
                <a:schemeClr val="bg1"/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800" b="1"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</a:lstStyle>
              <a:p>
                <a:pPr eaLnBrk="1" hangingPunct="1">
                  <a:defRPr/>
                </a:pPr>
                <a:r>
                  <a:rPr lang="ru-RU" sz="851" dirty="0"/>
                  <a:t>Гатчинский  р-н</a:t>
                </a:r>
              </a:p>
            </p:txBody>
          </p:sp>
          <p:sp>
            <p:nvSpPr>
              <p:cNvPr id="390" name="TextBox 23"/>
              <p:cNvSpPr txBox="1"/>
              <p:nvPr/>
            </p:nvSpPr>
            <p:spPr bwMode="auto">
              <a:xfrm>
                <a:off x="4193055" y="1084898"/>
                <a:ext cx="422108" cy="195945"/>
              </a:xfrm>
              <a:prstGeom prst="rect">
                <a:avLst/>
              </a:prstGeom>
              <a:solidFill>
                <a:srgbClr val="FF9900"/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1000" b="1"/>
                </a:lvl1pPr>
              </a:lstStyle>
              <a:p>
                <a:pPr>
                  <a:defRPr/>
                </a:pPr>
                <a:r>
                  <a:rPr lang="ru-RU" sz="851" dirty="0" smtClean="0"/>
                  <a:t>20</a:t>
                </a:r>
                <a:endParaRPr lang="ru-RU" sz="851" dirty="0"/>
              </a:p>
            </p:txBody>
          </p:sp>
        </p:grpSp>
        <p:grpSp>
          <p:nvGrpSpPr>
            <p:cNvPr id="382" name="Группа 381"/>
            <p:cNvGrpSpPr/>
            <p:nvPr/>
          </p:nvGrpSpPr>
          <p:grpSpPr>
            <a:xfrm>
              <a:off x="869637" y="4455998"/>
              <a:ext cx="1123471" cy="259392"/>
              <a:chOff x="3660992" y="917545"/>
              <a:chExt cx="1497961" cy="345854"/>
            </a:xfrm>
          </p:grpSpPr>
          <p:sp>
            <p:nvSpPr>
              <p:cNvPr id="383" name="TextBox 23"/>
              <p:cNvSpPr txBox="1"/>
              <p:nvPr/>
            </p:nvSpPr>
            <p:spPr bwMode="auto">
              <a:xfrm>
                <a:off x="3808190" y="1063594"/>
                <a:ext cx="507865" cy="195946"/>
              </a:xfrm>
              <a:prstGeom prst="rect">
                <a:avLst/>
              </a:prstGeom>
              <a:solidFill>
                <a:schemeClr val="accent1">
                  <a:lumMod val="75000"/>
                </a:schemeClr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1000" b="1"/>
                </a:lvl1pPr>
              </a:lstStyle>
              <a:p>
                <a:pPr>
                  <a:defRPr/>
                </a:pPr>
                <a:r>
                  <a:rPr lang="ru-RU" sz="851" dirty="0" smtClean="0"/>
                  <a:t>2</a:t>
                </a:r>
                <a:endParaRPr lang="ru-RU" sz="851" dirty="0"/>
              </a:p>
            </p:txBody>
          </p:sp>
          <p:sp>
            <p:nvSpPr>
              <p:cNvPr id="384" name="TextBox 23"/>
              <p:cNvSpPr txBox="1"/>
              <p:nvPr/>
            </p:nvSpPr>
            <p:spPr bwMode="auto">
              <a:xfrm>
                <a:off x="4216347" y="1067454"/>
                <a:ext cx="422108" cy="195945"/>
              </a:xfrm>
              <a:prstGeom prst="rect">
                <a:avLst/>
              </a:prstGeom>
              <a:solidFill>
                <a:srgbClr val="FF9900"/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1000" b="1"/>
                </a:lvl1pPr>
              </a:lstStyle>
              <a:p>
                <a:pPr>
                  <a:defRPr/>
                </a:pPr>
                <a:r>
                  <a:rPr lang="ru-RU" sz="851" dirty="0" smtClean="0"/>
                  <a:t>20</a:t>
                </a:r>
                <a:endParaRPr lang="ru-RU" sz="851" dirty="0"/>
              </a:p>
            </p:txBody>
          </p:sp>
          <p:sp>
            <p:nvSpPr>
              <p:cNvPr id="385" name="TextBox 10"/>
              <p:cNvSpPr txBox="1"/>
              <p:nvPr/>
            </p:nvSpPr>
            <p:spPr bwMode="auto">
              <a:xfrm>
                <a:off x="3660992" y="917545"/>
                <a:ext cx="1497961" cy="195946"/>
              </a:xfrm>
              <a:prstGeom prst="rect">
                <a:avLst/>
              </a:prstGeom>
              <a:solidFill>
                <a:schemeClr val="bg1"/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800" b="1"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</a:lstStyle>
              <a:p>
                <a:pPr eaLnBrk="1" hangingPunct="1">
                  <a:defRPr/>
                </a:pPr>
                <a:r>
                  <a:rPr lang="ru-RU" sz="851" dirty="0"/>
                  <a:t>Сланцевский   р-н</a:t>
                </a:r>
              </a:p>
            </p:txBody>
          </p:sp>
        </p:grpSp>
        <p:grpSp>
          <p:nvGrpSpPr>
            <p:cNvPr id="395" name="Группа 394"/>
            <p:cNvGrpSpPr/>
            <p:nvPr/>
          </p:nvGrpSpPr>
          <p:grpSpPr>
            <a:xfrm>
              <a:off x="2193133" y="4695265"/>
              <a:ext cx="939403" cy="267947"/>
              <a:chOff x="3660992" y="917545"/>
              <a:chExt cx="1252537" cy="357261"/>
            </a:xfrm>
          </p:grpSpPr>
          <p:sp>
            <p:nvSpPr>
              <p:cNvPr id="396" name="TextBox 23"/>
              <p:cNvSpPr txBox="1"/>
              <p:nvPr/>
            </p:nvSpPr>
            <p:spPr bwMode="auto">
              <a:xfrm>
                <a:off x="3852992" y="1075118"/>
                <a:ext cx="460907" cy="195945"/>
              </a:xfrm>
              <a:prstGeom prst="rect">
                <a:avLst/>
              </a:prstGeom>
              <a:solidFill>
                <a:schemeClr val="accent1">
                  <a:lumMod val="75000"/>
                </a:schemeClr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1000" b="1"/>
                </a:lvl1pPr>
              </a:lstStyle>
              <a:p>
                <a:pPr>
                  <a:defRPr/>
                </a:pPr>
                <a:r>
                  <a:rPr lang="ru-RU" sz="851" dirty="0" smtClean="0"/>
                  <a:t>2</a:t>
                </a:r>
                <a:endParaRPr lang="ru-RU" sz="851" dirty="0"/>
              </a:p>
            </p:txBody>
          </p:sp>
          <p:sp>
            <p:nvSpPr>
              <p:cNvPr id="397" name="TextBox 23"/>
              <p:cNvSpPr txBox="1"/>
              <p:nvPr/>
            </p:nvSpPr>
            <p:spPr bwMode="auto">
              <a:xfrm>
                <a:off x="4236087" y="1078860"/>
                <a:ext cx="422108" cy="195946"/>
              </a:xfrm>
              <a:prstGeom prst="rect">
                <a:avLst/>
              </a:prstGeom>
              <a:solidFill>
                <a:srgbClr val="FF9900"/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1000" b="1"/>
                </a:lvl1pPr>
              </a:lstStyle>
              <a:p>
                <a:pPr>
                  <a:defRPr/>
                </a:pPr>
                <a:r>
                  <a:rPr lang="ru-RU" sz="851" dirty="0" smtClean="0"/>
                  <a:t>20</a:t>
                </a:r>
                <a:endParaRPr lang="ru-RU" sz="851" dirty="0"/>
              </a:p>
            </p:txBody>
          </p:sp>
          <p:sp>
            <p:nvSpPr>
              <p:cNvPr id="398" name="TextBox 10"/>
              <p:cNvSpPr txBox="1"/>
              <p:nvPr/>
            </p:nvSpPr>
            <p:spPr bwMode="auto">
              <a:xfrm>
                <a:off x="3660992" y="917545"/>
                <a:ext cx="1252537" cy="195946"/>
              </a:xfrm>
              <a:prstGeom prst="rect">
                <a:avLst/>
              </a:prstGeom>
              <a:solidFill>
                <a:schemeClr val="bg1"/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800" b="1"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</a:lstStyle>
              <a:p>
                <a:pPr eaLnBrk="1" hangingPunct="1">
                  <a:defRPr/>
                </a:pPr>
                <a:r>
                  <a:rPr lang="ru-RU" sz="851" dirty="0"/>
                  <a:t>Лужский  р-н</a:t>
                </a:r>
              </a:p>
            </p:txBody>
          </p:sp>
        </p:grpSp>
        <p:grpSp>
          <p:nvGrpSpPr>
            <p:cNvPr id="357" name="Группа 356"/>
            <p:cNvGrpSpPr/>
            <p:nvPr/>
          </p:nvGrpSpPr>
          <p:grpSpPr>
            <a:xfrm>
              <a:off x="5500815" y="2885577"/>
              <a:ext cx="939403" cy="258124"/>
              <a:chOff x="3660992" y="908594"/>
              <a:chExt cx="1252537" cy="344166"/>
            </a:xfrm>
          </p:grpSpPr>
          <p:sp>
            <p:nvSpPr>
              <p:cNvPr id="358" name="TextBox 23"/>
              <p:cNvSpPr txBox="1"/>
              <p:nvPr/>
            </p:nvSpPr>
            <p:spPr bwMode="auto">
              <a:xfrm>
                <a:off x="3718940" y="1054852"/>
                <a:ext cx="608220" cy="195947"/>
              </a:xfrm>
              <a:prstGeom prst="rect">
                <a:avLst/>
              </a:prstGeom>
              <a:solidFill>
                <a:schemeClr val="accent1">
                  <a:lumMod val="75000"/>
                </a:schemeClr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1000" b="1"/>
                </a:lvl1pPr>
              </a:lstStyle>
              <a:p>
                <a:pPr>
                  <a:defRPr/>
                </a:pPr>
                <a:r>
                  <a:rPr lang="ru-RU" sz="851" dirty="0" smtClean="0"/>
                  <a:t>2</a:t>
                </a:r>
                <a:endParaRPr lang="ru-RU" sz="851" dirty="0"/>
              </a:p>
            </p:txBody>
          </p:sp>
          <p:sp>
            <p:nvSpPr>
              <p:cNvPr id="359" name="TextBox 23"/>
              <p:cNvSpPr txBox="1"/>
              <p:nvPr/>
            </p:nvSpPr>
            <p:spPr bwMode="auto">
              <a:xfrm>
                <a:off x="4235051" y="1056813"/>
                <a:ext cx="422108" cy="195947"/>
              </a:xfrm>
              <a:prstGeom prst="rect">
                <a:avLst/>
              </a:prstGeom>
              <a:solidFill>
                <a:srgbClr val="FF9900"/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1000" b="1"/>
                </a:lvl1pPr>
              </a:lstStyle>
              <a:p>
                <a:pPr>
                  <a:defRPr/>
                </a:pPr>
                <a:r>
                  <a:rPr lang="ru-RU" sz="851" dirty="0" smtClean="0"/>
                  <a:t>20</a:t>
                </a:r>
                <a:endParaRPr lang="ru-RU" sz="851" dirty="0"/>
              </a:p>
            </p:txBody>
          </p:sp>
          <p:sp>
            <p:nvSpPr>
              <p:cNvPr id="360" name="TextBox 10"/>
              <p:cNvSpPr txBox="1"/>
              <p:nvPr/>
            </p:nvSpPr>
            <p:spPr bwMode="auto">
              <a:xfrm>
                <a:off x="3660992" y="908594"/>
                <a:ext cx="1252537" cy="195947"/>
              </a:xfrm>
              <a:prstGeom prst="rect">
                <a:avLst/>
              </a:prstGeom>
              <a:solidFill>
                <a:schemeClr val="bg1"/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800" b="1"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</a:lstStyle>
              <a:p>
                <a:pPr eaLnBrk="1" hangingPunct="1">
                  <a:defRPr/>
                </a:pPr>
                <a:r>
                  <a:rPr lang="ru-RU" sz="851" dirty="0"/>
                  <a:t>Волховский  р-н</a:t>
                </a:r>
              </a:p>
            </p:txBody>
          </p:sp>
        </p:grpSp>
        <p:sp>
          <p:nvSpPr>
            <p:cNvPr id="162" name="Text Box 97"/>
            <p:cNvSpPr txBox="1">
              <a:spLocks noChangeArrowheads="1"/>
            </p:cNvSpPr>
            <p:nvPr/>
          </p:nvSpPr>
          <p:spPr bwMode="auto">
            <a:xfrm>
              <a:off x="6572492" y="5153398"/>
              <a:ext cx="1767457" cy="19742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93432" tIns="96718" rIns="193432" bIns="96718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defRPr/>
              </a:pPr>
              <a:endParaRPr lang="ru-RU" altLang="ru-RU" sz="680" b="0" dirty="0">
                <a:solidFill>
                  <a:srgbClr val="000000"/>
                </a:solidFill>
                <a:cs typeface="Arial" panose="020B0604020202020204" pitchFamily="34" charset="0"/>
              </a:endParaRPr>
            </a:p>
          </p:txBody>
        </p:sp>
        <p:grpSp>
          <p:nvGrpSpPr>
            <p:cNvPr id="165" name="Группа 1145"/>
            <p:cNvGrpSpPr/>
            <p:nvPr/>
          </p:nvGrpSpPr>
          <p:grpSpPr>
            <a:xfrm>
              <a:off x="6752323" y="5088647"/>
              <a:ext cx="2309492" cy="477302"/>
              <a:chOff x="6955007" y="5999758"/>
              <a:chExt cx="1842423" cy="453413"/>
            </a:xfrm>
          </p:grpSpPr>
          <p:sp>
            <p:nvSpPr>
              <p:cNvPr id="180" name="Text Box 97"/>
              <p:cNvSpPr txBox="1">
                <a:spLocks noChangeArrowheads="1"/>
              </p:cNvSpPr>
              <p:nvPr/>
            </p:nvSpPr>
            <p:spPr bwMode="auto">
              <a:xfrm>
                <a:off x="7187581" y="6232909"/>
                <a:ext cx="1609849" cy="220262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93437" tIns="96721" rIns="193437" bIns="96721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1020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cxnSp>
            <p:nvCxnSpPr>
              <p:cNvPr id="187" name="Прямая соединительная линия 186"/>
              <p:cNvCxnSpPr/>
              <p:nvPr/>
            </p:nvCxnSpPr>
            <p:spPr>
              <a:xfrm>
                <a:off x="6955007" y="5999758"/>
                <a:ext cx="275997" cy="0"/>
              </a:xfrm>
              <a:prstGeom prst="line">
                <a:avLst/>
              </a:prstGeom>
              <a:ln w="38100">
                <a:solidFill>
                  <a:schemeClr val="accent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61" name="Группа 360"/>
            <p:cNvGrpSpPr/>
            <p:nvPr/>
          </p:nvGrpSpPr>
          <p:grpSpPr>
            <a:xfrm>
              <a:off x="7430524" y="1543870"/>
              <a:ext cx="1498225" cy="1906090"/>
              <a:chOff x="3156815" y="-1313088"/>
              <a:chExt cx="1997633" cy="2541448"/>
            </a:xfrm>
          </p:grpSpPr>
          <p:sp>
            <p:nvSpPr>
              <p:cNvPr id="362" name="TextBox 23"/>
              <p:cNvSpPr txBox="1"/>
              <p:nvPr/>
            </p:nvSpPr>
            <p:spPr bwMode="auto">
              <a:xfrm>
                <a:off x="3882287" y="1019850"/>
                <a:ext cx="422211" cy="195946"/>
              </a:xfrm>
              <a:prstGeom prst="rect">
                <a:avLst/>
              </a:prstGeom>
              <a:solidFill>
                <a:schemeClr val="accent1">
                  <a:lumMod val="75000"/>
                </a:schemeClr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1000" b="1"/>
                </a:lvl1pPr>
              </a:lstStyle>
              <a:p>
                <a:pPr>
                  <a:defRPr/>
                </a:pPr>
                <a:r>
                  <a:rPr lang="ru-RU" sz="851" dirty="0" smtClean="0"/>
                  <a:t>2</a:t>
                </a:r>
                <a:endParaRPr lang="ru-RU" sz="851" dirty="0"/>
              </a:p>
            </p:txBody>
          </p:sp>
          <p:sp>
            <p:nvSpPr>
              <p:cNvPr id="363" name="TextBox 23"/>
              <p:cNvSpPr txBox="1"/>
              <p:nvPr/>
            </p:nvSpPr>
            <p:spPr bwMode="auto">
              <a:xfrm>
                <a:off x="4225168" y="1032414"/>
                <a:ext cx="422108" cy="195946"/>
              </a:xfrm>
              <a:prstGeom prst="rect">
                <a:avLst/>
              </a:prstGeom>
              <a:solidFill>
                <a:srgbClr val="FF9900"/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1000" b="1"/>
                </a:lvl1pPr>
              </a:lstStyle>
              <a:p>
                <a:pPr>
                  <a:defRPr/>
                </a:pPr>
                <a:r>
                  <a:rPr lang="ru-RU" sz="851" dirty="0" smtClean="0"/>
                  <a:t>20</a:t>
                </a:r>
                <a:endParaRPr lang="ru-RU" sz="851" dirty="0"/>
              </a:p>
            </p:txBody>
          </p:sp>
          <p:sp>
            <p:nvSpPr>
              <p:cNvPr id="404" name="TextBox 10"/>
              <p:cNvSpPr txBox="1"/>
              <p:nvPr/>
            </p:nvSpPr>
            <p:spPr bwMode="auto">
              <a:xfrm>
                <a:off x="3156815" y="-1313088"/>
                <a:ext cx="1480446" cy="195946"/>
              </a:xfrm>
              <a:prstGeom prst="rect">
                <a:avLst/>
              </a:prstGeom>
              <a:solidFill>
                <a:schemeClr val="bg1"/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800" b="1"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</a:lstStyle>
              <a:p>
                <a:pPr eaLnBrk="1" hangingPunct="1">
                  <a:defRPr/>
                </a:pPr>
                <a:r>
                  <a:rPr lang="ru-RU" sz="851" dirty="0"/>
                  <a:t>Подпорожский  р-н</a:t>
                </a:r>
              </a:p>
            </p:txBody>
          </p:sp>
          <p:sp>
            <p:nvSpPr>
              <p:cNvPr id="364" name="TextBox 10"/>
              <p:cNvSpPr txBox="1"/>
              <p:nvPr/>
            </p:nvSpPr>
            <p:spPr bwMode="auto">
              <a:xfrm>
                <a:off x="3674002" y="806173"/>
                <a:ext cx="1480446" cy="195946"/>
              </a:xfrm>
              <a:prstGeom prst="rect">
                <a:avLst/>
              </a:prstGeom>
              <a:solidFill>
                <a:schemeClr val="bg1"/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800" b="1"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</a:lstStyle>
              <a:p>
                <a:pPr eaLnBrk="1" hangingPunct="1">
                  <a:defRPr/>
                </a:pPr>
                <a:r>
                  <a:rPr lang="ru-RU" sz="851" dirty="0"/>
                  <a:t>Бокситогорский  р-н</a:t>
                </a:r>
              </a:p>
            </p:txBody>
          </p:sp>
        </p:grpSp>
        <p:sp>
          <p:nvSpPr>
            <p:cNvPr id="195" name="Прямоугольник 194"/>
            <p:cNvSpPr/>
            <p:nvPr/>
          </p:nvSpPr>
          <p:spPr bwMode="auto">
            <a:xfrm>
              <a:off x="1288269" y="3712074"/>
              <a:ext cx="592803" cy="160735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7739" tIns="38871" rIns="77739" bIns="38871" anchor="ctr"/>
            <a:lstStyle/>
            <a:p>
              <a:pPr algn="ctr">
                <a:defRPr/>
              </a:pPr>
              <a:r>
                <a:rPr lang="ru-RU" sz="77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533,390</a:t>
              </a:r>
              <a:r>
                <a:rPr lang="en-US" sz="771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/</a:t>
              </a:r>
              <a:r>
                <a:rPr lang="ru-RU" sz="70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189</a:t>
              </a:r>
              <a:endParaRPr lang="ru-RU" sz="7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6" name="Прямоугольник 195"/>
            <p:cNvSpPr/>
            <p:nvPr/>
          </p:nvSpPr>
          <p:spPr bwMode="auto">
            <a:xfrm>
              <a:off x="1203880" y="3893545"/>
              <a:ext cx="729699" cy="138184"/>
            </a:xfrm>
            <a:prstGeom prst="rect">
              <a:avLst/>
            </a:prstGeom>
            <a:solidFill>
              <a:srgbClr val="92D050"/>
            </a:solidFill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lIns="77736" tIns="38869" rIns="77736" bIns="38869" anchor="ctr"/>
            <a:lstStyle/>
            <a:p>
              <a:pPr algn="ctr"/>
              <a:r>
                <a:rPr lang="ru-RU" sz="700" kern="0" dirty="0">
                  <a:solidFill>
                    <a:prstClr val="black"/>
                  </a:solidFill>
                  <a:latin typeface="+mj-lt"/>
                  <a:cs typeface="Times New Roman" panose="02020603050405020304" pitchFamily="18" charset="0"/>
                </a:rPr>
                <a:t>67720/520</a:t>
              </a:r>
            </a:p>
          </p:txBody>
        </p:sp>
        <p:sp>
          <p:nvSpPr>
            <p:cNvPr id="199" name="Скругленный прямоугольник 198"/>
            <p:cNvSpPr/>
            <p:nvPr/>
          </p:nvSpPr>
          <p:spPr>
            <a:xfrm>
              <a:off x="1493779" y="4051594"/>
              <a:ext cx="286940" cy="140495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anchor="ctr"/>
            <a:lstStyle/>
            <a:p>
              <a:pPr algn="ctr"/>
              <a:r>
                <a:rPr lang="ru-RU" sz="80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68%</a:t>
              </a:r>
            </a:p>
          </p:txBody>
        </p:sp>
        <p:grpSp>
          <p:nvGrpSpPr>
            <p:cNvPr id="200" name="Группа 199"/>
            <p:cNvGrpSpPr/>
            <p:nvPr/>
          </p:nvGrpSpPr>
          <p:grpSpPr>
            <a:xfrm>
              <a:off x="1339552" y="3544530"/>
              <a:ext cx="558459" cy="149856"/>
              <a:chOff x="3893844" y="1063593"/>
              <a:chExt cx="744612" cy="199807"/>
            </a:xfrm>
          </p:grpSpPr>
          <p:sp>
            <p:nvSpPr>
              <p:cNvPr id="201" name="TextBox 23"/>
              <p:cNvSpPr txBox="1"/>
              <p:nvPr/>
            </p:nvSpPr>
            <p:spPr bwMode="auto">
              <a:xfrm>
                <a:off x="3893844" y="1063593"/>
                <a:ext cx="422208" cy="195946"/>
              </a:xfrm>
              <a:prstGeom prst="rect">
                <a:avLst/>
              </a:prstGeom>
              <a:solidFill>
                <a:schemeClr val="accent1">
                  <a:lumMod val="75000"/>
                </a:schemeClr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1000" b="1"/>
                </a:lvl1pPr>
              </a:lstStyle>
              <a:p>
                <a:pPr>
                  <a:defRPr/>
                </a:pPr>
                <a:r>
                  <a:rPr lang="ru-RU" sz="851" dirty="0" smtClean="0"/>
                  <a:t>2</a:t>
                </a:r>
                <a:endParaRPr lang="ru-RU" sz="851" dirty="0"/>
              </a:p>
            </p:txBody>
          </p:sp>
          <p:sp>
            <p:nvSpPr>
              <p:cNvPr id="202" name="TextBox 23"/>
              <p:cNvSpPr txBox="1"/>
              <p:nvPr/>
            </p:nvSpPr>
            <p:spPr bwMode="auto">
              <a:xfrm>
                <a:off x="4216346" y="1067454"/>
                <a:ext cx="422110" cy="195946"/>
              </a:xfrm>
              <a:prstGeom prst="rect">
                <a:avLst/>
              </a:prstGeom>
              <a:solidFill>
                <a:srgbClr val="FF9900"/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1000" b="1"/>
                </a:lvl1pPr>
              </a:lstStyle>
              <a:p>
                <a:pPr>
                  <a:defRPr/>
                </a:pPr>
                <a:r>
                  <a:rPr lang="ru-RU" sz="851" dirty="0" smtClean="0"/>
                  <a:t>20</a:t>
                </a:r>
                <a:endParaRPr lang="ru-RU" sz="851" dirty="0"/>
              </a:p>
            </p:txBody>
          </p:sp>
        </p:grpSp>
      </p:grpSp>
      <p:sp>
        <p:nvSpPr>
          <p:cNvPr id="203" name="TextBox 202"/>
          <p:cNvSpPr txBox="1"/>
          <p:nvPr/>
        </p:nvSpPr>
        <p:spPr>
          <a:xfrm>
            <a:off x="-6289" y="7657475"/>
            <a:ext cx="1847305" cy="540166"/>
          </a:xfrm>
          <a:prstGeom prst="rect">
            <a:avLst/>
          </a:prstGeom>
          <a:solidFill>
            <a:schemeClr val="bg1">
              <a:alpha val="85000"/>
            </a:schemeClr>
          </a:solidFill>
          <a:ln>
            <a:solidFill>
              <a:schemeClr val="tx1"/>
            </a:solidFill>
          </a:ln>
        </p:spPr>
        <p:txBody>
          <a:bodyPr wrap="square" lIns="77739" tIns="38871" rIns="77739" bIns="38871" rtlCol="0">
            <a:spAutoFit/>
          </a:bodyPr>
          <a:lstStyle/>
          <a:p>
            <a:r>
              <a:rPr lang="ru-RU" sz="6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17:00 15.10.2021</a:t>
            </a:r>
            <a:endParaRPr lang="ru-RU" sz="6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исп. ЦУКС ГУ МЧС по Ленинградской области</a:t>
            </a:r>
          </a:p>
          <a:p>
            <a:r>
              <a:rPr lang="ru-RU" altLang="ru-RU" sz="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 </a:t>
            </a:r>
            <a:r>
              <a:rPr lang="ru-RU" altLang="ru-RU" sz="6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9 Михеева В.В.</a:t>
            </a:r>
            <a:endParaRPr lang="ru-RU" sz="6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тел. 3930-1251</a:t>
            </a:r>
          </a:p>
          <a:p>
            <a:r>
              <a:rPr lang="ru-RU" sz="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использовались: АИУС РСЧС</a:t>
            </a:r>
          </a:p>
        </p:txBody>
      </p:sp>
      <p:sp>
        <p:nvSpPr>
          <p:cNvPr id="420" name="Text Box 2"/>
          <p:cNvSpPr txBox="1">
            <a:spLocks noChangeArrowheads="1"/>
          </p:cNvSpPr>
          <p:nvPr/>
        </p:nvSpPr>
        <p:spPr bwMode="auto">
          <a:xfrm>
            <a:off x="-6289" y="-19131"/>
            <a:ext cx="10377207" cy="759747"/>
          </a:xfrm>
          <a:prstGeom prst="rect">
            <a:avLst/>
          </a:prstGeom>
          <a:solidFill>
            <a:schemeClr val="accent1">
              <a:lumMod val="50000"/>
            </a:schemeClr>
          </a:solidFill>
          <a:ln w="9525">
            <a:noFill/>
            <a:miter lim="800000"/>
            <a:headEnd/>
            <a:tailEnd/>
          </a:ln>
        </p:spPr>
        <p:txBody>
          <a:bodyPr lIns="39620" tIns="19811" rIns="39620" bIns="19811" anchor="ctr"/>
          <a:lstStyle>
            <a:defPPr>
              <a:defRPr lang="ru-RU"/>
            </a:defPPr>
            <a:lvl1pPr algn="ctr">
              <a:defRPr sz="140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pPr defTabSz="1328991">
              <a:lnSpc>
                <a:spcPct val="85000"/>
              </a:lnSpc>
            </a:pPr>
            <a:r>
              <a:rPr lang="ru-RU" sz="1200" dirty="0">
                <a:solidFill>
                  <a:prstClr val="white"/>
                </a:solidFill>
              </a:rPr>
              <a:t>ИНФОРМАЦИОННЫЕ МАТЕРИАЛЫ </a:t>
            </a:r>
            <a:r>
              <a:rPr lang="ru-RU" sz="1200" dirty="0" smtClean="0">
                <a:solidFill>
                  <a:prstClr val="white"/>
                </a:solidFill>
              </a:rPr>
              <a:t>ПО ПОРЫВАМ ВЕТРА НА ТЕРРИТОРИИ</a:t>
            </a:r>
            <a:endParaRPr lang="ru-RU" sz="1200" dirty="0">
              <a:solidFill>
                <a:prstClr val="white"/>
              </a:solidFill>
            </a:endParaRPr>
          </a:p>
          <a:p>
            <a:pPr defTabSz="1328991">
              <a:lnSpc>
                <a:spcPct val="85000"/>
              </a:lnSpc>
            </a:pPr>
            <a:r>
              <a:rPr lang="ru-RU" sz="1200" dirty="0">
                <a:solidFill>
                  <a:prstClr val="white"/>
                </a:solidFill>
              </a:rPr>
              <a:t>ЛЕНИНГРАДСКОЙ ОБЛАСТИ (РИСК НАРУШЕНИЯ ЭЛЕКТРОСНАБЖЕНИЯ НА </a:t>
            </a:r>
            <a:r>
              <a:rPr lang="ru-RU" sz="1200" dirty="0" smtClean="0">
                <a:solidFill>
                  <a:prstClr val="white"/>
                </a:solidFill>
              </a:rPr>
              <a:t>15.10.2021)</a:t>
            </a:r>
            <a:endParaRPr lang="ru-RU" sz="1200" dirty="0">
              <a:solidFill>
                <a:prstClr val="white"/>
              </a:solidFill>
            </a:endParaRPr>
          </a:p>
        </p:txBody>
      </p:sp>
      <p:sp>
        <p:nvSpPr>
          <p:cNvPr id="181" name="Text Box 97"/>
          <p:cNvSpPr txBox="1">
            <a:spLocks noChangeArrowheads="1"/>
          </p:cNvSpPr>
          <p:nvPr/>
        </p:nvSpPr>
        <p:spPr bwMode="auto">
          <a:xfrm>
            <a:off x="8279120" y="7547318"/>
            <a:ext cx="1460939" cy="19848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27982" tIns="63992" rIns="127982" bIns="63992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endParaRPr lang="ru-RU" altLang="ru-RU" sz="450" b="0" dirty="0">
              <a:solidFill>
                <a:srgbClr val="000000"/>
              </a:solidFill>
              <a:cs typeface="Arial" panose="020B0604020202020204" pitchFamily="34" charset="0"/>
            </a:endParaRPr>
          </a:p>
        </p:txBody>
      </p:sp>
      <p:grpSp>
        <p:nvGrpSpPr>
          <p:cNvPr id="204" name="Группа 203"/>
          <p:cNvGrpSpPr/>
          <p:nvPr/>
        </p:nvGrpSpPr>
        <p:grpSpPr>
          <a:xfrm>
            <a:off x="8109781" y="6456264"/>
            <a:ext cx="2761931" cy="1750645"/>
            <a:chOff x="9401428" y="3528486"/>
            <a:chExt cx="3160504" cy="3327495"/>
          </a:xfrm>
        </p:grpSpPr>
        <p:grpSp>
          <p:nvGrpSpPr>
            <p:cNvPr id="205" name="Группа 1145"/>
            <p:cNvGrpSpPr/>
            <p:nvPr/>
          </p:nvGrpSpPr>
          <p:grpSpPr>
            <a:xfrm>
              <a:off x="9401428" y="3528486"/>
              <a:ext cx="3160504" cy="3327495"/>
              <a:chOff x="6759625" y="4893992"/>
              <a:chExt cx="2573985" cy="1971674"/>
            </a:xfrm>
          </p:grpSpPr>
          <p:sp>
            <p:nvSpPr>
              <p:cNvPr id="210" name="Rectangle 93"/>
              <p:cNvSpPr>
                <a:spLocks noChangeArrowheads="1"/>
              </p:cNvSpPr>
              <p:nvPr/>
            </p:nvSpPr>
            <p:spPr bwMode="auto">
              <a:xfrm>
                <a:off x="6759625" y="4918615"/>
                <a:ext cx="2096871" cy="1921565"/>
              </a:xfrm>
              <a:prstGeom prst="rect">
                <a:avLst/>
              </a:prstGeom>
              <a:solidFill>
                <a:schemeClr val="bg1"/>
              </a:solidFill>
              <a:ln w="1905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675" dirty="0">
                  <a:solidFill>
                    <a:srgbClr val="000000"/>
                  </a:solidFill>
                  <a:latin typeface="Calibri" panose="020F050202020403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1" name="Text Box 97"/>
              <p:cNvSpPr txBox="1">
                <a:spLocks noChangeArrowheads="1"/>
              </p:cNvSpPr>
              <p:nvPr/>
            </p:nvSpPr>
            <p:spPr bwMode="auto">
              <a:xfrm>
                <a:off x="7220455" y="5665925"/>
                <a:ext cx="1833906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 - прогноз нарушения ЛЭП</a:t>
                </a:r>
              </a:p>
            </p:txBody>
          </p:sp>
          <p:sp>
            <p:nvSpPr>
              <p:cNvPr id="212" name="Text Box 97"/>
              <p:cNvSpPr txBox="1">
                <a:spLocks noChangeArrowheads="1"/>
              </p:cNvSpPr>
              <p:nvPr/>
            </p:nvSpPr>
            <p:spPr bwMode="auto">
              <a:xfrm>
                <a:off x="7197788" y="4893992"/>
                <a:ext cx="1606383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i="1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Условные обозначения</a:t>
                </a:r>
              </a:p>
            </p:txBody>
          </p:sp>
          <p:sp>
            <p:nvSpPr>
              <p:cNvPr id="213" name="Text Box 97"/>
              <p:cNvSpPr txBox="1">
                <a:spLocks noChangeArrowheads="1"/>
              </p:cNvSpPr>
              <p:nvPr/>
            </p:nvSpPr>
            <p:spPr bwMode="auto">
              <a:xfrm>
                <a:off x="7187581" y="6232909"/>
                <a:ext cx="1609849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14" name="TextBox 10"/>
              <p:cNvSpPr txBox="1"/>
              <p:nvPr/>
            </p:nvSpPr>
            <p:spPr>
              <a:xfrm>
                <a:off x="6814224" y="6637475"/>
                <a:ext cx="919351" cy="220980"/>
              </a:xfrm>
              <a:prstGeom prst="rect">
                <a:avLst/>
              </a:prstGeom>
              <a:solidFill>
                <a:schemeClr val="bg1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algn="ctr">
                  <a:defRPr sz="700" b="1"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</a:lstStyle>
              <a:p>
                <a:pPr algn="l">
                  <a:defRPr/>
                </a:pPr>
                <a:r>
                  <a:rPr lang="ru-RU" sz="675" dirty="0" smtClean="0">
                    <a:solidFill>
                      <a:prstClr val="black"/>
                    </a:solidFill>
                  </a:rPr>
                  <a:t>Киришский   </a:t>
                </a:r>
                <a:endParaRPr lang="ru-RU" sz="675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215" name="Полилиния 214"/>
              <p:cNvSpPr/>
              <p:nvPr/>
            </p:nvSpPr>
            <p:spPr>
              <a:xfrm>
                <a:off x="6913438" y="5711426"/>
                <a:ext cx="324905" cy="204788"/>
              </a:xfrm>
              <a:custGeom>
                <a:avLst/>
                <a:gdLst>
                  <a:gd name="connsiteX0" fmla="*/ 42863 w 324905"/>
                  <a:gd name="connsiteY0" fmla="*/ 28575 h 204788"/>
                  <a:gd name="connsiteX1" fmla="*/ 47625 w 324905"/>
                  <a:gd name="connsiteY1" fmla="*/ 4763 h 204788"/>
                  <a:gd name="connsiteX2" fmla="*/ 61913 w 324905"/>
                  <a:gd name="connsiteY2" fmla="*/ 0 h 204788"/>
                  <a:gd name="connsiteX3" fmla="*/ 95250 w 324905"/>
                  <a:gd name="connsiteY3" fmla="*/ 4763 h 204788"/>
                  <a:gd name="connsiteX4" fmla="*/ 200025 w 324905"/>
                  <a:gd name="connsiteY4" fmla="*/ 9525 h 204788"/>
                  <a:gd name="connsiteX5" fmla="*/ 252413 w 324905"/>
                  <a:gd name="connsiteY5" fmla="*/ 14288 h 204788"/>
                  <a:gd name="connsiteX6" fmla="*/ 280988 w 324905"/>
                  <a:gd name="connsiteY6" fmla="*/ 23813 h 204788"/>
                  <a:gd name="connsiteX7" fmla="*/ 285750 w 324905"/>
                  <a:gd name="connsiteY7" fmla="*/ 52388 h 204788"/>
                  <a:gd name="connsiteX8" fmla="*/ 300038 w 324905"/>
                  <a:gd name="connsiteY8" fmla="*/ 57150 h 204788"/>
                  <a:gd name="connsiteX9" fmla="*/ 314325 w 324905"/>
                  <a:gd name="connsiteY9" fmla="*/ 66675 h 204788"/>
                  <a:gd name="connsiteX10" fmla="*/ 323850 w 324905"/>
                  <a:gd name="connsiteY10" fmla="*/ 80963 h 204788"/>
                  <a:gd name="connsiteX11" fmla="*/ 319088 w 324905"/>
                  <a:gd name="connsiteY11" fmla="*/ 180975 h 204788"/>
                  <a:gd name="connsiteX12" fmla="*/ 300038 w 324905"/>
                  <a:gd name="connsiteY12" fmla="*/ 185738 h 204788"/>
                  <a:gd name="connsiteX13" fmla="*/ 228600 w 324905"/>
                  <a:gd name="connsiteY13" fmla="*/ 190500 h 204788"/>
                  <a:gd name="connsiteX14" fmla="*/ 209550 w 324905"/>
                  <a:gd name="connsiteY14" fmla="*/ 195263 h 204788"/>
                  <a:gd name="connsiteX15" fmla="*/ 185738 w 324905"/>
                  <a:gd name="connsiteY15" fmla="*/ 200025 h 204788"/>
                  <a:gd name="connsiteX16" fmla="*/ 171450 w 324905"/>
                  <a:gd name="connsiteY16" fmla="*/ 204788 h 204788"/>
                  <a:gd name="connsiteX17" fmla="*/ 152400 w 324905"/>
                  <a:gd name="connsiteY17" fmla="*/ 190500 h 204788"/>
                  <a:gd name="connsiteX18" fmla="*/ 138113 w 324905"/>
                  <a:gd name="connsiteY18" fmla="*/ 180975 h 204788"/>
                  <a:gd name="connsiteX19" fmla="*/ 123825 w 324905"/>
                  <a:gd name="connsiteY19" fmla="*/ 166688 h 204788"/>
                  <a:gd name="connsiteX20" fmla="*/ 95250 w 324905"/>
                  <a:gd name="connsiteY20" fmla="*/ 152400 h 204788"/>
                  <a:gd name="connsiteX21" fmla="*/ 42863 w 324905"/>
                  <a:gd name="connsiteY21" fmla="*/ 147638 h 204788"/>
                  <a:gd name="connsiteX22" fmla="*/ 14288 w 324905"/>
                  <a:gd name="connsiteY22" fmla="*/ 133350 h 204788"/>
                  <a:gd name="connsiteX23" fmla="*/ 4763 w 324905"/>
                  <a:gd name="connsiteY23" fmla="*/ 119063 h 204788"/>
                  <a:gd name="connsiteX24" fmla="*/ 0 w 324905"/>
                  <a:gd name="connsiteY24" fmla="*/ 104775 h 204788"/>
                  <a:gd name="connsiteX25" fmla="*/ 19050 w 324905"/>
                  <a:gd name="connsiteY25" fmla="*/ 42863 h 204788"/>
                  <a:gd name="connsiteX26" fmla="*/ 42863 w 324905"/>
                  <a:gd name="connsiteY26" fmla="*/ 28575 h 2047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324905" h="204788">
                    <a:moveTo>
                      <a:pt x="42863" y="28575"/>
                    </a:moveTo>
                    <a:cubicBezTo>
                      <a:pt x="44450" y="20638"/>
                      <a:pt x="43135" y="11498"/>
                      <a:pt x="47625" y="4763"/>
                    </a:cubicBezTo>
                    <a:cubicBezTo>
                      <a:pt x="50410" y="586"/>
                      <a:pt x="56893" y="0"/>
                      <a:pt x="61913" y="0"/>
                    </a:cubicBezTo>
                    <a:cubicBezTo>
                      <a:pt x="73138" y="0"/>
                      <a:pt x="84138" y="3175"/>
                      <a:pt x="95250" y="4763"/>
                    </a:cubicBezTo>
                    <a:cubicBezTo>
                      <a:pt x="147969" y="22336"/>
                      <a:pt x="113804" y="14914"/>
                      <a:pt x="200025" y="9525"/>
                    </a:cubicBezTo>
                    <a:cubicBezTo>
                      <a:pt x="217488" y="11113"/>
                      <a:pt x="235145" y="11241"/>
                      <a:pt x="252413" y="14288"/>
                    </a:cubicBezTo>
                    <a:cubicBezTo>
                      <a:pt x="262300" y="16033"/>
                      <a:pt x="280988" y="23813"/>
                      <a:pt x="280988" y="23813"/>
                    </a:cubicBezTo>
                    <a:cubicBezTo>
                      <a:pt x="282575" y="33338"/>
                      <a:pt x="280959" y="44004"/>
                      <a:pt x="285750" y="52388"/>
                    </a:cubicBezTo>
                    <a:cubicBezTo>
                      <a:pt x="288241" y="56747"/>
                      <a:pt x="295548" y="54905"/>
                      <a:pt x="300038" y="57150"/>
                    </a:cubicBezTo>
                    <a:cubicBezTo>
                      <a:pt x="305157" y="59710"/>
                      <a:pt x="309563" y="63500"/>
                      <a:pt x="314325" y="66675"/>
                    </a:cubicBezTo>
                    <a:cubicBezTo>
                      <a:pt x="317500" y="71438"/>
                      <a:pt x="323612" y="75244"/>
                      <a:pt x="323850" y="80963"/>
                    </a:cubicBezTo>
                    <a:cubicBezTo>
                      <a:pt x="325240" y="114309"/>
                      <a:pt x="326484" y="148430"/>
                      <a:pt x="319088" y="180975"/>
                    </a:cubicBezTo>
                    <a:cubicBezTo>
                      <a:pt x="317637" y="187358"/>
                      <a:pt x="306548" y="185053"/>
                      <a:pt x="300038" y="185738"/>
                    </a:cubicBezTo>
                    <a:cubicBezTo>
                      <a:pt x="276304" y="188236"/>
                      <a:pt x="252413" y="188913"/>
                      <a:pt x="228600" y="190500"/>
                    </a:cubicBezTo>
                    <a:cubicBezTo>
                      <a:pt x="222250" y="192088"/>
                      <a:pt x="215940" y="193843"/>
                      <a:pt x="209550" y="195263"/>
                    </a:cubicBezTo>
                    <a:cubicBezTo>
                      <a:pt x="201648" y="197019"/>
                      <a:pt x="193591" y="198062"/>
                      <a:pt x="185738" y="200025"/>
                    </a:cubicBezTo>
                    <a:cubicBezTo>
                      <a:pt x="180868" y="201243"/>
                      <a:pt x="176213" y="203200"/>
                      <a:pt x="171450" y="204788"/>
                    </a:cubicBezTo>
                    <a:cubicBezTo>
                      <a:pt x="165100" y="200025"/>
                      <a:pt x="158859" y="195114"/>
                      <a:pt x="152400" y="190500"/>
                    </a:cubicBezTo>
                    <a:cubicBezTo>
                      <a:pt x="147743" y="187173"/>
                      <a:pt x="142510" y="184639"/>
                      <a:pt x="138113" y="180975"/>
                    </a:cubicBezTo>
                    <a:cubicBezTo>
                      <a:pt x="132939" y="176663"/>
                      <a:pt x="128999" y="171000"/>
                      <a:pt x="123825" y="166688"/>
                    </a:cubicBezTo>
                    <a:cubicBezTo>
                      <a:pt x="116019" y="160183"/>
                      <a:pt x="105619" y="153881"/>
                      <a:pt x="95250" y="152400"/>
                    </a:cubicBezTo>
                    <a:cubicBezTo>
                      <a:pt x="77892" y="149920"/>
                      <a:pt x="60325" y="149225"/>
                      <a:pt x="42863" y="147638"/>
                    </a:cubicBezTo>
                    <a:cubicBezTo>
                      <a:pt x="31242" y="143764"/>
                      <a:pt x="23520" y="142582"/>
                      <a:pt x="14288" y="133350"/>
                    </a:cubicBezTo>
                    <a:cubicBezTo>
                      <a:pt x="10241" y="129303"/>
                      <a:pt x="7323" y="124182"/>
                      <a:pt x="4763" y="119063"/>
                    </a:cubicBezTo>
                    <a:cubicBezTo>
                      <a:pt x="2518" y="114573"/>
                      <a:pt x="1588" y="109538"/>
                      <a:pt x="0" y="104775"/>
                    </a:cubicBezTo>
                    <a:cubicBezTo>
                      <a:pt x="5433" y="50448"/>
                      <a:pt x="-6518" y="68431"/>
                      <a:pt x="19050" y="42863"/>
                    </a:cubicBezTo>
                    <a:lnTo>
                      <a:pt x="42863" y="28575"/>
                    </a:lnTo>
                    <a:close/>
                  </a:path>
                </a:pathLst>
              </a:custGeom>
              <a:solidFill>
                <a:srgbClr val="FF0000">
                  <a:alpha val="40000"/>
                </a:srgbClr>
              </a:solidFill>
              <a:ln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>
                  <a:defRPr/>
                </a:pPr>
                <a:endParaRPr lang="ru-RU" sz="675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216" name="Прямоугольник 215"/>
              <p:cNvSpPr/>
              <p:nvPr/>
            </p:nvSpPr>
            <p:spPr>
              <a:xfrm>
                <a:off x="6821544" y="6110531"/>
                <a:ext cx="527227" cy="138165"/>
              </a:xfrm>
              <a:prstGeom prst="rect">
                <a:avLst/>
              </a:prstGeom>
              <a:solidFill>
                <a:srgbClr val="FFFF00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>
                  <a:defRPr/>
                </a:pPr>
                <a:r>
                  <a:rPr lang="ru-RU" sz="675" dirty="0">
                    <a:solidFill>
                      <a:prstClr val="black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321/20</a:t>
                </a:r>
              </a:p>
            </p:txBody>
          </p:sp>
          <p:sp>
            <p:nvSpPr>
              <p:cNvPr id="217" name="Text Box 97"/>
              <p:cNvSpPr txBox="1">
                <a:spLocks noChangeArrowheads="1"/>
              </p:cNvSpPr>
              <p:nvPr/>
            </p:nvSpPr>
            <p:spPr bwMode="auto">
              <a:xfrm>
                <a:off x="7502531" y="6603122"/>
                <a:ext cx="1831079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- муниципальное образование</a:t>
                </a:r>
              </a:p>
            </p:txBody>
          </p:sp>
          <p:sp>
            <p:nvSpPr>
              <p:cNvPr id="218" name="Text Box 97"/>
              <p:cNvSpPr txBox="1">
                <a:spLocks noChangeArrowheads="1"/>
              </p:cNvSpPr>
              <p:nvPr/>
            </p:nvSpPr>
            <p:spPr bwMode="auto">
              <a:xfrm>
                <a:off x="7254310" y="5904606"/>
                <a:ext cx="1896493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 - линии электропередач 110 кВт</a:t>
                </a:r>
              </a:p>
            </p:txBody>
          </p:sp>
          <p:cxnSp>
            <p:nvCxnSpPr>
              <p:cNvPr id="219" name="Прямая соединительная линия 218"/>
              <p:cNvCxnSpPr/>
              <p:nvPr/>
            </p:nvCxnSpPr>
            <p:spPr>
              <a:xfrm>
                <a:off x="6955007" y="5999758"/>
                <a:ext cx="275997" cy="0"/>
              </a:xfrm>
              <a:prstGeom prst="line">
                <a:avLst/>
              </a:prstGeom>
              <a:ln w="38100">
                <a:solidFill>
                  <a:schemeClr val="accent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20" name="Text Box 97"/>
              <p:cNvSpPr txBox="1">
                <a:spLocks noChangeArrowheads="1"/>
              </p:cNvSpPr>
              <p:nvPr/>
            </p:nvSpPr>
            <p:spPr bwMode="auto">
              <a:xfrm>
                <a:off x="7286006" y="6092783"/>
                <a:ext cx="1898652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127985" tIns="63994" rIns="127985" bIns="63994">
                <a:spAutoFit/>
              </a:bodyPr>
              <a:lstStyle>
                <a:lvl1pPr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1pPr>
                <a:lvl2pPr marL="742950" indent="-28575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2pPr>
                <a:lvl3pPr marL="11430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3pPr>
                <a:lvl4pPr marL="16002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4pPr>
                <a:lvl5pPr marL="20574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kern="0" dirty="0">
                    <a:solidFill>
                      <a:srgbClr val="000000"/>
                    </a:solidFill>
                    <a:latin typeface="Times New Roman" pitchFamily="18" charset="0"/>
                  </a:rPr>
                  <a:t>- </a:t>
                </a:r>
                <a:r>
                  <a:rPr lang="ru-RU" altLang="ru-RU" sz="675" dirty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rPr>
                  <a:t>протяженность ЛЭП/ТП (шт.)</a:t>
                </a:r>
              </a:p>
            </p:txBody>
          </p:sp>
        </p:grpSp>
        <p:sp>
          <p:nvSpPr>
            <p:cNvPr id="206" name="Скругленный прямоугольник 205"/>
            <p:cNvSpPr/>
            <p:nvPr/>
          </p:nvSpPr>
          <p:spPr>
            <a:xfrm>
              <a:off x="9661923" y="6214698"/>
              <a:ext cx="282820" cy="225201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675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60%</a:t>
              </a:r>
            </a:p>
          </p:txBody>
        </p:sp>
        <p:sp>
          <p:nvSpPr>
            <p:cNvPr id="207" name="Text Box 97"/>
            <p:cNvSpPr txBox="1">
              <a:spLocks noChangeArrowheads="1"/>
            </p:cNvSpPr>
            <p:nvPr/>
          </p:nvSpPr>
          <p:spPr bwMode="auto">
            <a:xfrm>
              <a:off x="10113052" y="6153650"/>
              <a:ext cx="2046139" cy="35136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80200" tIns="40101" rIns="80200" bIns="40101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defTabSz="801689">
                <a:defRPr/>
              </a:pPr>
              <a:r>
                <a: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rPr>
                <a:t> - износ электроэнергетических систем </a:t>
              </a:r>
            </a:p>
          </p:txBody>
        </p:sp>
        <p:sp>
          <p:nvSpPr>
            <p:cNvPr id="208" name="Прямоугольник 207"/>
            <p:cNvSpPr/>
            <p:nvPr/>
          </p:nvSpPr>
          <p:spPr>
            <a:xfrm>
              <a:off x="9477456" y="5946998"/>
              <a:ext cx="658385" cy="197832"/>
            </a:xfrm>
            <a:prstGeom prst="rect">
              <a:avLst/>
            </a:prstGeom>
            <a:solidFill>
              <a:srgbClr val="92D050"/>
            </a:solidFill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lIns="68571" tIns="34286" rIns="68571" bIns="34286" anchor="ctr"/>
            <a:lstStyle/>
            <a:p>
              <a:pPr algn="ctr"/>
              <a:r>
                <a:rPr lang="ru-RU" sz="675" kern="0" dirty="0">
                  <a:solidFill>
                    <a:prstClr val="black"/>
                  </a:solidFill>
                  <a:cs typeface="Times New Roman" panose="02020603050405020304" pitchFamily="18" charset="0"/>
                </a:rPr>
                <a:t>19/330</a:t>
              </a:r>
            </a:p>
          </p:txBody>
        </p:sp>
        <p:sp>
          <p:nvSpPr>
            <p:cNvPr id="209" name="Text Box 97"/>
            <p:cNvSpPr txBox="1">
              <a:spLocks noChangeArrowheads="1"/>
            </p:cNvSpPr>
            <p:nvPr/>
          </p:nvSpPr>
          <p:spPr bwMode="auto">
            <a:xfrm>
              <a:off x="10063858" y="5864760"/>
              <a:ext cx="1648082" cy="44305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73" tIns="63988" rIns="127973" bIns="63988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кол-во домов /населения</a:t>
              </a:r>
            </a:p>
          </p:txBody>
        </p:sp>
      </p:grpSp>
      <p:sp>
        <p:nvSpPr>
          <p:cNvPr id="221" name="Text Box 97"/>
          <p:cNvSpPr txBox="1">
            <a:spLocks noChangeArrowheads="1"/>
          </p:cNvSpPr>
          <p:nvPr/>
        </p:nvSpPr>
        <p:spPr bwMode="auto">
          <a:xfrm>
            <a:off x="8623454" y="6644834"/>
            <a:ext cx="1506131" cy="20080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89" tIns="47996" rIns="95989" bIns="47996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675" b="0" kern="0" dirty="0">
                <a:solidFill>
                  <a:srgbClr val="000000"/>
                </a:solidFill>
                <a:cs typeface="Arial" panose="020B0604020202020204" pitchFamily="34" charset="0"/>
              </a:rPr>
              <a:t>- количество осадков, мм</a:t>
            </a:r>
          </a:p>
        </p:txBody>
      </p:sp>
      <p:sp>
        <p:nvSpPr>
          <p:cNvPr id="222" name="TextBox 23"/>
          <p:cNvSpPr txBox="1"/>
          <p:nvPr/>
        </p:nvSpPr>
        <p:spPr>
          <a:xfrm>
            <a:off x="8242379" y="6668132"/>
            <a:ext cx="383894" cy="219291"/>
          </a:xfrm>
          <a:prstGeom prst="rect">
            <a:avLst/>
          </a:prstGeom>
          <a:solidFill>
            <a:srgbClr val="4F81BD">
              <a:lumMod val="75000"/>
            </a:srgbClr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25" kern="0" dirty="0">
                <a:solidFill>
                  <a:prstClr val="black"/>
                </a:solidFill>
              </a:rPr>
              <a:t>20</a:t>
            </a:r>
          </a:p>
        </p:txBody>
      </p:sp>
      <p:sp>
        <p:nvSpPr>
          <p:cNvPr id="223" name="TextBox 23"/>
          <p:cNvSpPr txBox="1"/>
          <p:nvPr/>
        </p:nvSpPr>
        <p:spPr>
          <a:xfrm>
            <a:off x="8253968" y="6889661"/>
            <a:ext cx="372305" cy="219291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25" kern="0" dirty="0">
                <a:solidFill>
                  <a:prstClr val="black"/>
                </a:solidFill>
              </a:rPr>
              <a:t>3</a:t>
            </a:r>
          </a:p>
        </p:txBody>
      </p:sp>
      <p:sp>
        <p:nvSpPr>
          <p:cNvPr id="224" name="Text Box 97"/>
          <p:cNvSpPr txBox="1">
            <a:spLocks noChangeArrowheads="1"/>
          </p:cNvSpPr>
          <p:nvPr/>
        </p:nvSpPr>
        <p:spPr bwMode="auto">
          <a:xfrm>
            <a:off x="8662734" y="6879759"/>
            <a:ext cx="1018906" cy="20080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89" tIns="47996" rIns="95989" bIns="47996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675" b="0" kern="0" dirty="0">
                <a:solidFill>
                  <a:srgbClr val="000000"/>
                </a:solidFill>
                <a:cs typeface="Arial" panose="020B0604020202020204" pitchFamily="34" charset="0"/>
              </a:rPr>
              <a:t>- порывы ветра, м/с</a:t>
            </a:r>
          </a:p>
        </p:txBody>
      </p:sp>
    </p:spTree>
    <p:extLst>
      <p:ext uri="{BB962C8B-B14F-4D97-AF65-F5344CB8AC3E}">
        <p14:creationId xmlns:p14="http://schemas.microsoft.com/office/powerpoint/2010/main" val="27636415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8434" name="Picture 2" descr="G:\кировск.jpg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6083" y="513133"/>
            <a:ext cx="10365204" cy="76958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8464" name="Прямоугольник 1982"/>
          <p:cNvSpPr>
            <a:spLocks noChangeArrowheads="1"/>
          </p:cNvSpPr>
          <p:nvPr/>
        </p:nvSpPr>
        <p:spPr bwMode="auto">
          <a:xfrm>
            <a:off x="3189985" y="6182922"/>
            <a:ext cx="859702" cy="281801"/>
          </a:xfrm>
          <a:prstGeom prst="rect">
            <a:avLst/>
          </a:prstGeom>
          <a:solidFill>
            <a:srgbClr val="FFFF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45859" tIns="22929" rIns="45859" bIns="22929">
            <a:spAutoFit/>
          </a:bodyPr>
          <a:lstStyle>
            <a:lvl1pPr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FontTx/>
              <a:buNone/>
            </a:pPr>
            <a:r>
              <a:rPr lang="ru-RU" altLang="ru-RU" sz="1530" b="1">
                <a:latin typeface="Times New Roman" panose="02020603050405020304" pitchFamily="18" charset="0"/>
                <a:cs typeface="Times New Roman" panose="02020603050405020304" pitchFamily="18" charset="0"/>
              </a:rPr>
              <a:t>Кировск</a:t>
            </a:r>
          </a:p>
        </p:txBody>
      </p:sp>
      <p:grpSp>
        <p:nvGrpSpPr>
          <p:cNvPr id="18471" name="Группа 101"/>
          <p:cNvGrpSpPr>
            <a:grpSpLocks/>
          </p:cNvGrpSpPr>
          <p:nvPr/>
        </p:nvGrpSpPr>
        <p:grpSpPr bwMode="auto">
          <a:xfrm>
            <a:off x="5464246" y="4045550"/>
            <a:ext cx="1623612" cy="507463"/>
            <a:chOff x="7486256" y="1031857"/>
            <a:chExt cx="1354754" cy="565941"/>
          </a:xfrm>
        </p:grpSpPr>
        <p:sp>
          <p:nvSpPr>
            <p:cNvPr id="1335" name="TextBox 10"/>
            <p:cNvSpPr txBox="1"/>
            <p:nvPr/>
          </p:nvSpPr>
          <p:spPr>
            <a:xfrm>
              <a:off x="7486256" y="1031857"/>
              <a:ext cx="1354754" cy="205127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pPr>
                <a:defRPr/>
              </a:pPr>
              <a:r>
                <a:rPr lang="ru-RU" sz="595" dirty="0"/>
                <a:t>Кировский р-н</a:t>
              </a:r>
            </a:p>
          </p:txBody>
        </p:sp>
        <p:sp>
          <p:nvSpPr>
            <p:cNvPr id="1414" name="Прямоугольник 1413"/>
            <p:cNvSpPr/>
            <p:nvPr/>
          </p:nvSpPr>
          <p:spPr>
            <a:xfrm>
              <a:off x="7776802" y="1406643"/>
              <a:ext cx="604741" cy="191155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765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4759</a:t>
              </a:r>
              <a:r>
                <a:rPr lang="en-US" sz="765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/</a:t>
              </a:r>
              <a:r>
                <a:rPr lang="ru-RU" sz="765" b="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306</a:t>
              </a:r>
            </a:p>
          </p:txBody>
        </p:sp>
      </p:grpSp>
      <p:sp>
        <p:nvSpPr>
          <p:cNvPr id="1493" name="Прямоугольник 1492"/>
          <p:cNvSpPr/>
          <p:nvPr/>
        </p:nvSpPr>
        <p:spPr bwMode="auto">
          <a:xfrm>
            <a:off x="5786808" y="4554363"/>
            <a:ext cx="1062163" cy="224040"/>
          </a:xfrm>
          <a:prstGeom prst="rect">
            <a:avLst/>
          </a:prstGeom>
          <a:solidFill>
            <a:srgbClr val="92D050"/>
          </a:solidFill>
          <a:ln w="127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lIns="77736" tIns="38869" rIns="77736" bIns="38869" anchor="ctr"/>
          <a:lstStyle/>
          <a:p>
            <a:pPr algn="ctr">
              <a:defRPr/>
            </a:pPr>
            <a:r>
              <a:rPr lang="ru-RU" sz="765" kern="0" dirty="0">
                <a:solidFill>
                  <a:prstClr val="black"/>
                </a:solidFill>
                <a:cs typeface="Times New Roman" panose="02020603050405020304" pitchFamily="18" charset="0"/>
              </a:rPr>
              <a:t>26424/105698</a:t>
            </a:r>
          </a:p>
        </p:txBody>
      </p:sp>
      <p:sp>
        <p:nvSpPr>
          <p:cNvPr id="1572" name="Скругленный прямоугольник 1571"/>
          <p:cNvSpPr/>
          <p:nvPr/>
        </p:nvSpPr>
        <p:spPr>
          <a:xfrm>
            <a:off x="6554753" y="4385658"/>
            <a:ext cx="326611" cy="159258"/>
          </a:xfrm>
          <a:prstGeom prst="roundRect">
            <a:avLst/>
          </a:prstGeom>
          <a:solidFill>
            <a:schemeClr val="accent6">
              <a:lumMod val="20000"/>
              <a:lumOff val="80000"/>
            </a:schemeClr>
          </a:solidFill>
          <a:ln w="12700">
            <a:solidFill>
              <a:schemeClr val="tx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ru-RU" sz="765" b="1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65%</a:t>
            </a:r>
          </a:p>
        </p:txBody>
      </p:sp>
      <p:sp>
        <p:nvSpPr>
          <p:cNvPr id="1651" name="TextBox 23"/>
          <p:cNvSpPr txBox="1"/>
          <p:nvPr/>
        </p:nvSpPr>
        <p:spPr bwMode="auto">
          <a:xfrm>
            <a:off x="5837106" y="4138264"/>
            <a:ext cx="426669" cy="235493"/>
          </a:xfrm>
          <a:prstGeom prst="rect">
            <a:avLst/>
          </a:prstGeom>
          <a:solidFill>
            <a:schemeClr val="accent1">
              <a:lumMod val="75000"/>
            </a:schemeClr>
          </a:solidFill>
          <a:effectLst>
            <a:softEdge rad="63500"/>
          </a:effectLst>
        </p:spPr>
        <p:txBody>
          <a:bodyPr lIns="103650" tIns="51825" rIns="103650" bIns="51825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50" dirty="0" smtClean="0">
                <a:latin typeface="Arial" charset="0"/>
                <a:cs typeface="Arial" charset="0"/>
              </a:rPr>
              <a:t>2</a:t>
            </a:r>
            <a:endParaRPr lang="ru-RU" sz="850" dirty="0">
              <a:latin typeface="Arial" charset="0"/>
              <a:cs typeface="Arial" charset="0"/>
            </a:endParaRPr>
          </a:p>
        </p:txBody>
      </p:sp>
      <p:sp>
        <p:nvSpPr>
          <p:cNvPr id="1730" name="TextBox 23"/>
          <p:cNvSpPr txBox="1"/>
          <p:nvPr/>
        </p:nvSpPr>
        <p:spPr bwMode="auto">
          <a:xfrm>
            <a:off x="6377395" y="4146361"/>
            <a:ext cx="506676" cy="235493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lIns="103650" tIns="51825" rIns="103650" bIns="51825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50" dirty="0" smtClean="0">
                <a:latin typeface="Arial" charset="0"/>
                <a:cs typeface="Arial" charset="0"/>
              </a:rPr>
              <a:t>20</a:t>
            </a:r>
            <a:endParaRPr lang="ru-RU" sz="850" dirty="0">
              <a:latin typeface="Arial" charset="0"/>
              <a:cs typeface="Arial" charset="0"/>
            </a:endParaRPr>
          </a:p>
        </p:txBody>
      </p:sp>
      <p:grpSp>
        <p:nvGrpSpPr>
          <p:cNvPr id="18480" name="Group 316"/>
          <p:cNvGrpSpPr>
            <a:grpSpLocks/>
          </p:cNvGrpSpPr>
          <p:nvPr/>
        </p:nvGrpSpPr>
        <p:grpSpPr bwMode="auto">
          <a:xfrm>
            <a:off x="4062517" y="6362424"/>
            <a:ext cx="184901" cy="144411"/>
            <a:chOff x="4727" y="2506"/>
            <a:chExt cx="706" cy="1172"/>
          </a:xfrm>
        </p:grpSpPr>
        <p:sp>
          <p:nvSpPr>
            <p:cNvPr id="18888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889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890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891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892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893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894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895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896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897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898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899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900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901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902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903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904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905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906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907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908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909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910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911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912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913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914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915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916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917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918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919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920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921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922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923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924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925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926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927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928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929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930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931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932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933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934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935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936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937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938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939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940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941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942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943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944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945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946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947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948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949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950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951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952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953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954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955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956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957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958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959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960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961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962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963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964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965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18481" name="Group 316"/>
          <p:cNvGrpSpPr>
            <a:grpSpLocks/>
          </p:cNvGrpSpPr>
          <p:nvPr/>
        </p:nvGrpSpPr>
        <p:grpSpPr bwMode="auto">
          <a:xfrm>
            <a:off x="3617138" y="5908946"/>
            <a:ext cx="184901" cy="144411"/>
            <a:chOff x="4727" y="2506"/>
            <a:chExt cx="706" cy="1172"/>
          </a:xfrm>
        </p:grpSpPr>
        <p:sp>
          <p:nvSpPr>
            <p:cNvPr id="18810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811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812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813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814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815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816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817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818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819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820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821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822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823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824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825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826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827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828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829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830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831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832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833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834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835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836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837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838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839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840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841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842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843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844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845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846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847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848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849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850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851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852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853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854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855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856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857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858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859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860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861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862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863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864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865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866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867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868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869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870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871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872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873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874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875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876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877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878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879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880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881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882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883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884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885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886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887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18482" name="Group 316"/>
          <p:cNvGrpSpPr>
            <a:grpSpLocks/>
          </p:cNvGrpSpPr>
          <p:nvPr/>
        </p:nvGrpSpPr>
        <p:grpSpPr bwMode="auto">
          <a:xfrm>
            <a:off x="4054419" y="5536445"/>
            <a:ext cx="184901" cy="144411"/>
            <a:chOff x="4727" y="2506"/>
            <a:chExt cx="706" cy="1172"/>
          </a:xfrm>
        </p:grpSpPr>
        <p:sp>
          <p:nvSpPr>
            <p:cNvPr id="18732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733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734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735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736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737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738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739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740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741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742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743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744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745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746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747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748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749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750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751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752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753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754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755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756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757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758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759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760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761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762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763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764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765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766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767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768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769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770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771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772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773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774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775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776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777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778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779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780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781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782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783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784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785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786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787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788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789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790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791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792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793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794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795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796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797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798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799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800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801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802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803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804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805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806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807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808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809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18483" name="Group 316"/>
          <p:cNvGrpSpPr>
            <a:grpSpLocks/>
          </p:cNvGrpSpPr>
          <p:nvPr/>
        </p:nvGrpSpPr>
        <p:grpSpPr bwMode="auto">
          <a:xfrm>
            <a:off x="3706213" y="5058675"/>
            <a:ext cx="184901" cy="144411"/>
            <a:chOff x="4727" y="2506"/>
            <a:chExt cx="706" cy="1172"/>
          </a:xfrm>
        </p:grpSpPr>
        <p:sp>
          <p:nvSpPr>
            <p:cNvPr id="18654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655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656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657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658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659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660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661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662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663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664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665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666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667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668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669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670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671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672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673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674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675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676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677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678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679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680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681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682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683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684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685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686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687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688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689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690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691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692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693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694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695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696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697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698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699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700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701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702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703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704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705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706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707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708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709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710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711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712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713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714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715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716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717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718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719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720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721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722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723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724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725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726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727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728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729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730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731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18484" name="Group 316"/>
          <p:cNvGrpSpPr>
            <a:grpSpLocks/>
          </p:cNvGrpSpPr>
          <p:nvPr/>
        </p:nvGrpSpPr>
        <p:grpSpPr bwMode="auto">
          <a:xfrm>
            <a:off x="4078712" y="4475632"/>
            <a:ext cx="184901" cy="144411"/>
            <a:chOff x="4727" y="2506"/>
            <a:chExt cx="706" cy="1172"/>
          </a:xfrm>
        </p:grpSpPr>
        <p:sp>
          <p:nvSpPr>
            <p:cNvPr id="18576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577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578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579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580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581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582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583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584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585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586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587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588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589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590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591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592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593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594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595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596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597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598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599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600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601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602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603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604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605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606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607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608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609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610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611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612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613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614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615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616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617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618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619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620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621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622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623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624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625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626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627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628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629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630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631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632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633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634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635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636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637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638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639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640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641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642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643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644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645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646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647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648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649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650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651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652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653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18485" name="Group 316"/>
          <p:cNvGrpSpPr>
            <a:grpSpLocks/>
          </p:cNvGrpSpPr>
          <p:nvPr/>
        </p:nvGrpSpPr>
        <p:grpSpPr bwMode="auto">
          <a:xfrm>
            <a:off x="3989637" y="2370200"/>
            <a:ext cx="184901" cy="144411"/>
            <a:chOff x="4727" y="2506"/>
            <a:chExt cx="706" cy="1172"/>
          </a:xfrm>
        </p:grpSpPr>
        <p:sp>
          <p:nvSpPr>
            <p:cNvPr id="18498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499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500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501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502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503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504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505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506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507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508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509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510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511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512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513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514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515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516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517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518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519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520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521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522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523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524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525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526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527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528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529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530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531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532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533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534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535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536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537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538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539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540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541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542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543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544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545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546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547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548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549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550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551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552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553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554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555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556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557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558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559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560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561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562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563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564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565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566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567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568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569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570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571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572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573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574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575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18486" name="Группа 119"/>
          <p:cNvGrpSpPr>
            <a:grpSpLocks/>
          </p:cNvGrpSpPr>
          <p:nvPr/>
        </p:nvGrpSpPr>
        <p:grpSpPr bwMode="auto">
          <a:xfrm>
            <a:off x="4324346" y="5842813"/>
            <a:ext cx="201097" cy="160607"/>
            <a:chOff x="214313" y="8958263"/>
            <a:chExt cx="642937" cy="500062"/>
          </a:xfrm>
        </p:grpSpPr>
        <p:sp>
          <p:nvSpPr>
            <p:cNvPr id="18493" name="Прямоугольник 15"/>
            <p:cNvSpPr>
              <a:spLocks noChangeArrowheads="1"/>
            </p:cNvSpPr>
            <p:nvPr/>
          </p:nvSpPr>
          <p:spPr bwMode="auto">
            <a:xfrm>
              <a:off x="214313" y="9172575"/>
              <a:ext cx="642937" cy="285750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defTabSz="1276350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68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494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2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defTabSz="1276350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68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grpSp>
          <p:nvGrpSpPr>
            <p:cNvPr id="18495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18496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18497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</p:grpSp>
      <p:grpSp>
        <p:nvGrpSpPr>
          <p:cNvPr id="18487" name="Группа 629"/>
          <p:cNvGrpSpPr>
            <a:grpSpLocks/>
          </p:cNvGrpSpPr>
          <p:nvPr/>
        </p:nvGrpSpPr>
        <p:grpSpPr bwMode="auto">
          <a:xfrm>
            <a:off x="4483604" y="4435144"/>
            <a:ext cx="282075" cy="229437"/>
            <a:chOff x="142483" y="3760971"/>
            <a:chExt cx="346075" cy="386605"/>
          </a:xfrm>
        </p:grpSpPr>
        <p:sp>
          <p:nvSpPr>
            <p:cNvPr id="2298" name="Line 281"/>
            <p:cNvSpPr>
              <a:spLocks noChangeShapeType="1"/>
            </p:cNvSpPr>
            <p:nvPr/>
          </p:nvSpPr>
          <p:spPr bwMode="auto">
            <a:xfrm>
              <a:off x="203750" y="3847389"/>
              <a:ext cx="0" cy="30018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1086614">
                <a:buClr>
                  <a:srgbClr val="000000"/>
                </a:buClr>
                <a:buSzPct val="100000"/>
                <a:defRPr/>
              </a:pPr>
              <a:endParaRPr lang="ru-RU" sz="68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  <a:cs typeface="Arial" charset="0"/>
              </a:endParaRPr>
            </a:p>
          </p:txBody>
        </p:sp>
        <p:sp>
          <p:nvSpPr>
            <p:cNvPr id="2299" name="Freeform 285"/>
            <p:cNvSpPr>
              <a:spLocks/>
            </p:cNvSpPr>
            <p:nvPr/>
          </p:nvSpPr>
          <p:spPr bwMode="auto">
            <a:xfrm>
              <a:off x="198782" y="3795082"/>
              <a:ext cx="269905" cy="227415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1086614">
                <a:defRPr/>
              </a:pPr>
              <a:endParaRPr lang="ru-RU" sz="68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  <a:cs typeface="Arial" charset="0"/>
              </a:endParaRPr>
            </a:p>
          </p:txBody>
        </p:sp>
        <p:sp>
          <p:nvSpPr>
            <p:cNvPr id="2300" name="Text Box 286"/>
            <p:cNvSpPr txBox="1">
              <a:spLocks noChangeArrowheads="1"/>
            </p:cNvSpPr>
            <p:nvPr/>
          </p:nvSpPr>
          <p:spPr bwMode="auto">
            <a:xfrm>
              <a:off x="142483" y="3760971"/>
              <a:ext cx="346075" cy="25299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96862" tIns="48431" rIns="96862" bIns="48431">
              <a:spAutoFit/>
            </a:bodyPr>
            <a:lstStyle/>
            <a:p>
              <a:pPr algn="ctr" defTabSz="873451">
                <a:defRPr/>
              </a:pPr>
              <a:endParaRPr lang="ru-RU" sz="34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j-lt"/>
                <a:cs typeface="Arial" charset="0"/>
              </a:endParaRPr>
            </a:p>
          </p:txBody>
        </p:sp>
      </p:grpSp>
      <p:cxnSp>
        <p:nvCxnSpPr>
          <p:cNvPr id="611" name="Прямая соединительная линия 610"/>
          <p:cNvCxnSpPr/>
          <p:nvPr/>
        </p:nvCxnSpPr>
        <p:spPr>
          <a:xfrm flipV="1">
            <a:off x="1052436" y="5126014"/>
            <a:ext cx="80723" cy="1852790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26" name="Прямая соединительная линия 725"/>
          <p:cNvCxnSpPr/>
          <p:nvPr/>
        </p:nvCxnSpPr>
        <p:spPr>
          <a:xfrm flipV="1">
            <a:off x="1133158" y="743714"/>
            <a:ext cx="921141" cy="4372185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27" name="Прямая соединительная линия 726"/>
          <p:cNvCxnSpPr/>
          <p:nvPr/>
        </p:nvCxnSpPr>
        <p:spPr>
          <a:xfrm flipV="1">
            <a:off x="4530686" y="777497"/>
            <a:ext cx="349006" cy="7198400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28" name="Прямая соединительная линия 727"/>
          <p:cNvCxnSpPr/>
          <p:nvPr/>
        </p:nvCxnSpPr>
        <p:spPr>
          <a:xfrm flipH="1">
            <a:off x="4594752" y="6326660"/>
            <a:ext cx="3175216" cy="319625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25" name="Text Box 2"/>
          <p:cNvSpPr txBox="1">
            <a:spLocks noChangeArrowheads="1"/>
          </p:cNvSpPr>
          <p:nvPr/>
        </p:nvSpPr>
        <p:spPr bwMode="auto">
          <a:xfrm>
            <a:off x="-16084" y="4477"/>
            <a:ext cx="10377207" cy="759747"/>
          </a:xfrm>
          <a:prstGeom prst="rect">
            <a:avLst/>
          </a:prstGeom>
          <a:solidFill>
            <a:schemeClr val="accent1">
              <a:lumMod val="50000"/>
            </a:schemeClr>
          </a:solidFill>
          <a:ln w="9525">
            <a:noFill/>
            <a:miter lim="800000"/>
            <a:headEnd/>
            <a:tailEnd/>
          </a:ln>
        </p:spPr>
        <p:txBody>
          <a:bodyPr lIns="39620" tIns="19811" rIns="39620" bIns="19811" anchor="ctr"/>
          <a:lstStyle>
            <a:defPPr>
              <a:defRPr lang="ru-RU"/>
            </a:defPPr>
            <a:lvl1pPr algn="ctr">
              <a:defRPr sz="140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ru-RU" sz="1200" dirty="0"/>
              <a:t>ИНФОРМАЦИОННЫЕ МАТЕРИАЛЫ </a:t>
            </a:r>
            <a:r>
              <a:rPr lang="ru-RU" sz="1200" dirty="0" smtClean="0"/>
              <a:t>ПО ПОРЫВАМ ВЕТРА НА ТЕРРИТОРИИ</a:t>
            </a:r>
            <a:endParaRPr lang="ru-RU" sz="1200" dirty="0"/>
          </a:p>
          <a:p>
            <a:r>
              <a:rPr lang="ru-RU" sz="1200" dirty="0"/>
              <a:t>ЛЕНИНГРАДСКОЙ ОБЛАСТИ (РИСК НАРУШЕНИЯ ЭЛЕКТРОСНАБЖЕНИЯ НА </a:t>
            </a:r>
            <a:r>
              <a:rPr lang="ru-RU" sz="1200" dirty="0" smtClean="0"/>
              <a:t>15.10.2021)</a:t>
            </a:r>
            <a:endParaRPr lang="ru-RU" sz="1200" dirty="0"/>
          </a:p>
        </p:txBody>
      </p:sp>
      <p:sp>
        <p:nvSpPr>
          <p:cNvPr id="732" name="Text Box 97"/>
          <p:cNvSpPr txBox="1">
            <a:spLocks noChangeArrowheads="1"/>
          </p:cNvSpPr>
          <p:nvPr/>
        </p:nvSpPr>
        <p:spPr bwMode="auto">
          <a:xfrm>
            <a:off x="8307331" y="7558233"/>
            <a:ext cx="1460939" cy="19848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27982" tIns="63992" rIns="127982" bIns="63992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endParaRPr lang="ru-RU" altLang="ru-RU" sz="450" b="0" dirty="0">
              <a:solidFill>
                <a:srgbClr val="000000"/>
              </a:solidFill>
              <a:cs typeface="Arial" panose="020B0604020202020204" pitchFamily="34" charset="0"/>
            </a:endParaRPr>
          </a:p>
        </p:txBody>
      </p:sp>
      <p:grpSp>
        <p:nvGrpSpPr>
          <p:cNvPr id="733" name="Группа 732"/>
          <p:cNvGrpSpPr/>
          <p:nvPr/>
        </p:nvGrpSpPr>
        <p:grpSpPr>
          <a:xfrm>
            <a:off x="8137993" y="6467179"/>
            <a:ext cx="2602103" cy="1750645"/>
            <a:chOff x="9401428" y="3528486"/>
            <a:chExt cx="2977611" cy="3327495"/>
          </a:xfrm>
        </p:grpSpPr>
        <p:grpSp>
          <p:nvGrpSpPr>
            <p:cNvPr id="734" name="Группа 1145"/>
            <p:cNvGrpSpPr/>
            <p:nvPr/>
          </p:nvGrpSpPr>
          <p:grpSpPr>
            <a:xfrm>
              <a:off x="9401428" y="3528486"/>
              <a:ext cx="2977611" cy="3327495"/>
              <a:chOff x="6759625" y="4893992"/>
              <a:chExt cx="2425033" cy="1971674"/>
            </a:xfrm>
          </p:grpSpPr>
          <p:sp>
            <p:nvSpPr>
              <p:cNvPr id="739" name="Rectangle 93"/>
              <p:cNvSpPr>
                <a:spLocks noChangeArrowheads="1"/>
              </p:cNvSpPr>
              <p:nvPr/>
            </p:nvSpPr>
            <p:spPr bwMode="auto">
              <a:xfrm>
                <a:off x="6759625" y="4918615"/>
                <a:ext cx="2096871" cy="1921565"/>
              </a:xfrm>
              <a:prstGeom prst="rect">
                <a:avLst/>
              </a:prstGeom>
              <a:solidFill>
                <a:schemeClr val="bg1"/>
              </a:solidFill>
              <a:ln w="1905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675" dirty="0">
                  <a:solidFill>
                    <a:srgbClr val="000000"/>
                  </a:solidFill>
                  <a:latin typeface="Calibri" panose="020F050202020403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40" name="Text Box 97"/>
              <p:cNvSpPr txBox="1">
                <a:spLocks noChangeArrowheads="1"/>
              </p:cNvSpPr>
              <p:nvPr/>
            </p:nvSpPr>
            <p:spPr bwMode="auto">
              <a:xfrm>
                <a:off x="7197788" y="4893992"/>
                <a:ext cx="1606383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i="1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Условные обозначения</a:t>
                </a:r>
              </a:p>
            </p:txBody>
          </p:sp>
          <p:sp>
            <p:nvSpPr>
              <p:cNvPr id="741" name="Text Box 97"/>
              <p:cNvSpPr txBox="1">
                <a:spLocks noChangeArrowheads="1"/>
              </p:cNvSpPr>
              <p:nvPr/>
            </p:nvSpPr>
            <p:spPr bwMode="auto">
              <a:xfrm>
                <a:off x="7187581" y="6232909"/>
                <a:ext cx="1609849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742" name="TextBox 10"/>
              <p:cNvSpPr txBox="1"/>
              <p:nvPr/>
            </p:nvSpPr>
            <p:spPr>
              <a:xfrm>
                <a:off x="6814224" y="6637475"/>
                <a:ext cx="919351" cy="220980"/>
              </a:xfrm>
              <a:prstGeom prst="rect">
                <a:avLst/>
              </a:prstGeom>
              <a:solidFill>
                <a:schemeClr val="bg1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algn="ctr">
                  <a:defRPr sz="700" b="1"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</a:lstStyle>
              <a:p>
                <a:pPr algn="l">
                  <a:defRPr/>
                </a:pPr>
                <a:r>
                  <a:rPr lang="ru-RU" sz="675" dirty="0">
                    <a:solidFill>
                      <a:prstClr val="black"/>
                    </a:solidFill>
                  </a:rPr>
                  <a:t>ГО Керчь   </a:t>
                </a:r>
              </a:p>
            </p:txBody>
          </p:sp>
          <p:sp>
            <p:nvSpPr>
              <p:cNvPr id="743" name="Прямоугольник 742"/>
              <p:cNvSpPr/>
              <p:nvPr/>
            </p:nvSpPr>
            <p:spPr>
              <a:xfrm>
                <a:off x="6821544" y="6110531"/>
                <a:ext cx="527227" cy="138165"/>
              </a:xfrm>
              <a:prstGeom prst="rect">
                <a:avLst/>
              </a:prstGeom>
              <a:solidFill>
                <a:srgbClr val="FFFF00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>
                  <a:defRPr/>
                </a:pPr>
                <a:r>
                  <a:rPr lang="ru-RU" sz="675" dirty="0">
                    <a:solidFill>
                      <a:prstClr val="black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321/20</a:t>
                </a:r>
              </a:p>
            </p:txBody>
          </p:sp>
          <p:sp>
            <p:nvSpPr>
              <p:cNvPr id="744" name="Text Box 97"/>
              <p:cNvSpPr txBox="1">
                <a:spLocks noChangeArrowheads="1"/>
              </p:cNvSpPr>
              <p:nvPr/>
            </p:nvSpPr>
            <p:spPr bwMode="auto">
              <a:xfrm>
                <a:off x="7308981" y="6603122"/>
                <a:ext cx="1831079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- муниципальное образование</a:t>
                </a:r>
              </a:p>
            </p:txBody>
          </p:sp>
          <p:sp>
            <p:nvSpPr>
              <p:cNvPr id="745" name="Text Box 97"/>
              <p:cNvSpPr txBox="1">
                <a:spLocks noChangeArrowheads="1"/>
              </p:cNvSpPr>
              <p:nvPr/>
            </p:nvSpPr>
            <p:spPr bwMode="auto">
              <a:xfrm>
                <a:off x="7254310" y="5904606"/>
                <a:ext cx="1896493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 - линии электропередач 110 кВт</a:t>
                </a:r>
              </a:p>
            </p:txBody>
          </p:sp>
          <p:cxnSp>
            <p:nvCxnSpPr>
              <p:cNvPr id="746" name="Прямая соединительная линия 745"/>
              <p:cNvCxnSpPr/>
              <p:nvPr/>
            </p:nvCxnSpPr>
            <p:spPr>
              <a:xfrm>
                <a:off x="6955007" y="5999758"/>
                <a:ext cx="275997" cy="0"/>
              </a:xfrm>
              <a:prstGeom prst="line">
                <a:avLst/>
              </a:prstGeom>
              <a:ln w="38100">
                <a:solidFill>
                  <a:schemeClr val="accent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47" name="Text Box 97"/>
              <p:cNvSpPr txBox="1">
                <a:spLocks noChangeArrowheads="1"/>
              </p:cNvSpPr>
              <p:nvPr/>
            </p:nvSpPr>
            <p:spPr bwMode="auto">
              <a:xfrm>
                <a:off x="7286006" y="6092783"/>
                <a:ext cx="1898652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127985" tIns="63994" rIns="127985" bIns="63994">
                <a:spAutoFit/>
              </a:bodyPr>
              <a:lstStyle>
                <a:lvl1pPr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1pPr>
                <a:lvl2pPr marL="742950" indent="-28575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2pPr>
                <a:lvl3pPr marL="11430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3pPr>
                <a:lvl4pPr marL="16002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4pPr>
                <a:lvl5pPr marL="20574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kern="0" dirty="0">
                    <a:solidFill>
                      <a:srgbClr val="000000"/>
                    </a:solidFill>
                    <a:latin typeface="Times New Roman" pitchFamily="18" charset="0"/>
                  </a:rPr>
                  <a:t>- </a:t>
                </a:r>
                <a:r>
                  <a:rPr lang="ru-RU" altLang="ru-RU" sz="675" dirty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rPr>
                  <a:t>протяженность ЛЭП/ТП (шт.)</a:t>
                </a:r>
              </a:p>
            </p:txBody>
          </p:sp>
        </p:grpSp>
        <p:sp>
          <p:nvSpPr>
            <p:cNvPr id="735" name="Скругленный прямоугольник 734"/>
            <p:cNvSpPr/>
            <p:nvPr/>
          </p:nvSpPr>
          <p:spPr>
            <a:xfrm>
              <a:off x="9661923" y="6214698"/>
              <a:ext cx="282820" cy="225201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675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60%</a:t>
              </a:r>
            </a:p>
          </p:txBody>
        </p:sp>
        <p:sp>
          <p:nvSpPr>
            <p:cNvPr id="736" name="Text Box 97"/>
            <p:cNvSpPr txBox="1">
              <a:spLocks noChangeArrowheads="1"/>
            </p:cNvSpPr>
            <p:nvPr/>
          </p:nvSpPr>
          <p:spPr bwMode="auto">
            <a:xfrm>
              <a:off x="10113052" y="6153650"/>
              <a:ext cx="2046139" cy="35136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80200" tIns="40101" rIns="80200" bIns="40101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defTabSz="801689">
                <a:defRPr/>
              </a:pPr>
              <a:r>
                <a: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rPr>
                <a:t> - износ электроэнергетических систем </a:t>
              </a:r>
            </a:p>
          </p:txBody>
        </p:sp>
        <p:sp>
          <p:nvSpPr>
            <p:cNvPr id="737" name="Прямоугольник 736"/>
            <p:cNvSpPr/>
            <p:nvPr/>
          </p:nvSpPr>
          <p:spPr>
            <a:xfrm>
              <a:off x="9477456" y="5946998"/>
              <a:ext cx="658385" cy="197832"/>
            </a:xfrm>
            <a:prstGeom prst="rect">
              <a:avLst/>
            </a:prstGeom>
            <a:solidFill>
              <a:srgbClr val="92D050"/>
            </a:solidFill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lIns="68571" tIns="34286" rIns="68571" bIns="34286" anchor="ctr"/>
            <a:lstStyle/>
            <a:p>
              <a:pPr algn="ctr"/>
              <a:r>
                <a:rPr lang="ru-RU" sz="675" kern="0" dirty="0">
                  <a:solidFill>
                    <a:prstClr val="black"/>
                  </a:solidFill>
                  <a:cs typeface="Times New Roman" panose="02020603050405020304" pitchFamily="18" charset="0"/>
                </a:rPr>
                <a:t>19/330</a:t>
              </a:r>
            </a:p>
          </p:txBody>
        </p:sp>
        <p:sp>
          <p:nvSpPr>
            <p:cNvPr id="738" name="Text Box 97"/>
            <p:cNvSpPr txBox="1">
              <a:spLocks noChangeArrowheads="1"/>
            </p:cNvSpPr>
            <p:nvPr/>
          </p:nvSpPr>
          <p:spPr bwMode="auto">
            <a:xfrm>
              <a:off x="10063858" y="5864760"/>
              <a:ext cx="1648083" cy="44305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73" tIns="63988" rIns="127973" bIns="63988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кол-во домов /населения</a:t>
              </a:r>
            </a:p>
          </p:txBody>
        </p:sp>
      </p:grpSp>
      <p:sp>
        <p:nvSpPr>
          <p:cNvPr id="748" name="Text Box 97"/>
          <p:cNvSpPr txBox="1">
            <a:spLocks noChangeArrowheads="1"/>
          </p:cNvSpPr>
          <p:nvPr/>
        </p:nvSpPr>
        <p:spPr bwMode="auto">
          <a:xfrm>
            <a:off x="8651665" y="6604516"/>
            <a:ext cx="1506131" cy="20080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89" tIns="47996" rIns="95989" bIns="47996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675" b="0" kern="0" dirty="0">
                <a:solidFill>
                  <a:srgbClr val="000000"/>
                </a:solidFill>
                <a:cs typeface="Arial" panose="020B0604020202020204" pitchFamily="34" charset="0"/>
              </a:rPr>
              <a:t>- количество осадков, мм</a:t>
            </a:r>
          </a:p>
        </p:txBody>
      </p:sp>
      <p:sp>
        <p:nvSpPr>
          <p:cNvPr id="749" name="TextBox 23"/>
          <p:cNvSpPr txBox="1"/>
          <p:nvPr/>
        </p:nvSpPr>
        <p:spPr>
          <a:xfrm>
            <a:off x="8270590" y="6627814"/>
            <a:ext cx="383894" cy="219291"/>
          </a:xfrm>
          <a:prstGeom prst="rect">
            <a:avLst/>
          </a:prstGeom>
          <a:solidFill>
            <a:srgbClr val="4F81BD">
              <a:lumMod val="75000"/>
            </a:srgbClr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25" kern="0" dirty="0">
                <a:solidFill>
                  <a:prstClr val="black"/>
                </a:solidFill>
              </a:rPr>
              <a:t>20</a:t>
            </a:r>
          </a:p>
        </p:txBody>
      </p:sp>
      <p:sp>
        <p:nvSpPr>
          <p:cNvPr id="750" name="TextBox 23"/>
          <p:cNvSpPr txBox="1"/>
          <p:nvPr/>
        </p:nvSpPr>
        <p:spPr>
          <a:xfrm>
            <a:off x="8282179" y="6782376"/>
            <a:ext cx="372305" cy="219291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25" kern="0" dirty="0">
                <a:solidFill>
                  <a:prstClr val="black"/>
                </a:solidFill>
              </a:rPr>
              <a:t>3</a:t>
            </a:r>
          </a:p>
        </p:txBody>
      </p:sp>
      <p:sp>
        <p:nvSpPr>
          <p:cNvPr id="751" name="Text Box 97"/>
          <p:cNvSpPr txBox="1">
            <a:spLocks noChangeArrowheads="1"/>
          </p:cNvSpPr>
          <p:nvPr/>
        </p:nvSpPr>
        <p:spPr bwMode="auto">
          <a:xfrm>
            <a:off x="8651665" y="6772475"/>
            <a:ext cx="1018906" cy="20080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89" tIns="47996" rIns="95989" bIns="47996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675" b="0" kern="0" dirty="0">
                <a:solidFill>
                  <a:srgbClr val="000000"/>
                </a:solidFill>
                <a:cs typeface="Arial" panose="020B0604020202020204" pitchFamily="34" charset="0"/>
              </a:rPr>
              <a:t>- порывы ветра, м/с</a:t>
            </a:r>
          </a:p>
        </p:txBody>
      </p:sp>
      <p:grpSp>
        <p:nvGrpSpPr>
          <p:cNvPr id="752" name="Группа 629"/>
          <p:cNvGrpSpPr>
            <a:grpSpLocks/>
          </p:cNvGrpSpPr>
          <p:nvPr/>
        </p:nvGrpSpPr>
        <p:grpSpPr bwMode="auto">
          <a:xfrm>
            <a:off x="8390876" y="6988467"/>
            <a:ext cx="155099" cy="151307"/>
            <a:chOff x="142483" y="3760971"/>
            <a:chExt cx="346075" cy="386605"/>
          </a:xfrm>
        </p:grpSpPr>
        <p:sp>
          <p:nvSpPr>
            <p:cNvPr id="753" name="Line 281"/>
            <p:cNvSpPr>
              <a:spLocks noChangeShapeType="1"/>
            </p:cNvSpPr>
            <p:nvPr/>
          </p:nvSpPr>
          <p:spPr bwMode="auto">
            <a:xfrm>
              <a:off x="203673" y="3847248"/>
              <a:ext cx="0" cy="30032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958830">
                <a:buClr>
                  <a:srgbClr val="000000"/>
                </a:buClr>
                <a:buSzPct val="100000"/>
                <a:defRPr/>
              </a:pPr>
              <a:endParaRPr lang="ru-RU" sz="6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</a:endParaRPr>
            </a:p>
          </p:txBody>
        </p:sp>
        <p:sp>
          <p:nvSpPr>
            <p:cNvPr id="754" name="Freeform 285"/>
            <p:cNvSpPr>
              <a:spLocks/>
            </p:cNvSpPr>
            <p:nvPr/>
          </p:nvSpPr>
          <p:spPr bwMode="auto">
            <a:xfrm>
              <a:off x="198223" y="3795140"/>
              <a:ext cx="270456" cy="228326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958830">
                <a:defRPr/>
              </a:pPr>
              <a:endParaRPr lang="ru-RU" sz="60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</a:endParaRPr>
            </a:p>
          </p:txBody>
        </p:sp>
        <p:sp>
          <p:nvSpPr>
            <p:cNvPr id="755" name="Text Box 286"/>
            <p:cNvSpPr txBox="1">
              <a:spLocks noChangeArrowheads="1"/>
            </p:cNvSpPr>
            <p:nvPr/>
          </p:nvSpPr>
          <p:spPr bwMode="auto">
            <a:xfrm>
              <a:off x="142483" y="3760971"/>
              <a:ext cx="346075" cy="33842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85450" tIns="42725" rIns="85450" bIns="42725">
              <a:spAutoFit/>
            </a:bodyPr>
            <a:lstStyle/>
            <a:p>
              <a:pPr algn="ctr" defTabSz="770733">
                <a:defRPr/>
              </a:pPr>
              <a:endParaRPr lang="ru-RU" sz="3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j-lt"/>
              </a:endParaRPr>
            </a:p>
          </p:txBody>
        </p:sp>
      </p:grpSp>
      <p:sp>
        <p:nvSpPr>
          <p:cNvPr id="756" name="Text Box 97"/>
          <p:cNvSpPr txBox="1">
            <a:spLocks noChangeArrowheads="1"/>
          </p:cNvSpPr>
          <p:nvPr/>
        </p:nvSpPr>
        <p:spPr bwMode="auto">
          <a:xfrm>
            <a:off x="8611820" y="6940093"/>
            <a:ext cx="1716335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пожарно-спасательные формирования</a:t>
            </a:r>
          </a:p>
        </p:txBody>
      </p:sp>
      <p:grpSp>
        <p:nvGrpSpPr>
          <p:cNvPr id="757" name="Group 316"/>
          <p:cNvGrpSpPr>
            <a:grpSpLocks/>
          </p:cNvGrpSpPr>
          <p:nvPr/>
        </p:nvGrpSpPr>
        <p:grpSpPr bwMode="auto">
          <a:xfrm>
            <a:off x="8379708" y="7164087"/>
            <a:ext cx="139927" cy="111367"/>
            <a:chOff x="4727" y="2506"/>
            <a:chExt cx="706" cy="1172"/>
          </a:xfrm>
        </p:grpSpPr>
        <p:sp>
          <p:nvSpPr>
            <p:cNvPr id="758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07 h 135"/>
                <a:gd name="T2" fmla="*/ 0 w 139"/>
                <a:gd name="T3" fmla="*/ 73 h 135"/>
                <a:gd name="T4" fmla="*/ 5 w 139"/>
                <a:gd name="T5" fmla="*/ 73 h 135"/>
                <a:gd name="T6" fmla="*/ 5 w 139"/>
                <a:gd name="T7" fmla="*/ 37 h 135"/>
                <a:gd name="T8" fmla="*/ 10 w 139"/>
                <a:gd name="T9" fmla="*/ 37 h 135"/>
                <a:gd name="T10" fmla="*/ 10 w 139"/>
                <a:gd name="T11" fmla="*/ 0 h 135"/>
                <a:gd name="T12" fmla="*/ 15 w 139"/>
                <a:gd name="T13" fmla="*/ 0 h 135"/>
                <a:gd name="T14" fmla="*/ 15 w 139"/>
                <a:gd name="T15" fmla="*/ 107 h 135"/>
                <a:gd name="T16" fmla="*/ 0 w 139"/>
                <a:gd name="T17" fmla="*/ 107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59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971 h 1278"/>
                <a:gd name="T2" fmla="*/ 0 w 1946"/>
                <a:gd name="T3" fmla="*/ 78 h 1278"/>
                <a:gd name="T4" fmla="*/ 84 w 1946"/>
                <a:gd name="T5" fmla="*/ 78 h 1278"/>
                <a:gd name="T6" fmla="*/ 84 w 1946"/>
                <a:gd name="T7" fmla="*/ 71 h 1278"/>
                <a:gd name="T8" fmla="*/ 84 w 1946"/>
                <a:gd name="T9" fmla="*/ 62 h 1278"/>
                <a:gd name="T10" fmla="*/ 85 w 1946"/>
                <a:gd name="T11" fmla="*/ 55 h 1278"/>
                <a:gd name="T12" fmla="*/ 85 w 1946"/>
                <a:gd name="T13" fmla="*/ 48 h 1278"/>
                <a:gd name="T14" fmla="*/ 86 w 1946"/>
                <a:gd name="T15" fmla="*/ 42 h 1278"/>
                <a:gd name="T16" fmla="*/ 88 w 1946"/>
                <a:gd name="T17" fmla="*/ 35 h 1278"/>
                <a:gd name="T18" fmla="*/ 89 w 1946"/>
                <a:gd name="T19" fmla="*/ 29 h 1278"/>
                <a:gd name="T20" fmla="*/ 91 w 1946"/>
                <a:gd name="T21" fmla="*/ 23 h 1278"/>
                <a:gd name="T22" fmla="*/ 92 w 1946"/>
                <a:gd name="T23" fmla="*/ 18 h 1278"/>
                <a:gd name="T24" fmla="*/ 94 w 1946"/>
                <a:gd name="T25" fmla="*/ 14 h 1278"/>
                <a:gd name="T26" fmla="*/ 96 w 1946"/>
                <a:gd name="T27" fmla="*/ 10 h 1278"/>
                <a:gd name="T28" fmla="*/ 98 w 1946"/>
                <a:gd name="T29" fmla="*/ 6 h 1278"/>
                <a:gd name="T30" fmla="*/ 101 w 1946"/>
                <a:gd name="T31" fmla="*/ 3 h 1278"/>
                <a:gd name="T32" fmla="*/ 103 w 1946"/>
                <a:gd name="T33" fmla="*/ 3 h 1278"/>
                <a:gd name="T34" fmla="*/ 105 w 1946"/>
                <a:gd name="T35" fmla="*/ 0 h 1278"/>
                <a:gd name="T36" fmla="*/ 108 w 1946"/>
                <a:gd name="T37" fmla="*/ 0 h 1278"/>
                <a:gd name="T38" fmla="*/ 110 w 1946"/>
                <a:gd name="T39" fmla="*/ 0 h 1278"/>
                <a:gd name="T40" fmla="*/ 113 w 1946"/>
                <a:gd name="T41" fmla="*/ 3 h 1278"/>
                <a:gd name="T42" fmla="*/ 115 w 1946"/>
                <a:gd name="T43" fmla="*/ 3 h 1278"/>
                <a:gd name="T44" fmla="*/ 118 w 1946"/>
                <a:gd name="T45" fmla="*/ 6 h 1278"/>
                <a:gd name="T46" fmla="*/ 120 w 1946"/>
                <a:gd name="T47" fmla="*/ 10 h 1278"/>
                <a:gd name="T48" fmla="*/ 122 w 1946"/>
                <a:gd name="T49" fmla="*/ 14 h 1278"/>
                <a:gd name="T50" fmla="*/ 124 w 1946"/>
                <a:gd name="T51" fmla="*/ 18 h 1278"/>
                <a:gd name="T52" fmla="*/ 125 w 1946"/>
                <a:gd name="T53" fmla="*/ 23 h 1278"/>
                <a:gd name="T54" fmla="*/ 127 w 1946"/>
                <a:gd name="T55" fmla="*/ 29 h 1278"/>
                <a:gd name="T56" fmla="*/ 128 w 1946"/>
                <a:gd name="T57" fmla="*/ 35 h 1278"/>
                <a:gd name="T58" fmla="*/ 130 w 1946"/>
                <a:gd name="T59" fmla="*/ 42 h 1278"/>
                <a:gd name="T60" fmla="*/ 130 w 1946"/>
                <a:gd name="T61" fmla="*/ 48 h 1278"/>
                <a:gd name="T62" fmla="*/ 131 w 1946"/>
                <a:gd name="T63" fmla="*/ 55 h 1278"/>
                <a:gd name="T64" fmla="*/ 132 w 1946"/>
                <a:gd name="T65" fmla="*/ 62 h 1278"/>
                <a:gd name="T66" fmla="*/ 132 w 1946"/>
                <a:gd name="T67" fmla="*/ 71 h 1278"/>
                <a:gd name="T68" fmla="*/ 132 w 1946"/>
                <a:gd name="T69" fmla="*/ 78 h 1278"/>
                <a:gd name="T70" fmla="*/ 216 w 1946"/>
                <a:gd name="T71" fmla="*/ 78 h 1278"/>
                <a:gd name="T72" fmla="*/ 216 w 1946"/>
                <a:gd name="T73" fmla="*/ 970 h 1278"/>
                <a:gd name="T74" fmla="*/ 0 w 1946"/>
                <a:gd name="T75" fmla="*/ 971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60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61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62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63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64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65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66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67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68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69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70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71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72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73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74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75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48 w 440"/>
                <a:gd name="T1" fmla="*/ 78 h 102"/>
                <a:gd name="T2" fmla="*/ 48 w 440"/>
                <a:gd name="T3" fmla="*/ 70 h 102"/>
                <a:gd name="T4" fmla="*/ 48 w 440"/>
                <a:gd name="T5" fmla="*/ 63 h 102"/>
                <a:gd name="T6" fmla="*/ 47 w 440"/>
                <a:gd name="T7" fmla="*/ 55 h 102"/>
                <a:gd name="T8" fmla="*/ 46 w 440"/>
                <a:gd name="T9" fmla="*/ 49 h 102"/>
                <a:gd name="T10" fmla="*/ 45 w 440"/>
                <a:gd name="T11" fmla="*/ 42 h 102"/>
                <a:gd name="T12" fmla="*/ 44 w 440"/>
                <a:gd name="T13" fmla="*/ 35 h 102"/>
                <a:gd name="T14" fmla="*/ 43 w 440"/>
                <a:gd name="T15" fmla="*/ 29 h 102"/>
                <a:gd name="T16" fmla="*/ 41 w 440"/>
                <a:gd name="T17" fmla="*/ 23 h 102"/>
                <a:gd name="T18" fmla="*/ 39 w 440"/>
                <a:gd name="T19" fmla="*/ 18 h 102"/>
                <a:gd name="T20" fmla="*/ 38 w 440"/>
                <a:gd name="T21" fmla="*/ 14 h 102"/>
                <a:gd name="T22" fmla="*/ 36 w 440"/>
                <a:gd name="T23" fmla="*/ 10 h 102"/>
                <a:gd name="T24" fmla="*/ 34 w 440"/>
                <a:gd name="T25" fmla="*/ 6 h 102"/>
                <a:gd name="T26" fmla="*/ 32 w 440"/>
                <a:gd name="T27" fmla="*/ 3 h 102"/>
                <a:gd name="T28" fmla="*/ 29 w 440"/>
                <a:gd name="T29" fmla="*/ 3 h 102"/>
                <a:gd name="T30" fmla="*/ 27 w 440"/>
                <a:gd name="T31" fmla="*/ 0 h 102"/>
                <a:gd name="T32" fmla="*/ 24 w 440"/>
                <a:gd name="T33" fmla="*/ 0 h 102"/>
                <a:gd name="T34" fmla="*/ 22 w 440"/>
                <a:gd name="T35" fmla="*/ 0 h 102"/>
                <a:gd name="T36" fmla="*/ 19 w 440"/>
                <a:gd name="T37" fmla="*/ 3 h 102"/>
                <a:gd name="T38" fmla="*/ 17 w 440"/>
                <a:gd name="T39" fmla="*/ 3 h 102"/>
                <a:gd name="T40" fmla="*/ 15 w 440"/>
                <a:gd name="T41" fmla="*/ 6 h 102"/>
                <a:gd name="T42" fmla="*/ 13 w 440"/>
                <a:gd name="T43" fmla="*/ 10 h 102"/>
                <a:gd name="T44" fmla="*/ 11 w 440"/>
                <a:gd name="T45" fmla="*/ 14 h 102"/>
                <a:gd name="T46" fmla="*/ 9 w 440"/>
                <a:gd name="T47" fmla="*/ 18 h 102"/>
                <a:gd name="T48" fmla="*/ 7 w 440"/>
                <a:gd name="T49" fmla="*/ 23 h 102"/>
                <a:gd name="T50" fmla="*/ 6 w 440"/>
                <a:gd name="T51" fmla="*/ 29 h 102"/>
                <a:gd name="T52" fmla="*/ 4 w 440"/>
                <a:gd name="T53" fmla="*/ 35 h 102"/>
                <a:gd name="T54" fmla="*/ 3 w 440"/>
                <a:gd name="T55" fmla="*/ 42 h 102"/>
                <a:gd name="T56" fmla="*/ 2 w 440"/>
                <a:gd name="T57" fmla="*/ 49 h 102"/>
                <a:gd name="T58" fmla="*/ 1 w 440"/>
                <a:gd name="T59" fmla="*/ 55 h 102"/>
                <a:gd name="T60" fmla="*/ 0 w 440"/>
                <a:gd name="T61" fmla="*/ 63 h 102"/>
                <a:gd name="T62" fmla="*/ 0 w 440"/>
                <a:gd name="T63" fmla="*/ 70 h 102"/>
                <a:gd name="T64" fmla="*/ 0 w 440"/>
                <a:gd name="T65" fmla="*/ 78 h 102"/>
                <a:gd name="T66" fmla="*/ 48 w 440"/>
                <a:gd name="T67" fmla="*/ 78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76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100 w 1847"/>
                <a:gd name="T1" fmla="*/ 50 h 168"/>
                <a:gd name="T2" fmla="*/ 95 w 1847"/>
                <a:gd name="T3" fmla="*/ 53 h 168"/>
                <a:gd name="T4" fmla="*/ 91 w 1847"/>
                <a:gd name="T5" fmla="*/ 60 h 168"/>
                <a:gd name="T6" fmla="*/ 87 w 1847"/>
                <a:gd name="T7" fmla="*/ 68 h 168"/>
                <a:gd name="T8" fmla="*/ 84 w 1847"/>
                <a:gd name="T9" fmla="*/ 79 h 168"/>
                <a:gd name="T10" fmla="*/ 81 w 1847"/>
                <a:gd name="T11" fmla="*/ 92 h 168"/>
                <a:gd name="T12" fmla="*/ 79 w 1847"/>
                <a:gd name="T13" fmla="*/ 105 h 168"/>
                <a:gd name="T14" fmla="*/ 78 w 1847"/>
                <a:gd name="T15" fmla="*/ 121 h 168"/>
                <a:gd name="T16" fmla="*/ 0 w 1847"/>
                <a:gd name="T17" fmla="*/ 129 h 168"/>
                <a:gd name="T18" fmla="*/ 1 w 1847"/>
                <a:gd name="T19" fmla="*/ 88 h 168"/>
                <a:gd name="T20" fmla="*/ 6 w 1847"/>
                <a:gd name="T21" fmla="*/ 88 h 168"/>
                <a:gd name="T22" fmla="*/ 16 w 1847"/>
                <a:gd name="T23" fmla="*/ 88 h 168"/>
                <a:gd name="T24" fmla="*/ 28 w 1847"/>
                <a:gd name="T25" fmla="*/ 88 h 168"/>
                <a:gd name="T26" fmla="*/ 41 w 1847"/>
                <a:gd name="T27" fmla="*/ 88 h 168"/>
                <a:gd name="T28" fmla="*/ 54 w 1847"/>
                <a:gd name="T29" fmla="*/ 88 h 168"/>
                <a:gd name="T30" fmla="*/ 65 w 1847"/>
                <a:gd name="T31" fmla="*/ 88 h 168"/>
                <a:gd name="T32" fmla="*/ 71 w 1847"/>
                <a:gd name="T33" fmla="*/ 88 h 168"/>
                <a:gd name="T34" fmla="*/ 74 w 1847"/>
                <a:gd name="T35" fmla="*/ 80 h 168"/>
                <a:gd name="T36" fmla="*/ 76 w 1847"/>
                <a:gd name="T37" fmla="*/ 64 h 168"/>
                <a:gd name="T38" fmla="*/ 79 w 1847"/>
                <a:gd name="T39" fmla="*/ 47 h 168"/>
                <a:gd name="T40" fmla="*/ 83 w 1847"/>
                <a:gd name="T41" fmla="*/ 33 h 168"/>
                <a:gd name="T42" fmla="*/ 86 w 1847"/>
                <a:gd name="T43" fmla="*/ 21 h 168"/>
                <a:gd name="T44" fmla="*/ 91 w 1847"/>
                <a:gd name="T45" fmla="*/ 10 h 168"/>
                <a:gd name="T46" fmla="*/ 95 w 1847"/>
                <a:gd name="T47" fmla="*/ 4 h 168"/>
                <a:gd name="T48" fmla="*/ 100 w 1847"/>
                <a:gd name="T49" fmla="*/ 1 h 168"/>
                <a:gd name="T50" fmla="*/ 105 w 1847"/>
                <a:gd name="T51" fmla="*/ 1 h 168"/>
                <a:gd name="T52" fmla="*/ 110 w 1847"/>
                <a:gd name="T53" fmla="*/ 4 h 168"/>
                <a:gd name="T54" fmla="*/ 114 w 1847"/>
                <a:gd name="T55" fmla="*/ 10 h 168"/>
                <a:gd name="T56" fmla="*/ 119 w 1847"/>
                <a:gd name="T57" fmla="*/ 21 h 168"/>
                <a:gd name="T58" fmla="*/ 123 w 1847"/>
                <a:gd name="T59" fmla="*/ 33 h 168"/>
                <a:gd name="T60" fmla="*/ 126 w 1847"/>
                <a:gd name="T61" fmla="*/ 47 h 168"/>
                <a:gd name="T62" fmla="*/ 129 w 1847"/>
                <a:gd name="T63" fmla="*/ 64 h 168"/>
                <a:gd name="T64" fmla="*/ 131 w 1847"/>
                <a:gd name="T65" fmla="*/ 80 h 168"/>
                <a:gd name="T66" fmla="*/ 134 w 1847"/>
                <a:gd name="T67" fmla="*/ 88 h 168"/>
                <a:gd name="T68" fmla="*/ 140 w 1847"/>
                <a:gd name="T69" fmla="*/ 88 h 168"/>
                <a:gd name="T70" fmla="*/ 151 w 1847"/>
                <a:gd name="T71" fmla="*/ 88 h 168"/>
                <a:gd name="T72" fmla="*/ 163 w 1847"/>
                <a:gd name="T73" fmla="*/ 88 h 168"/>
                <a:gd name="T74" fmla="*/ 176 w 1847"/>
                <a:gd name="T75" fmla="*/ 88 h 168"/>
                <a:gd name="T76" fmla="*/ 189 w 1847"/>
                <a:gd name="T77" fmla="*/ 88 h 168"/>
                <a:gd name="T78" fmla="*/ 198 w 1847"/>
                <a:gd name="T79" fmla="*/ 88 h 168"/>
                <a:gd name="T80" fmla="*/ 204 w 1847"/>
                <a:gd name="T81" fmla="*/ 88 h 168"/>
                <a:gd name="T82" fmla="*/ 205 w 1847"/>
                <a:gd name="T83" fmla="*/ 129 h 168"/>
                <a:gd name="T84" fmla="*/ 127 w 1847"/>
                <a:gd name="T85" fmla="*/ 121 h 168"/>
                <a:gd name="T86" fmla="*/ 126 w 1847"/>
                <a:gd name="T87" fmla="*/ 105 h 168"/>
                <a:gd name="T88" fmla="*/ 124 w 1847"/>
                <a:gd name="T89" fmla="*/ 92 h 168"/>
                <a:gd name="T90" fmla="*/ 121 w 1847"/>
                <a:gd name="T91" fmla="*/ 79 h 168"/>
                <a:gd name="T92" fmla="*/ 118 w 1847"/>
                <a:gd name="T93" fmla="*/ 68 h 168"/>
                <a:gd name="T94" fmla="*/ 114 w 1847"/>
                <a:gd name="T95" fmla="*/ 60 h 168"/>
                <a:gd name="T96" fmla="*/ 110 w 1847"/>
                <a:gd name="T97" fmla="*/ 53 h 168"/>
                <a:gd name="T98" fmla="*/ 105 w 1847"/>
                <a:gd name="T99" fmla="*/ 50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77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78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79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80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81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82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83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84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85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86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87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88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89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90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91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92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93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94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95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96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97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98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99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00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01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02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03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04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05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06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07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08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09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10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11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12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21 w 216"/>
                <a:gd name="T1" fmla="*/ 163 h 373"/>
                <a:gd name="T2" fmla="*/ 3 w 216"/>
                <a:gd name="T3" fmla="*/ 163 h 373"/>
                <a:gd name="T4" fmla="*/ 3 w 216"/>
                <a:gd name="T5" fmla="*/ 260 h 373"/>
                <a:gd name="T6" fmla="*/ 21 w 216"/>
                <a:gd name="T7" fmla="*/ 260 h 373"/>
                <a:gd name="T8" fmla="*/ 24 w 216"/>
                <a:gd name="T9" fmla="*/ 281 h 373"/>
                <a:gd name="T10" fmla="*/ 0 w 216"/>
                <a:gd name="T11" fmla="*/ 281 h 373"/>
                <a:gd name="T12" fmla="*/ 0 w 216"/>
                <a:gd name="T13" fmla="*/ 0 h 373"/>
                <a:gd name="T14" fmla="*/ 24 w 216"/>
                <a:gd name="T15" fmla="*/ 0 h 373"/>
                <a:gd name="T16" fmla="*/ 21 w 216"/>
                <a:gd name="T17" fmla="*/ 22 h 373"/>
                <a:gd name="T18" fmla="*/ 3 w 216"/>
                <a:gd name="T19" fmla="*/ 22 h 373"/>
                <a:gd name="T20" fmla="*/ 3 w 216"/>
                <a:gd name="T21" fmla="*/ 129 h 373"/>
                <a:gd name="T22" fmla="*/ 21 w 216"/>
                <a:gd name="T23" fmla="*/ 129 h 373"/>
                <a:gd name="T24" fmla="*/ 21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13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14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15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16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21 w 216"/>
                <a:gd name="T1" fmla="*/ 165 h 372"/>
                <a:gd name="T2" fmla="*/ 3 w 216"/>
                <a:gd name="T3" fmla="*/ 165 h 372"/>
                <a:gd name="T4" fmla="*/ 3 w 216"/>
                <a:gd name="T5" fmla="*/ 260 h 372"/>
                <a:gd name="T6" fmla="*/ 21 w 216"/>
                <a:gd name="T7" fmla="*/ 260 h 372"/>
                <a:gd name="T8" fmla="*/ 24 w 216"/>
                <a:gd name="T9" fmla="*/ 282 h 372"/>
                <a:gd name="T10" fmla="*/ 0 w 216"/>
                <a:gd name="T11" fmla="*/ 282 h 372"/>
                <a:gd name="T12" fmla="*/ 0 w 216"/>
                <a:gd name="T13" fmla="*/ 0 h 372"/>
                <a:gd name="T14" fmla="*/ 24 w 216"/>
                <a:gd name="T15" fmla="*/ 0 h 372"/>
                <a:gd name="T16" fmla="*/ 21 w 216"/>
                <a:gd name="T17" fmla="*/ 21 h 372"/>
                <a:gd name="T18" fmla="*/ 3 w 216"/>
                <a:gd name="T19" fmla="*/ 21 h 372"/>
                <a:gd name="T20" fmla="*/ 3 w 216"/>
                <a:gd name="T21" fmla="*/ 130 h 372"/>
                <a:gd name="T22" fmla="*/ 21 w 216"/>
                <a:gd name="T23" fmla="*/ 130 h 372"/>
                <a:gd name="T24" fmla="*/ 21 w 216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17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18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21 w 217"/>
                <a:gd name="T1" fmla="*/ 165 h 372"/>
                <a:gd name="T2" fmla="*/ 3 w 217"/>
                <a:gd name="T3" fmla="*/ 165 h 372"/>
                <a:gd name="T4" fmla="*/ 3 w 217"/>
                <a:gd name="T5" fmla="*/ 260 h 372"/>
                <a:gd name="T6" fmla="*/ 21 w 217"/>
                <a:gd name="T7" fmla="*/ 260 h 372"/>
                <a:gd name="T8" fmla="*/ 24 w 217"/>
                <a:gd name="T9" fmla="*/ 282 h 372"/>
                <a:gd name="T10" fmla="*/ 0 w 217"/>
                <a:gd name="T11" fmla="*/ 282 h 372"/>
                <a:gd name="T12" fmla="*/ 0 w 217"/>
                <a:gd name="T13" fmla="*/ 0 h 372"/>
                <a:gd name="T14" fmla="*/ 24 w 217"/>
                <a:gd name="T15" fmla="*/ 0 h 372"/>
                <a:gd name="T16" fmla="*/ 21 w 217"/>
                <a:gd name="T17" fmla="*/ 21 h 372"/>
                <a:gd name="T18" fmla="*/ 3 w 217"/>
                <a:gd name="T19" fmla="*/ 21 h 372"/>
                <a:gd name="T20" fmla="*/ 3 w 217"/>
                <a:gd name="T21" fmla="*/ 130 h 372"/>
                <a:gd name="T22" fmla="*/ 21 w 217"/>
                <a:gd name="T23" fmla="*/ 130 h 372"/>
                <a:gd name="T24" fmla="*/ 21 w 217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19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20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21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22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3 w 216"/>
                <a:gd name="T1" fmla="*/ 163 h 373"/>
                <a:gd name="T2" fmla="*/ 20 w 216"/>
                <a:gd name="T3" fmla="*/ 163 h 373"/>
                <a:gd name="T4" fmla="*/ 20 w 216"/>
                <a:gd name="T5" fmla="*/ 260 h 373"/>
                <a:gd name="T6" fmla="*/ 3 w 216"/>
                <a:gd name="T7" fmla="*/ 260 h 373"/>
                <a:gd name="T8" fmla="*/ 0 w 216"/>
                <a:gd name="T9" fmla="*/ 281 h 373"/>
                <a:gd name="T10" fmla="*/ 23 w 216"/>
                <a:gd name="T11" fmla="*/ 281 h 373"/>
                <a:gd name="T12" fmla="*/ 23 w 216"/>
                <a:gd name="T13" fmla="*/ 0 h 373"/>
                <a:gd name="T14" fmla="*/ 0 w 216"/>
                <a:gd name="T15" fmla="*/ 0 h 373"/>
                <a:gd name="T16" fmla="*/ 3 w 216"/>
                <a:gd name="T17" fmla="*/ 22 h 373"/>
                <a:gd name="T18" fmla="*/ 20 w 216"/>
                <a:gd name="T19" fmla="*/ 22 h 373"/>
                <a:gd name="T20" fmla="*/ 20 w 216"/>
                <a:gd name="T21" fmla="*/ 129 h 373"/>
                <a:gd name="T22" fmla="*/ 3 w 216"/>
                <a:gd name="T23" fmla="*/ 129 h 373"/>
                <a:gd name="T24" fmla="*/ 3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23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24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25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26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27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3 w 215"/>
                <a:gd name="T1" fmla="*/ 165 h 372"/>
                <a:gd name="T2" fmla="*/ 21 w 215"/>
                <a:gd name="T3" fmla="*/ 165 h 372"/>
                <a:gd name="T4" fmla="*/ 21 w 215"/>
                <a:gd name="T5" fmla="*/ 260 h 372"/>
                <a:gd name="T6" fmla="*/ 3 w 215"/>
                <a:gd name="T7" fmla="*/ 260 h 372"/>
                <a:gd name="T8" fmla="*/ 0 w 215"/>
                <a:gd name="T9" fmla="*/ 282 h 372"/>
                <a:gd name="T10" fmla="*/ 24 w 215"/>
                <a:gd name="T11" fmla="*/ 282 h 372"/>
                <a:gd name="T12" fmla="*/ 24 w 215"/>
                <a:gd name="T13" fmla="*/ 0 h 372"/>
                <a:gd name="T14" fmla="*/ 0 w 215"/>
                <a:gd name="T15" fmla="*/ 0 h 372"/>
                <a:gd name="T16" fmla="*/ 3 w 215"/>
                <a:gd name="T17" fmla="*/ 21 h 372"/>
                <a:gd name="T18" fmla="*/ 21 w 215"/>
                <a:gd name="T19" fmla="*/ 21 h 372"/>
                <a:gd name="T20" fmla="*/ 21 w 215"/>
                <a:gd name="T21" fmla="*/ 130 h 372"/>
                <a:gd name="T22" fmla="*/ 3 w 215"/>
                <a:gd name="T23" fmla="*/ 130 h 372"/>
                <a:gd name="T24" fmla="*/ 3 w 215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28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29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30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31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32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33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34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35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2 w 37"/>
                <a:gd name="T1" fmla="*/ 36 h 38"/>
                <a:gd name="T2" fmla="*/ 3 w 37"/>
                <a:gd name="T3" fmla="*/ 34 h 38"/>
                <a:gd name="T4" fmla="*/ 3 w 37"/>
                <a:gd name="T5" fmla="*/ 30 h 38"/>
                <a:gd name="T6" fmla="*/ 4 w 37"/>
                <a:gd name="T7" fmla="*/ 23 h 38"/>
                <a:gd name="T8" fmla="*/ 4 w 37"/>
                <a:gd name="T9" fmla="*/ 19 h 38"/>
                <a:gd name="T10" fmla="*/ 4 w 37"/>
                <a:gd name="T11" fmla="*/ 12 h 38"/>
                <a:gd name="T12" fmla="*/ 3 w 37"/>
                <a:gd name="T13" fmla="*/ 5 h 38"/>
                <a:gd name="T14" fmla="*/ 3 w 37"/>
                <a:gd name="T15" fmla="*/ 1 h 38"/>
                <a:gd name="T16" fmla="*/ 2 w 37"/>
                <a:gd name="T17" fmla="*/ 0 h 38"/>
                <a:gd name="T18" fmla="*/ 1 w 37"/>
                <a:gd name="T19" fmla="*/ 1 h 38"/>
                <a:gd name="T20" fmla="*/ 1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23 h 38"/>
                <a:gd name="T28" fmla="*/ 1 w 37"/>
                <a:gd name="T29" fmla="*/ 30 h 38"/>
                <a:gd name="T30" fmla="*/ 1 w 37"/>
                <a:gd name="T31" fmla="*/ 34 h 38"/>
                <a:gd name="T32" fmla="*/ 2 w 37"/>
                <a:gd name="T33" fmla="*/ 36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</p:grpSp>
      <p:sp>
        <p:nvSpPr>
          <p:cNvPr id="836" name="Text Box 97"/>
          <p:cNvSpPr txBox="1">
            <a:spLocks noChangeArrowheads="1"/>
          </p:cNvSpPr>
          <p:nvPr/>
        </p:nvSpPr>
        <p:spPr bwMode="auto">
          <a:xfrm>
            <a:off x="8597018" y="7104818"/>
            <a:ext cx="1396058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социально-значимый объект</a:t>
            </a:r>
          </a:p>
        </p:txBody>
      </p:sp>
      <p:grpSp>
        <p:nvGrpSpPr>
          <p:cNvPr id="837" name="Группа 119"/>
          <p:cNvGrpSpPr>
            <a:grpSpLocks/>
          </p:cNvGrpSpPr>
          <p:nvPr/>
        </p:nvGrpSpPr>
        <p:grpSpPr bwMode="auto">
          <a:xfrm>
            <a:off x="8390834" y="7298870"/>
            <a:ext cx="117979" cy="105169"/>
            <a:chOff x="214313" y="8958263"/>
            <a:chExt cx="642937" cy="500062"/>
          </a:xfrm>
        </p:grpSpPr>
        <p:sp>
          <p:nvSpPr>
            <p:cNvPr id="838" name="Прямоугольник 15"/>
            <p:cNvSpPr>
              <a:spLocks noChangeArrowheads="1"/>
            </p:cNvSpPr>
            <p:nvPr/>
          </p:nvSpPr>
          <p:spPr bwMode="auto">
            <a:xfrm>
              <a:off x="214313" y="9172575"/>
              <a:ext cx="642937" cy="285750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958055"/>
              <a:endParaRPr lang="ru-RU" sz="600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839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2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958055"/>
              <a:endParaRPr lang="ru-RU" sz="600" dirty="0"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840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841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  <p:cxnSp>
            <p:nvCxnSpPr>
              <p:cNvPr id="842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</p:grpSp>
      </p:grpSp>
      <p:sp>
        <p:nvSpPr>
          <p:cNvPr id="843" name="Text Box 97"/>
          <p:cNvSpPr txBox="1">
            <a:spLocks noChangeArrowheads="1"/>
          </p:cNvSpPr>
          <p:nvPr/>
        </p:nvSpPr>
        <p:spPr bwMode="auto">
          <a:xfrm>
            <a:off x="8592707" y="7243661"/>
            <a:ext cx="1373860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больница</a:t>
            </a:r>
          </a:p>
        </p:txBody>
      </p:sp>
      <p:sp>
        <p:nvSpPr>
          <p:cNvPr id="616" name="TextBox 615"/>
          <p:cNvSpPr txBox="1"/>
          <p:nvPr/>
        </p:nvSpPr>
        <p:spPr>
          <a:xfrm>
            <a:off x="-6289" y="7657475"/>
            <a:ext cx="1847305" cy="540166"/>
          </a:xfrm>
          <a:prstGeom prst="rect">
            <a:avLst/>
          </a:prstGeom>
          <a:solidFill>
            <a:schemeClr val="bg1">
              <a:alpha val="85000"/>
            </a:schemeClr>
          </a:solidFill>
          <a:ln>
            <a:solidFill>
              <a:schemeClr val="tx1"/>
            </a:solidFill>
          </a:ln>
        </p:spPr>
        <p:txBody>
          <a:bodyPr wrap="square" lIns="77739" tIns="38871" rIns="77739" bIns="38871" rtlCol="0">
            <a:spAutoFit/>
          </a:bodyPr>
          <a:lstStyle/>
          <a:p>
            <a:r>
              <a:rPr lang="ru-RU" sz="6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17:00 15.10.2021</a:t>
            </a:r>
            <a:endParaRPr lang="ru-RU" sz="6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исп. ЦУКС ГУ МЧС по Ленинградской области</a:t>
            </a:r>
          </a:p>
          <a:p>
            <a:r>
              <a:rPr lang="ru-RU" altLang="ru-RU" sz="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 9 </a:t>
            </a:r>
            <a:r>
              <a:rPr lang="ru-RU" altLang="ru-RU" sz="6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Михеева В.В.</a:t>
            </a:r>
            <a:endParaRPr lang="ru-RU" sz="6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тел. 3930-1251</a:t>
            </a:r>
          </a:p>
          <a:p>
            <a:r>
              <a:rPr lang="ru-RU" sz="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использовались: АИУС РСЧС</a:t>
            </a:r>
          </a:p>
        </p:txBody>
      </p:sp>
    </p:spTree>
    <p:extLst>
      <p:ext uri="{BB962C8B-B14F-4D97-AF65-F5344CB8AC3E}">
        <p14:creationId xmlns:p14="http://schemas.microsoft.com/office/powerpoint/2010/main" val="1050756738"/>
      </p:ext>
    </p:extLst>
  </p:cSld>
  <p:clrMapOvr>
    <a:masterClrMapping/>
  </p:clrMapOvr>
  <p:transition spd="slow" advClick="0" advTm="3000"/>
  <p:timing>
    <p:tnLst>
      <p:par>
        <p:cTn id="1" dur="indefinite" restart="never" nodeType="tmRoot"/>
      </p:par>
    </p:tn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9458" name="Picture 2" descr="G:\лод поле.jpg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6083" y="535233"/>
            <a:ext cx="10365204" cy="767373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9488" name="Прямоугольник 1982"/>
          <p:cNvSpPr>
            <a:spLocks noChangeArrowheads="1"/>
          </p:cNvSpPr>
          <p:nvPr/>
        </p:nvSpPr>
        <p:spPr bwMode="auto">
          <a:xfrm>
            <a:off x="3895248" y="3858847"/>
            <a:ext cx="1418296" cy="281801"/>
          </a:xfrm>
          <a:prstGeom prst="rect">
            <a:avLst/>
          </a:prstGeom>
          <a:solidFill>
            <a:srgbClr val="FFFF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45859" tIns="22929" rIns="45859" bIns="22929">
            <a:spAutoFit/>
          </a:bodyPr>
          <a:lstStyle>
            <a:lvl1pPr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FontTx/>
              <a:buNone/>
            </a:pPr>
            <a:r>
              <a:rPr lang="ru-RU" altLang="ru-RU" sz="1530" b="1">
                <a:latin typeface="Times New Roman" panose="02020603050405020304" pitchFamily="18" charset="0"/>
                <a:cs typeface="Times New Roman" panose="02020603050405020304" pitchFamily="18" charset="0"/>
              </a:rPr>
              <a:t>Лодейное Поле</a:t>
            </a:r>
          </a:p>
        </p:txBody>
      </p:sp>
      <p:grpSp>
        <p:nvGrpSpPr>
          <p:cNvPr id="19495" name="Группа 76"/>
          <p:cNvGrpSpPr>
            <a:grpSpLocks/>
          </p:cNvGrpSpPr>
          <p:nvPr/>
        </p:nvGrpSpPr>
        <p:grpSpPr bwMode="auto">
          <a:xfrm>
            <a:off x="3812218" y="2124353"/>
            <a:ext cx="1622262" cy="500715"/>
            <a:chOff x="7486256" y="1031859"/>
            <a:chExt cx="1354754" cy="558256"/>
          </a:xfrm>
        </p:grpSpPr>
        <p:sp>
          <p:nvSpPr>
            <p:cNvPr id="609" name="TextBox 10"/>
            <p:cNvSpPr txBox="1"/>
            <p:nvPr/>
          </p:nvSpPr>
          <p:spPr>
            <a:xfrm>
              <a:off x="7486256" y="1031859"/>
              <a:ext cx="1354754" cy="205069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pPr>
                <a:defRPr/>
              </a:pPr>
              <a:r>
                <a:rPr lang="ru-RU" sz="595" dirty="0"/>
                <a:t>Лодейнопольский р-н</a:t>
              </a:r>
            </a:p>
          </p:txBody>
        </p:sp>
        <p:sp>
          <p:nvSpPr>
            <p:cNvPr id="610" name="Прямоугольник 609"/>
            <p:cNvSpPr/>
            <p:nvPr/>
          </p:nvSpPr>
          <p:spPr>
            <a:xfrm>
              <a:off x="7735342" y="1408042"/>
              <a:ext cx="635675" cy="182073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765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889,73</a:t>
              </a:r>
              <a:r>
                <a:rPr lang="en-US" sz="765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/</a:t>
              </a:r>
              <a:r>
                <a:rPr lang="ru-RU" sz="765" b="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201</a:t>
              </a:r>
            </a:p>
          </p:txBody>
        </p:sp>
      </p:grpSp>
      <p:sp>
        <p:nvSpPr>
          <p:cNvPr id="611" name="Прямоугольник 610"/>
          <p:cNvSpPr/>
          <p:nvPr/>
        </p:nvSpPr>
        <p:spPr bwMode="auto">
          <a:xfrm>
            <a:off x="4110488" y="2656109"/>
            <a:ext cx="1082407" cy="171404"/>
          </a:xfrm>
          <a:prstGeom prst="rect">
            <a:avLst/>
          </a:prstGeom>
          <a:solidFill>
            <a:srgbClr val="92D050"/>
          </a:solidFill>
          <a:ln w="127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lIns="77736" tIns="38869" rIns="77736" bIns="38869" anchor="ctr"/>
          <a:lstStyle/>
          <a:p>
            <a:pPr algn="ctr">
              <a:defRPr/>
            </a:pPr>
            <a:r>
              <a:rPr lang="ru-RU" sz="765" kern="0" dirty="0">
                <a:solidFill>
                  <a:prstClr val="black"/>
                </a:solidFill>
                <a:cs typeface="Times New Roman" panose="02020603050405020304" pitchFamily="18" charset="0"/>
              </a:rPr>
              <a:t>7229/28916</a:t>
            </a:r>
          </a:p>
        </p:txBody>
      </p:sp>
      <p:sp>
        <p:nvSpPr>
          <p:cNvPr id="612" name="TextBox 23"/>
          <p:cNvSpPr txBox="1"/>
          <p:nvPr/>
        </p:nvSpPr>
        <p:spPr bwMode="auto">
          <a:xfrm>
            <a:off x="4024674" y="2243730"/>
            <a:ext cx="634758" cy="235493"/>
          </a:xfrm>
          <a:prstGeom prst="rect">
            <a:avLst/>
          </a:prstGeom>
          <a:solidFill>
            <a:schemeClr val="accent1">
              <a:lumMod val="75000"/>
            </a:schemeClr>
          </a:solidFill>
          <a:effectLst>
            <a:softEdge rad="63500"/>
          </a:effectLst>
        </p:spPr>
        <p:txBody>
          <a:bodyPr wrap="square" lIns="103650" tIns="51825" rIns="103650" bIns="51825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50" dirty="0" smtClean="0">
                <a:latin typeface="Arial" charset="0"/>
                <a:cs typeface="Arial" charset="0"/>
              </a:rPr>
              <a:t>2</a:t>
            </a:r>
            <a:endParaRPr lang="ru-RU" sz="850" dirty="0">
              <a:latin typeface="Arial" charset="0"/>
              <a:cs typeface="Arial" charset="0"/>
            </a:endParaRPr>
          </a:p>
        </p:txBody>
      </p:sp>
      <p:sp>
        <p:nvSpPr>
          <p:cNvPr id="613" name="TextBox 23"/>
          <p:cNvSpPr txBox="1"/>
          <p:nvPr/>
        </p:nvSpPr>
        <p:spPr bwMode="auto">
          <a:xfrm>
            <a:off x="4732564" y="2243730"/>
            <a:ext cx="506676" cy="235493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lIns="103650" tIns="51825" rIns="103650" bIns="51825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50" dirty="0" smtClean="0">
                <a:latin typeface="Arial" charset="0"/>
                <a:cs typeface="Arial" charset="0"/>
              </a:rPr>
              <a:t>20</a:t>
            </a:r>
            <a:endParaRPr lang="ru-RU" sz="850" dirty="0">
              <a:latin typeface="Arial" charset="0"/>
              <a:cs typeface="Arial" charset="0"/>
            </a:endParaRPr>
          </a:p>
        </p:txBody>
      </p:sp>
      <p:sp>
        <p:nvSpPr>
          <p:cNvPr id="614" name="Скругленный прямоугольник 613"/>
          <p:cNvSpPr/>
          <p:nvPr/>
        </p:nvSpPr>
        <p:spPr>
          <a:xfrm>
            <a:off x="4882480" y="2460412"/>
            <a:ext cx="325262" cy="159258"/>
          </a:xfrm>
          <a:prstGeom prst="roundRect">
            <a:avLst/>
          </a:prstGeom>
          <a:solidFill>
            <a:schemeClr val="accent6">
              <a:lumMod val="20000"/>
              <a:lumOff val="80000"/>
            </a:schemeClr>
          </a:solidFill>
          <a:ln w="12700">
            <a:solidFill>
              <a:schemeClr val="tx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ru-RU" sz="765" b="1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70%</a:t>
            </a:r>
          </a:p>
        </p:txBody>
      </p:sp>
      <p:grpSp>
        <p:nvGrpSpPr>
          <p:cNvPr id="19505" name="Группа 629"/>
          <p:cNvGrpSpPr>
            <a:grpSpLocks/>
          </p:cNvGrpSpPr>
          <p:nvPr/>
        </p:nvGrpSpPr>
        <p:grpSpPr bwMode="auto">
          <a:xfrm>
            <a:off x="4354039" y="3641558"/>
            <a:ext cx="282075" cy="229437"/>
            <a:chOff x="142483" y="3760971"/>
            <a:chExt cx="346075" cy="386605"/>
          </a:xfrm>
        </p:grpSpPr>
        <p:sp>
          <p:nvSpPr>
            <p:cNvPr id="125" name="Line 281"/>
            <p:cNvSpPr>
              <a:spLocks noChangeShapeType="1"/>
            </p:cNvSpPr>
            <p:nvPr/>
          </p:nvSpPr>
          <p:spPr bwMode="auto">
            <a:xfrm>
              <a:off x="203750" y="3847389"/>
              <a:ext cx="0" cy="30018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1086614">
                <a:buClr>
                  <a:srgbClr val="000000"/>
                </a:buClr>
                <a:buSzPct val="100000"/>
                <a:defRPr/>
              </a:pPr>
              <a:endParaRPr lang="ru-RU" sz="68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  <a:cs typeface="Arial" charset="0"/>
              </a:endParaRPr>
            </a:p>
          </p:txBody>
        </p:sp>
        <p:sp>
          <p:nvSpPr>
            <p:cNvPr id="126" name="Freeform 285"/>
            <p:cNvSpPr>
              <a:spLocks/>
            </p:cNvSpPr>
            <p:nvPr/>
          </p:nvSpPr>
          <p:spPr bwMode="auto">
            <a:xfrm>
              <a:off x="198782" y="3795082"/>
              <a:ext cx="269905" cy="227415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1086614">
                <a:defRPr/>
              </a:pPr>
              <a:endParaRPr lang="ru-RU" sz="68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  <a:cs typeface="Arial" charset="0"/>
              </a:endParaRPr>
            </a:p>
          </p:txBody>
        </p:sp>
        <p:sp>
          <p:nvSpPr>
            <p:cNvPr id="127" name="Text Box 286"/>
            <p:cNvSpPr txBox="1">
              <a:spLocks noChangeArrowheads="1"/>
            </p:cNvSpPr>
            <p:nvPr/>
          </p:nvSpPr>
          <p:spPr bwMode="auto">
            <a:xfrm>
              <a:off x="142483" y="3760971"/>
              <a:ext cx="346075" cy="25299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96862" tIns="48431" rIns="96862" bIns="48431">
              <a:spAutoFit/>
            </a:bodyPr>
            <a:lstStyle/>
            <a:p>
              <a:pPr algn="ctr" defTabSz="873451">
                <a:defRPr/>
              </a:pPr>
              <a:endParaRPr lang="ru-RU" sz="34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j-lt"/>
                <a:cs typeface="Arial" charset="0"/>
              </a:endParaRPr>
            </a:p>
          </p:txBody>
        </p:sp>
      </p:grpSp>
      <p:grpSp>
        <p:nvGrpSpPr>
          <p:cNvPr id="19506" name="Group 316"/>
          <p:cNvGrpSpPr>
            <a:grpSpLocks/>
          </p:cNvGrpSpPr>
          <p:nvPr/>
        </p:nvGrpSpPr>
        <p:grpSpPr bwMode="auto">
          <a:xfrm>
            <a:off x="3260834" y="3795416"/>
            <a:ext cx="184901" cy="144411"/>
            <a:chOff x="4727" y="2506"/>
            <a:chExt cx="706" cy="1172"/>
          </a:xfrm>
        </p:grpSpPr>
        <p:sp>
          <p:nvSpPr>
            <p:cNvPr id="20225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0226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0227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228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229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230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231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232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233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234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235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236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237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238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239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240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241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242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0243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0244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245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246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247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248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249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250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251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252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253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254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255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256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257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258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259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260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261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262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263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264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265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266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267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268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269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270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271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272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273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274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275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276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277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0278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0279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0280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0281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0282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0283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0284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0285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0286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0287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0288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0289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0290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0291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0292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0293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0294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0295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0296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297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298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299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300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301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302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19507" name="Group 316"/>
          <p:cNvGrpSpPr>
            <a:grpSpLocks/>
          </p:cNvGrpSpPr>
          <p:nvPr/>
        </p:nvGrpSpPr>
        <p:grpSpPr bwMode="auto">
          <a:xfrm>
            <a:off x="3447083" y="4232698"/>
            <a:ext cx="184901" cy="144411"/>
            <a:chOff x="4727" y="2506"/>
            <a:chExt cx="706" cy="1172"/>
          </a:xfrm>
        </p:grpSpPr>
        <p:sp>
          <p:nvSpPr>
            <p:cNvPr id="20147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0148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0149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150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151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152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153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154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155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156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157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158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159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160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161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162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163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164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0165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0166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167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168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169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170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171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172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173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174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175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176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177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178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179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180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181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182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183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184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185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186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187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188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189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190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191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192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193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194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195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196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197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198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199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0200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0201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0202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0203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0204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0205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0206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0207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0208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0209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0210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0211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0212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0213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0214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0215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0216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0217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0218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219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220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221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222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223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224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19508" name="Group 316"/>
          <p:cNvGrpSpPr>
            <a:grpSpLocks/>
          </p:cNvGrpSpPr>
          <p:nvPr/>
        </p:nvGrpSpPr>
        <p:grpSpPr bwMode="auto">
          <a:xfrm>
            <a:off x="4273060" y="5010089"/>
            <a:ext cx="184901" cy="144411"/>
            <a:chOff x="4727" y="2506"/>
            <a:chExt cx="706" cy="1172"/>
          </a:xfrm>
        </p:grpSpPr>
        <p:sp>
          <p:nvSpPr>
            <p:cNvPr id="20069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0070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0071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072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073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074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075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076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077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078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079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080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081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082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083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084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085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086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0087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0088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089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090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091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092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093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094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095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096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097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098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099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100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101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102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103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104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105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106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107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108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109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110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111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112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113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114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115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116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117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118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119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120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121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0122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0123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0124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0125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0126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0127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0128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0129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0130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0131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0132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0133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0134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0135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0136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0137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0138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0139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0140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141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142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143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144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145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146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19509" name="Group 316"/>
          <p:cNvGrpSpPr>
            <a:grpSpLocks/>
          </p:cNvGrpSpPr>
          <p:nvPr/>
        </p:nvGrpSpPr>
        <p:grpSpPr bwMode="auto">
          <a:xfrm>
            <a:off x="5001864" y="5269219"/>
            <a:ext cx="184901" cy="144411"/>
            <a:chOff x="4727" y="2506"/>
            <a:chExt cx="706" cy="1172"/>
          </a:xfrm>
        </p:grpSpPr>
        <p:sp>
          <p:nvSpPr>
            <p:cNvPr id="19991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992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993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994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995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996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997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998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999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000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001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002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003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004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005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006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007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008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0009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0010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011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012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013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014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015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016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017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018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019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020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021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022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023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024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025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026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027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028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029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030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031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032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033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034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035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036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037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038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039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040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041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042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043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0044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0045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0046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0047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0048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0049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0050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0051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0052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0053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0054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0055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0056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0057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0058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0059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0060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0061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0062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063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064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065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066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067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068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19510" name="Group 316"/>
          <p:cNvGrpSpPr>
            <a:grpSpLocks/>
          </p:cNvGrpSpPr>
          <p:nvPr/>
        </p:nvGrpSpPr>
        <p:grpSpPr bwMode="auto">
          <a:xfrm>
            <a:off x="3965343" y="3495796"/>
            <a:ext cx="184901" cy="144411"/>
            <a:chOff x="4727" y="2506"/>
            <a:chExt cx="706" cy="1172"/>
          </a:xfrm>
        </p:grpSpPr>
        <p:sp>
          <p:nvSpPr>
            <p:cNvPr id="19913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914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915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916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917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918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919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920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921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922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923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924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925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926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927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928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929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930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931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932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933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934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935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936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937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938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939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940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941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942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943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944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945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946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947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948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949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950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951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952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953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954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955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956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957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958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959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960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961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962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963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964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965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966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967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968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969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970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971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972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973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974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975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976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977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978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979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980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981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982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983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984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985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986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987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988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989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990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19511" name="Group 316"/>
          <p:cNvGrpSpPr>
            <a:grpSpLocks/>
          </p:cNvGrpSpPr>
          <p:nvPr/>
        </p:nvGrpSpPr>
        <p:grpSpPr bwMode="auto">
          <a:xfrm>
            <a:off x="4313549" y="2953243"/>
            <a:ext cx="184901" cy="144411"/>
            <a:chOff x="4727" y="2506"/>
            <a:chExt cx="706" cy="1172"/>
          </a:xfrm>
        </p:grpSpPr>
        <p:sp>
          <p:nvSpPr>
            <p:cNvPr id="19835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836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837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838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839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840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841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842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843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844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845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846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847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848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849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850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851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852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853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854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855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856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857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858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859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860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861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862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863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864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865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866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867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868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869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870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871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872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873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874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875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876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877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878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879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880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881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882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883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884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885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886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887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888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889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890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891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892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893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894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895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896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897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898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899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900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901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902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903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904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905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906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907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908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909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910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911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912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19512" name="Group 316"/>
          <p:cNvGrpSpPr>
            <a:grpSpLocks/>
          </p:cNvGrpSpPr>
          <p:nvPr/>
        </p:nvGrpSpPr>
        <p:grpSpPr bwMode="auto">
          <a:xfrm>
            <a:off x="5018059" y="3536286"/>
            <a:ext cx="184901" cy="144411"/>
            <a:chOff x="4727" y="2506"/>
            <a:chExt cx="706" cy="1172"/>
          </a:xfrm>
        </p:grpSpPr>
        <p:sp>
          <p:nvSpPr>
            <p:cNvPr id="19757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758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759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760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761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762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763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764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765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766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767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768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769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770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771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772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773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774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775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776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777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778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779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780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781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782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783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784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785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786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787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788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789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790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791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792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793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794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795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796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797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798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799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800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801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802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803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804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805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806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807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808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809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810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811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812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813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814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815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816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817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818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819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820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821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822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823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824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825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826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827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828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829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830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831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832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833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834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19513" name="Group 316"/>
          <p:cNvGrpSpPr>
            <a:grpSpLocks/>
          </p:cNvGrpSpPr>
          <p:nvPr/>
        </p:nvGrpSpPr>
        <p:grpSpPr bwMode="auto">
          <a:xfrm>
            <a:off x="6216535" y="5495958"/>
            <a:ext cx="184901" cy="144411"/>
            <a:chOff x="4727" y="2506"/>
            <a:chExt cx="706" cy="1172"/>
          </a:xfrm>
        </p:grpSpPr>
        <p:sp>
          <p:nvSpPr>
            <p:cNvPr id="19679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680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681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682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683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684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685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686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687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688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689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690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691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692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693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694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695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696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697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698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699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700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701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702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703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704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705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706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707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708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709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710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711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712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713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714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715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716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717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718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719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720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721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722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723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724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725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726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727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728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729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730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731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732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733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734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735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736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737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738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739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740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741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742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743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744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745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746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747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748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749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750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751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752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753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754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755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756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19514" name="Group 316"/>
          <p:cNvGrpSpPr>
            <a:grpSpLocks/>
          </p:cNvGrpSpPr>
          <p:nvPr/>
        </p:nvGrpSpPr>
        <p:grpSpPr bwMode="auto">
          <a:xfrm>
            <a:off x="5568710" y="4240795"/>
            <a:ext cx="184901" cy="144411"/>
            <a:chOff x="4727" y="2506"/>
            <a:chExt cx="706" cy="1172"/>
          </a:xfrm>
        </p:grpSpPr>
        <p:sp>
          <p:nvSpPr>
            <p:cNvPr id="19601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602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603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604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605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606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607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608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609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610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611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612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613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614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615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616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617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618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619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620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621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622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623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624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625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626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627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628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629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630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631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632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633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634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635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636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637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638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639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640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641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642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643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644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645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646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647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648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649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650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651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652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653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654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655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656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657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658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659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660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661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662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663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664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665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666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667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668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669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670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671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672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673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674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675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676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677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678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19515" name="Group 316"/>
          <p:cNvGrpSpPr>
            <a:grpSpLocks/>
          </p:cNvGrpSpPr>
          <p:nvPr/>
        </p:nvGrpSpPr>
        <p:grpSpPr bwMode="auto">
          <a:xfrm>
            <a:off x="6038384" y="5147750"/>
            <a:ext cx="184901" cy="144411"/>
            <a:chOff x="4727" y="2506"/>
            <a:chExt cx="706" cy="1172"/>
          </a:xfrm>
        </p:grpSpPr>
        <p:sp>
          <p:nvSpPr>
            <p:cNvPr id="19523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524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525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526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527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528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529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530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531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532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533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534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535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536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537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538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539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540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541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542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543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544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545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546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547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548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549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550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551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552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553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554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555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556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557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558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559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560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561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562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563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564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565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566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567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568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569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570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571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572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573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574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575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576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577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578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579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580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581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582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583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584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585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586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587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588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589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590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591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592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593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594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595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596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597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598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599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600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19516" name="Группа 119"/>
          <p:cNvGrpSpPr>
            <a:grpSpLocks/>
          </p:cNvGrpSpPr>
          <p:nvPr/>
        </p:nvGrpSpPr>
        <p:grpSpPr bwMode="auto">
          <a:xfrm>
            <a:off x="5352768" y="3866946"/>
            <a:ext cx="201097" cy="160607"/>
            <a:chOff x="214313" y="8958263"/>
            <a:chExt cx="642937" cy="500062"/>
          </a:xfrm>
        </p:grpSpPr>
        <p:sp>
          <p:nvSpPr>
            <p:cNvPr id="19518" name="Прямоугольник 15"/>
            <p:cNvSpPr>
              <a:spLocks noChangeArrowheads="1"/>
            </p:cNvSpPr>
            <p:nvPr/>
          </p:nvSpPr>
          <p:spPr bwMode="auto">
            <a:xfrm>
              <a:off x="214313" y="9172575"/>
              <a:ext cx="642937" cy="285750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defTabSz="1276350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68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519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2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defTabSz="1276350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68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grpSp>
          <p:nvGrpSpPr>
            <p:cNvPr id="19520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19521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19522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</p:grpSp>
      <p:cxnSp>
        <p:nvCxnSpPr>
          <p:cNvPr id="1041" name="Прямая соединительная линия 1040"/>
          <p:cNvCxnSpPr/>
          <p:nvPr/>
        </p:nvCxnSpPr>
        <p:spPr>
          <a:xfrm flipH="1" flipV="1">
            <a:off x="3791724" y="758310"/>
            <a:ext cx="3431422" cy="1390878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42" name="Прямая соединительная линия 1041"/>
          <p:cNvCxnSpPr/>
          <p:nvPr/>
        </p:nvCxnSpPr>
        <p:spPr>
          <a:xfrm flipV="1">
            <a:off x="6997383" y="3249058"/>
            <a:ext cx="2304391" cy="1713088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43" name="Прямая соединительная линия 1042"/>
          <p:cNvCxnSpPr/>
          <p:nvPr/>
        </p:nvCxnSpPr>
        <p:spPr>
          <a:xfrm flipH="1">
            <a:off x="4788288" y="4962148"/>
            <a:ext cx="2227770" cy="186119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44" name="Прямая соединительная линия 1043"/>
          <p:cNvCxnSpPr/>
          <p:nvPr/>
        </p:nvCxnSpPr>
        <p:spPr>
          <a:xfrm flipH="1" flipV="1">
            <a:off x="3151601" y="4818906"/>
            <a:ext cx="1636687" cy="336608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45" name="Прямая соединительная линия 1044"/>
          <p:cNvCxnSpPr/>
          <p:nvPr/>
        </p:nvCxnSpPr>
        <p:spPr>
          <a:xfrm flipV="1">
            <a:off x="2104253" y="4818906"/>
            <a:ext cx="1076634" cy="701368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46" name="Прямая соединительная линия 1045"/>
          <p:cNvCxnSpPr/>
          <p:nvPr/>
        </p:nvCxnSpPr>
        <p:spPr>
          <a:xfrm flipH="1">
            <a:off x="-16082" y="5520274"/>
            <a:ext cx="2120336" cy="678915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47" name="Прямая соединительная линия 1046"/>
          <p:cNvCxnSpPr/>
          <p:nvPr/>
        </p:nvCxnSpPr>
        <p:spPr>
          <a:xfrm flipV="1">
            <a:off x="3911436" y="4987210"/>
            <a:ext cx="18323" cy="2974016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40" name="Text Box 2"/>
          <p:cNvSpPr txBox="1">
            <a:spLocks noChangeArrowheads="1"/>
          </p:cNvSpPr>
          <p:nvPr/>
        </p:nvSpPr>
        <p:spPr bwMode="auto">
          <a:xfrm>
            <a:off x="-16084" y="4477"/>
            <a:ext cx="10377207" cy="759747"/>
          </a:xfrm>
          <a:prstGeom prst="rect">
            <a:avLst/>
          </a:prstGeom>
          <a:solidFill>
            <a:schemeClr val="accent1">
              <a:lumMod val="50000"/>
            </a:schemeClr>
          </a:solidFill>
          <a:ln w="9525">
            <a:noFill/>
            <a:miter lim="800000"/>
            <a:headEnd/>
            <a:tailEnd/>
          </a:ln>
        </p:spPr>
        <p:txBody>
          <a:bodyPr lIns="39620" tIns="19811" rIns="39620" bIns="19811" anchor="ctr"/>
          <a:lstStyle>
            <a:defPPr>
              <a:defRPr lang="ru-RU"/>
            </a:defPPr>
            <a:lvl1pPr algn="ctr">
              <a:defRPr sz="140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ru-RU" sz="1200" dirty="0"/>
              <a:t>ИНФОРМАЦИОННЫЕ МАТЕРИАЛЫ </a:t>
            </a:r>
            <a:r>
              <a:rPr lang="ru-RU" sz="1200" dirty="0" smtClean="0"/>
              <a:t>ПО ПОРЫВАМ ВЕТРА НА ТЕРРИТОРИИ</a:t>
            </a:r>
            <a:endParaRPr lang="ru-RU" sz="1200" dirty="0"/>
          </a:p>
          <a:p>
            <a:r>
              <a:rPr lang="ru-RU" sz="1200" dirty="0"/>
              <a:t>ЛЕНИНГРАДСКОЙ ОБЛАСТИ (РИСК НАРУШЕНИЯ ЭЛЕКТРОСНАБЖЕНИЯ НА </a:t>
            </a:r>
            <a:r>
              <a:rPr lang="ru-RU" sz="1200" dirty="0" smtClean="0"/>
              <a:t>15.10.2021)</a:t>
            </a:r>
            <a:endParaRPr lang="ru-RU" sz="1200" dirty="0"/>
          </a:p>
        </p:txBody>
      </p:sp>
      <p:sp>
        <p:nvSpPr>
          <p:cNvPr id="1050" name="Text Box 97"/>
          <p:cNvSpPr txBox="1">
            <a:spLocks noChangeArrowheads="1"/>
          </p:cNvSpPr>
          <p:nvPr/>
        </p:nvSpPr>
        <p:spPr bwMode="auto">
          <a:xfrm>
            <a:off x="8307331" y="7558233"/>
            <a:ext cx="1460939" cy="19848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27982" tIns="63992" rIns="127982" bIns="63992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endParaRPr lang="ru-RU" altLang="ru-RU" sz="450" b="0" dirty="0">
              <a:solidFill>
                <a:srgbClr val="000000"/>
              </a:solidFill>
              <a:cs typeface="Arial" panose="020B0604020202020204" pitchFamily="34" charset="0"/>
            </a:endParaRPr>
          </a:p>
        </p:txBody>
      </p:sp>
      <p:grpSp>
        <p:nvGrpSpPr>
          <p:cNvPr id="1051" name="Группа 1050"/>
          <p:cNvGrpSpPr/>
          <p:nvPr/>
        </p:nvGrpSpPr>
        <p:grpSpPr>
          <a:xfrm>
            <a:off x="8137993" y="6467179"/>
            <a:ext cx="2602103" cy="1750645"/>
            <a:chOff x="9401428" y="3528486"/>
            <a:chExt cx="2977611" cy="3327495"/>
          </a:xfrm>
        </p:grpSpPr>
        <p:grpSp>
          <p:nvGrpSpPr>
            <p:cNvPr id="1052" name="Группа 1145"/>
            <p:cNvGrpSpPr/>
            <p:nvPr/>
          </p:nvGrpSpPr>
          <p:grpSpPr>
            <a:xfrm>
              <a:off x="9401428" y="3528486"/>
              <a:ext cx="2977611" cy="3327495"/>
              <a:chOff x="6759625" y="4893992"/>
              <a:chExt cx="2425033" cy="1971674"/>
            </a:xfrm>
          </p:grpSpPr>
          <p:sp>
            <p:nvSpPr>
              <p:cNvPr id="1057" name="Rectangle 93"/>
              <p:cNvSpPr>
                <a:spLocks noChangeArrowheads="1"/>
              </p:cNvSpPr>
              <p:nvPr/>
            </p:nvSpPr>
            <p:spPr bwMode="auto">
              <a:xfrm>
                <a:off x="6759625" y="4918615"/>
                <a:ext cx="2096871" cy="1921565"/>
              </a:xfrm>
              <a:prstGeom prst="rect">
                <a:avLst/>
              </a:prstGeom>
              <a:solidFill>
                <a:schemeClr val="bg1"/>
              </a:solidFill>
              <a:ln w="1905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675" dirty="0">
                  <a:solidFill>
                    <a:srgbClr val="000000"/>
                  </a:solidFill>
                  <a:latin typeface="Calibri" panose="020F050202020403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58" name="Text Box 97"/>
              <p:cNvSpPr txBox="1">
                <a:spLocks noChangeArrowheads="1"/>
              </p:cNvSpPr>
              <p:nvPr/>
            </p:nvSpPr>
            <p:spPr bwMode="auto">
              <a:xfrm>
                <a:off x="7197788" y="4893992"/>
                <a:ext cx="1606383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i="1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Условные обозначения</a:t>
                </a:r>
              </a:p>
            </p:txBody>
          </p:sp>
          <p:sp>
            <p:nvSpPr>
              <p:cNvPr id="1059" name="Text Box 97"/>
              <p:cNvSpPr txBox="1">
                <a:spLocks noChangeArrowheads="1"/>
              </p:cNvSpPr>
              <p:nvPr/>
            </p:nvSpPr>
            <p:spPr bwMode="auto">
              <a:xfrm>
                <a:off x="7187581" y="6232909"/>
                <a:ext cx="1609849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060" name="TextBox 10"/>
              <p:cNvSpPr txBox="1"/>
              <p:nvPr/>
            </p:nvSpPr>
            <p:spPr>
              <a:xfrm>
                <a:off x="6814224" y="6637475"/>
                <a:ext cx="919351" cy="220980"/>
              </a:xfrm>
              <a:prstGeom prst="rect">
                <a:avLst/>
              </a:prstGeom>
              <a:solidFill>
                <a:schemeClr val="bg1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algn="ctr">
                  <a:defRPr sz="700" b="1"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</a:lstStyle>
              <a:p>
                <a:pPr algn="l">
                  <a:defRPr/>
                </a:pPr>
                <a:r>
                  <a:rPr lang="ru-RU" sz="675" dirty="0">
                    <a:solidFill>
                      <a:prstClr val="black"/>
                    </a:solidFill>
                  </a:rPr>
                  <a:t>ГО Керчь   </a:t>
                </a:r>
              </a:p>
            </p:txBody>
          </p:sp>
          <p:sp>
            <p:nvSpPr>
              <p:cNvPr id="1061" name="Прямоугольник 1060"/>
              <p:cNvSpPr/>
              <p:nvPr/>
            </p:nvSpPr>
            <p:spPr>
              <a:xfrm>
                <a:off x="6821544" y="6110531"/>
                <a:ext cx="527227" cy="138165"/>
              </a:xfrm>
              <a:prstGeom prst="rect">
                <a:avLst/>
              </a:prstGeom>
              <a:solidFill>
                <a:srgbClr val="FFFF00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>
                  <a:defRPr/>
                </a:pPr>
                <a:r>
                  <a:rPr lang="ru-RU" sz="675" dirty="0">
                    <a:solidFill>
                      <a:prstClr val="black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321/20</a:t>
                </a:r>
              </a:p>
            </p:txBody>
          </p:sp>
          <p:sp>
            <p:nvSpPr>
              <p:cNvPr id="1062" name="Text Box 97"/>
              <p:cNvSpPr txBox="1">
                <a:spLocks noChangeArrowheads="1"/>
              </p:cNvSpPr>
              <p:nvPr/>
            </p:nvSpPr>
            <p:spPr bwMode="auto">
              <a:xfrm>
                <a:off x="7308981" y="6603122"/>
                <a:ext cx="1831079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- муниципальное образование</a:t>
                </a:r>
              </a:p>
            </p:txBody>
          </p:sp>
          <p:sp>
            <p:nvSpPr>
              <p:cNvPr id="1063" name="Text Box 97"/>
              <p:cNvSpPr txBox="1">
                <a:spLocks noChangeArrowheads="1"/>
              </p:cNvSpPr>
              <p:nvPr/>
            </p:nvSpPr>
            <p:spPr bwMode="auto">
              <a:xfrm>
                <a:off x="7254310" y="5904606"/>
                <a:ext cx="1896493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 - линии электропередач 110 кВт</a:t>
                </a:r>
              </a:p>
            </p:txBody>
          </p:sp>
          <p:cxnSp>
            <p:nvCxnSpPr>
              <p:cNvPr id="1064" name="Прямая соединительная линия 1063"/>
              <p:cNvCxnSpPr/>
              <p:nvPr/>
            </p:nvCxnSpPr>
            <p:spPr>
              <a:xfrm>
                <a:off x="6955007" y="5999758"/>
                <a:ext cx="275997" cy="0"/>
              </a:xfrm>
              <a:prstGeom prst="line">
                <a:avLst/>
              </a:prstGeom>
              <a:ln w="38100">
                <a:solidFill>
                  <a:schemeClr val="accent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065" name="Text Box 97"/>
              <p:cNvSpPr txBox="1">
                <a:spLocks noChangeArrowheads="1"/>
              </p:cNvSpPr>
              <p:nvPr/>
            </p:nvSpPr>
            <p:spPr bwMode="auto">
              <a:xfrm>
                <a:off x="7286006" y="6092783"/>
                <a:ext cx="1898652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127985" tIns="63994" rIns="127985" bIns="63994">
                <a:spAutoFit/>
              </a:bodyPr>
              <a:lstStyle>
                <a:lvl1pPr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1pPr>
                <a:lvl2pPr marL="742950" indent="-28575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2pPr>
                <a:lvl3pPr marL="11430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3pPr>
                <a:lvl4pPr marL="16002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4pPr>
                <a:lvl5pPr marL="20574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kern="0" dirty="0">
                    <a:solidFill>
                      <a:srgbClr val="000000"/>
                    </a:solidFill>
                    <a:latin typeface="Times New Roman" pitchFamily="18" charset="0"/>
                  </a:rPr>
                  <a:t>- </a:t>
                </a:r>
                <a:r>
                  <a:rPr lang="ru-RU" altLang="ru-RU" sz="675" dirty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rPr>
                  <a:t>протяженность ЛЭП/ТП (шт.)</a:t>
                </a:r>
              </a:p>
            </p:txBody>
          </p:sp>
        </p:grpSp>
        <p:sp>
          <p:nvSpPr>
            <p:cNvPr id="1053" name="Скругленный прямоугольник 1052"/>
            <p:cNvSpPr/>
            <p:nvPr/>
          </p:nvSpPr>
          <p:spPr>
            <a:xfrm>
              <a:off x="9661923" y="6214698"/>
              <a:ext cx="282820" cy="225201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675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60%</a:t>
              </a:r>
            </a:p>
          </p:txBody>
        </p:sp>
        <p:sp>
          <p:nvSpPr>
            <p:cNvPr id="1054" name="Text Box 97"/>
            <p:cNvSpPr txBox="1">
              <a:spLocks noChangeArrowheads="1"/>
            </p:cNvSpPr>
            <p:nvPr/>
          </p:nvSpPr>
          <p:spPr bwMode="auto">
            <a:xfrm>
              <a:off x="10113052" y="6153650"/>
              <a:ext cx="2046139" cy="35136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80200" tIns="40101" rIns="80200" bIns="40101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defTabSz="801689">
                <a:defRPr/>
              </a:pPr>
              <a:r>
                <a: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rPr>
                <a:t> - износ электроэнергетических систем </a:t>
              </a:r>
            </a:p>
          </p:txBody>
        </p:sp>
        <p:sp>
          <p:nvSpPr>
            <p:cNvPr id="1055" name="Прямоугольник 1054"/>
            <p:cNvSpPr/>
            <p:nvPr/>
          </p:nvSpPr>
          <p:spPr>
            <a:xfrm>
              <a:off x="9477456" y="5946998"/>
              <a:ext cx="658385" cy="197832"/>
            </a:xfrm>
            <a:prstGeom prst="rect">
              <a:avLst/>
            </a:prstGeom>
            <a:solidFill>
              <a:srgbClr val="92D050"/>
            </a:solidFill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lIns="68571" tIns="34286" rIns="68571" bIns="34286" anchor="ctr"/>
            <a:lstStyle/>
            <a:p>
              <a:pPr algn="ctr"/>
              <a:r>
                <a:rPr lang="ru-RU" sz="675" kern="0" dirty="0">
                  <a:solidFill>
                    <a:prstClr val="black"/>
                  </a:solidFill>
                  <a:cs typeface="Times New Roman" panose="02020603050405020304" pitchFamily="18" charset="0"/>
                </a:rPr>
                <a:t>19/330</a:t>
              </a:r>
            </a:p>
          </p:txBody>
        </p:sp>
        <p:sp>
          <p:nvSpPr>
            <p:cNvPr id="1056" name="Text Box 97"/>
            <p:cNvSpPr txBox="1">
              <a:spLocks noChangeArrowheads="1"/>
            </p:cNvSpPr>
            <p:nvPr/>
          </p:nvSpPr>
          <p:spPr bwMode="auto">
            <a:xfrm>
              <a:off x="10063858" y="5864760"/>
              <a:ext cx="1648083" cy="44305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73" tIns="63988" rIns="127973" bIns="63988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кол-во домов /населения</a:t>
              </a:r>
            </a:p>
          </p:txBody>
        </p:sp>
      </p:grpSp>
      <p:sp>
        <p:nvSpPr>
          <p:cNvPr id="1066" name="Text Box 97"/>
          <p:cNvSpPr txBox="1">
            <a:spLocks noChangeArrowheads="1"/>
          </p:cNvSpPr>
          <p:nvPr/>
        </p:nvSpPr>
        <p:spPr bwMode="auto">
          <a:xfrm>
            <a:off x="8651665" y="6604516"/>
            <a:ext cx="1506131" cy="20080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89" tIns="47996" rIns="95989" bIns="47996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675" b="0" kern="0" dirty="0">
                <a:solidFill>
                  <a:srgbClr val="000000"/>
                </a:solidFill>
                <a:cs typeface="Arial" panose="020B0604020202020204" pitchFamily="34" charset="0"/>
              </a:rPr>
              <a:t>- количество осадков, мм</a:t>
            </a:r>
          </a:p>
        </p:txBody>
      </p:sp>
      <p:sp>
        <p:nvSpPr>
          <p:cNvPr id="1067" name="TextBox 23"/>
          <p:cNvSpPr txBox="1"/>
          <p:nvPr/>
        </p:nvSpPr>
        <p:spPr>
          <a:xfrm>
            <a:off x="8270590" y="6627814"/>
            <a:ext cx="383894" cy="219291"/>
          </a:xfrm>
          <a:prstGeom prst="rect">
            <a:avLst/>
          </a:prstGeom>
          <a:solidFill>
            <a:srgbClr val="4F81BD">
              <a:lumMod val="75000"/>
            </a:srgbClr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25" kern="0" dirty="0">
                <a:solidFill>
                  <a:prstClr val="black"/>
                </a:solidFill>
              </a:rPr>
              <a:t>20</a:t>
            </a:r>
          </a:p>
        </p:txBody>
      </p:sp>
      <p:sp>
        <p:nvSpPr>
          <p:cNvPr id="1068" name="TextBox 23"/>
          <p:cNvSpPr txBox="1"/>
          <p:nvPr/>
        </p:nvSpPr>
        <p:spPr>
          <a:xfrm>
            <a:off x="8282179" y="6782376"/>
            <a:ext cx="372305" cy="219291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25" kern="0" dirty="0">
                <a:solidFill>
                  <a:prstClr val="black"/>
                </a:solidFill>
              </a:rPr>
              <a:t>3</a:t>
            </a:r>
          </a:p>
        </p:txBody>
      </p:sp>
      <p:sp>
        <p:nvSpPr>
          <p:cNvPr id="1069" name="Text Box 97"/>
          <p:cNvSpPr txBox="1">
            <a:spLocks noChangeArrowheads="1"/>
          </p:cNvSpPr>
          <p:nvPr/>
        </p:nvSpPr>
        <p:spPr bwMode="auto">
          <a:xfrm>
            <a:off x="8651665" y="6772475"/>
            <a:ext cx="1018906" cy="20080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89" tIns="47996" rIns="95989" bIns="47996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675" b="0" kern="0" dirty="0">
                <a:solidFill>
                  <a:srgbClr val="000000"/>
                </a:solidFill>
                <a:cs typeface="Arial" panose="020B0604020202020204" pitchFamily="34" charset="0"/>
              </a:rPr>
              <a:t>- порывы ветра, м/с</a:t>
            </a:r>
          </a:p>
        </p:txBody>
      </p:sp>
      <p:grpSp>
        <p:nvGrpSpPr>
          <p:cNvPr id="1070" name="Группа 629"/>
          <p:cNvGrpSpPr>
            <a:grpSpLocks/>
          </p:cNvGrpSpPr>
          <p:nvPr/>
        </p:nvGrpSpPr>
        <p:grpSpPr bwMode="auto">
          <a:xfrm>
            <a:off x="8390876" y="6988467"/>
            <a:ext cx="155099" cy="151307"/>
            <a:chOff x="142483" y="3760971"/>
            <a:chExt cx="346075" cy="386605"/>
          </a:xfrm>
        </p:grpSpPr>
        <p:sp>
          <p:nvSpPr>
            <p:cNvPr id="1071" name="Line 281"/>
            <p:cNvSpPr>
              <a:spLocks noChangeShapeType="1"/>
            </p:cNvSpPr>
            <p:nvPr/>
          </p:nvSpPr>
          <p:spPr bwMode="auto">
            <a:xfrm>
              <a:off x="203673" y="3847248"/>
              <a:ext cx="0" cy="30032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958830">
                <a:buClr>
                  <a:srgbClr val="000000"/>
                </a:buClr>
                <a:buSzPct val="100000"/>
                <a:defRPr/>
              </a:pPr>
              <a:endParaRPr lang="ru-RU" sz="6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</a:endParaRPr>
            </a:p>
          </p:txBody>
        </p:sp>
        <p:sp>
          <p:nvSpPr>
            <p:cNvPr id="1072" name="Freeform 285"/>
            <p:cNvSpPr>
              <a:spLocks/>
            </p:cNvSpPr>
            <p:nvPr/>
          </p:nvSpPr>
          <p:spPr bwMode="auto">
            <a:xfrm>
              <a:off x="198223" y="3795140"/>
              <a:ext cx="270456" cy="228326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958830">
                <a:defRPr/>
              </a:pPr>
              <a:endParaRPr lang="ru-RU" sz="60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</a:endParaRPr>
            </a:p>
          </p:txBody>
        </p:sp>
        <p:sp>
          <p:nvSpPr>
            <p:cNvPr id="1073" name="Text Box 286"/>
            <p:cNvSpPr txBox="1">
              <a:spLocks noChangeArrowheads="1"/>
            </p:cNvSpPr>
            <p:nvPr/>
          </p:nvSpPr>
          <p:spPr bwMode="auto">
            <a:xfrm>
              <a:off x="142483" y="3760971"/>
              <a:ext cx="346075" cy="33842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85450" tIns="42725" rIns="85450" bIns="42725">
              <a:spAutoFit/>
            </a:bodyPr>
            <a:lstStyle/>
            <a:p>
              <a:pPr algn="ctr" defTabSz="770733">
                <a:defRPr/>
              </a:pPr>
              <a:endParaRPr lang="ru-RU" sz="3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j-lt"/>
              </a:endParaRPr>
            </a:p>
          </p:txBody>
        </p:sp>
      </p:grpSp>
      <p:sp>
        <p:nvSpPr>
          <p:cNvPr id="1074" name="Text Box 97"/>
          <p:cNvSpPr txBox="1">
            <a:spLocks noChangeArrowheads="1"/>
          </p:cNvSpPr>
          <p:nvPr/>
        </p:nvSpPr>
        <p:spPr bwMode="auto">
          <a:xfrm>
            <a:off x="8611820" y="6940093"/>
            <a:ext cx="1716335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пожарно-спасательные формирования</a:t>
            </a:r>
          </a:p>
        </p:txBody>
      </p:sp>
      <p:grpSp>
        <p:nvGrpSpPr>
          <p:cNvPr id="1075" name="Group 316"/>
          <p:cNvGrpSpPr>
            <a:grpSpLocks/>
          </p:cNvGrpSpPr>
          <p:nvPr/>
        </p:nvGrpSpPr>
        <p:grpSpPr bwMode="auto">
          <a:xfrm>
            <a:off x="8379708" y="7164087"/>
            <a:ext cx="139927" cy="111367"/>
            <a:chOff x="4727" y="2506"/>
            <a:chExt cx="706" cy="1172"/>
          </a:xfrm>
        </p:grpSpPr>
        <p:sp>
          <p:nvSpPr>
            <p:cNvPr id="1076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07 h 135"/>
                <a:gd name="T2" fmla="*/ 0 w 139"/>
                <a:gd name="T3" fmla="*/ 73 h 135"/>
                <a:gd name="T4" fmla="*/ 5 w 139"/>
                <a:gd name="T5" fmla="*/ 73 h 135"/>
                <a:gd name="T6" fmla="*/ 5 w 139"/>
                <a:gd name="T7" fmla="*/ 37 h 135"/>
                <a:gd name="T8" fmla="*/ 10 w 139"/>
                <a:gd name="T9" fmla="*/ 37 h 135"/>
                <a:gd name="T10" fmla="*/ 10 w 139"/>
                <a:gd name="T11" fmla="*/ 0 h 135"/>
                <a:gd name="T12" fmla="*/ 15 w 139"/>
                <a:gd name="T13" fmla="*/ 0 h 135"/>
                <a:gd name="T14" fmla="*/ 15 w 139"/>
                <a:gd name="T15" fmla="*/ 107 h 135"/>
                <a:gd name="T16" fmla="*/ 0 w 139"/>
                <a:gd name="T17" fmla="*/ 107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77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971 h 1278"/>
                <a:gd name="T2" fmla="*/ 0 w 1946"/>
                <a:gd name="T3" fmla="*/ 78 h 1278"/>
                <a:gd name="T4" fmla="*/ 84 w 1946"/>
                <a:gd name="T5" fmla="*/ 78 h 1278"/>
                <a:gd name="T6" fmla="*/ 84 w 1946"/>
                <a:gd name="T7" fmla="*/ 71 h 1278"/>
                <a:gd name="T8" fmla="*/ 84 w 1946"/>
                <a:gd name="T9" fmla="*/ 62 h 1278"/>
                <a:gd name="T10" fmla="*/ 85 w 1946"/>
                <a:gd name="T11" fmla="*/ 55 h 1278"/>
                <a:gd name="T12" fmla="*/ 85 w 1946"/>
                <a:gd name="T13" fmla="*/ 48 h 1278"/>
                <a:gd name="T14" fmla="*/ 86 w 1946"/>
                <a:gd name="T15" fmla="*/ 42 h 1278"/>
                <a:gd name="T16" fmla="*/ 88 w 1946"/>
                <a:gd name="T17" fmla="*/ 35 h 1278"/>
                <a:gd name="T18" fmla="*/ 89 w 1946"/>
                <a:gd name="T19" fmla="*/ 29 h 1278"/>
                <a:gd name="T20" fmla="*/ 91 w 1946"/>
                <a:gd name="T21" fmla="*/ 23 h 1278"/>
                <a:gd name="T22" fmla="*/ 92 w 1946"/>
                <a:gd name="T23" fmla="*/ 18 h 1278"/>
                <a:gd name="T24" fmla="*/ 94 w 1946"/>
                <a:gd name="T25" fmla="*/ 14 h 1278"/>
                <a:gd name="T26" fmla="*/ 96 w 1946"/>
                <a:gd name="T27" fmla="*/ 10 h 1278"/>
                <a:gd name="T28" fmla="*/ 98 w 1946"/>
                <a:gd name="T29" fmla="*/ 6 h 1278"/>
                <a:gd name="T30" fmla="*/ 101 w 1946"/>
                <a:gd name="T31" fmla="*/ 3 h 1278"/>
                <a:gd name="T32" fmla="*/ 103 w 1946"/>
                <a:gd name="T33" fmla="*/ 3 h 1278"/>
                <a:gd name="T34" fmla="*/ 105 w 1946"/>
                <a:gd name="T35" fmla="*/ 0 h 1278"/>
                <a:gd name="T36" fmla="*/ 108 w 1946"/>
                <a:gd name="T37" fmla="*/ 0 h 1278"/>
                <a:gd name="T38" fmla="*/ 110 w 1946"/>
                <a:gd name="T39" fmla="*/ 0 h 1278"/>
                <a:gd name="T40" fmla="*/ 113 w 1946"/>
                <a:gd name="T41" fmla="*/ 3 h 1278"/>
                <a:gd name="T42" fmla="*/ 115 w 1946"/>
                <a:gd name="T43" fmla="*/ 3 h 1278"/>
                <a:gd name="T44" fmla="*/ 118 w 1946"/>
                <a:gd name="T45" fmla="*/ 6 h 1278"/>
                <a:gd name="T46" fmla="*/ 120 w 1946"/>
                <a:gd name="T47" fmla="*/ 10 h 1278"/>
                <a:gd name="T48" fmla="*/ 122 w 1946"/>
                <a:gd name="T49" fmla="*/ 14 h 1278"/>
                <a:gd name="T50" fmla="*/ 124 w 1946"/>
                <a:gd name="T51" fmla="*/ 18 h 1278"/>
                <a:gd name="T52" fmla="*/ 125 w 1946"/>
                <a:gd name="T53" fmla="*/ 23 h 1278"/>
                <a:gd name="T54" fmla="*/ 127 w 1946"/>
                <a:gd name="T55" fmla="*/ 29 h 1278"/>
                <a:gd name="T56" fmla="*/ 128 w 1946"/>
                <a:gd name="T57" fmla="*/ 35 h 1278"/>
                <a:gd name="T58" fmla="*/ 130 w 1946"/>
                <a:gd name="T59" fmla="*/ 42 h 1278"/>
                <a:gd name="T60" fmla="*/ 130 w 1946"/>
                <a:gd name="T61" fmla="*/ 48 h 1278"/>
                <a:gd name="T62" fmla="*/ 131 w 1946"/>
                <a:gd name="T63" fmla="*/ 55 h 1278"/>
                <a:gd name="T64" fmla="*/ 132 w 1946"/>
                <a:gd name="T65" fmla="*/ 62 h 1278"/>
                <a:gd name="T66" fmla="*/ 132 w 1946"/>
                <a:gd name="T67" fmla="*/ 71 h 1278"/>
                <a:gd name="T68" fmla="*/ 132 w 1946"/>
                <a:gd name="T69" fmla="*/ 78 h 1278"/>
                <a:gd name="T70" fmla="*/ 216 w 1946"/>
                <a:gd name="T71" fmla="*/ 78 h 1278"/>
                <a:gd name="T72" fmla="*/ 216 w 1946"/>
                <a:gd name="T73" fmla="*/ 970 h 1278"/>
                <a:gd name="T74" fmla="*/ 0 w 1946"/>
                <a:gd name="T75" fmla="*/ 971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78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79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80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81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82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83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84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85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86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87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88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89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90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91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92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93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48 w 440"/>
                <a:gd name="T1" fmla="*/ 78 h 102"/>
                <a:gd name="T2" fmla="*/ 48 w 440"/>
                <a:gd name="T3" fmla="*/ 70 h 102"/>
                <a:gd name="T4" fmla="*/ 48 w 440"/>
                <a:gd name="T5" fmla="*/ 63 h 102"/>
                <a:gd name="T6" fmla="*/ 47 w 440"/>
                <a:gd name="T7" fmla="*/ 55 h 102"/>
                <a:gd name="T8" fmla="*/ 46 w 440"/>
                <a:gd name="T9" fmla="*/ 49 h 102"/>
                <a:gd name="T10" fmla="*/ 45 w 440"/>
                <a:gd name="T11" fmla="*/ 42 h 102"/>
                <a:gd name="T12" fmla="*/ 44 w 440"/>
                <a:gd name="T13" fmla="*/ 35 h 102"/>
                <a:gd name="T14" fmla="*/ 43 w 440"/>
                <a:gd name="T15" fmla="*/ 29 h 102"/>
                <a:gd name="T16" fmla="*/ 41 w 440"/>
                <a:gd name="T17" fmla="*/ 23 h 102"/>
                <a:gd name="T18" fmla="*/ 39 w 440"/>
                <a:gd name="T19" fmla="*/ 18 h 102"/>
                <a:gd name="T20" fmla="*/ 38 w 440"/>
                <a:gd name="T21" fmla="*/ 14 h 102"/>
                <a:gd name="T22" fmla="*/ 36 w 440"/>
                <a:gd name="T23" fmla="*/ 10 h 102"/>
                <a:gd name="T24" fmla="*/ 34 w 440"/>
                <a:gd name="T25" fmla="*/ 6 h 102"/>
                <a:gd name="T26" fmla="*/ 32 w 440"/>
                <a:gd name="T27" fmla="*/ 3 h 102"/>
                <a:gd name="T28" fmla="*/ 29 w 440"/>
                <a:gd name="T29" fmla="*/ 3 h 102"/>
                <a:gd name="T30" fmla="*/ 27 w 440"/>
                <a:gd name="T31" fmla="*/ 0 h 102"/>
                <a:gd name="T32" fmla="*/ 24 w 440"/>
                <a:gd name="T33" fmla="*/ 0 h 102"/>
                <a:gd name="T34" fmla="*/ 22 w 440"/>
                <a:gd name="T35" fmla="*/ 0 h 102"/>
                <a:gd name="T36" fmla="*/ 19 w 440"/>
                <a:gd name="T37" fmla="*/ 3 h 102"/>
                <a:gd name="T38" fmla="*/ 17 w 440"/>
                <a:gd name="T39" fmla="*/ 3 h 102"/>
                <a:gd name="T40" fmla="*/ 15 w 440"/>
                <a:gd name="T41" fmla="*/ 6 h 102"/>
                <a:gd name="T42" fmla="*/ 13 w 440"/>
                <a:gd name="T43" fmla="*/ 10 h 102"/>
                <a:gd name="T44" fmla="*/ 11 w 440"/>
                <a:gd name="T45" fmla="*/ 14 h 102"/>
                <a:gd name="T46" fmla="*/ 9 w 440"/>
                <a:gd name="T47" fmla="*/ 18 h 102"/>
                <a:gd name="T48" fmla="*/ 7 w 440"/>
                <a:gd name="T49" fmla="*/ 23 h 102"/>
                <a:gd name="T50" fmla="*/ 6 w 440"/>
                <a:gd name="T51" fmla="*/ 29 h 102"/>
                <a:gd name="T52" fmla="*/ 4 w 440"/>
                <a:gd name="T53" fmla="*/ 35 h 102"/>
                <a:gd name="T54" fmla="*/ 3 w 440"/>
                <a:gd name="T55" fmla="*/ 42 h 102"/>
                <a:gd name="T56" fmla="*/ 2 w 440"/>
                <a:gd name="T57" fmla="*/ 49 h 102"/>
                <a:gd name="T58" fmla="*/ 1 w 440"/>
                <a:gd name="T59" fmla="*/ 55 h 102"/>
                <a:gd name="T60" fmla="*/ 0 w 440"/>
                <a:gd name="T61" fmla="*/ 63 h 102"/>
                <a:gd name="T62" fmla="*/ 0 w 440"/>
                <a:gd name="T63" fmla="*/ 70 h 102"/>
                <a:gd name="T64" fmla="*/ 0 w 440"/>
                <a:gd name="T65" fmla="*/ 78 h 102"/>
                <a:gd name="T66" fmla="*/ 48 w 440"/>
                <a:gd name="T67" fmla="*/ 78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94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100 w 1847"/>
                <a:gd name="T1" fmla="*/ 50 h 168"/>
                <a:gd name="T2" fmla="*/ 95 w 1847"/>
                <a:gd name="T3" fmla="*/ 53 h 168"/>
                <a:gd name="T4" fmla="*/ 91 w 1847"/>
                <a:gd name="T5" fmla="*/ 60 h 168"/>
                <a:gd name="T6" fmla="*/ 87 w 1847"/>
                <a:gd name="T7" fmla="*/ 68 h 168"/>
                <a:gd name="T8" fmla="*/ 84 w 1847"/>
                <a:gd name="T9" fmla="*/ 79 h 168"/>
                <a:gd name="T10" fmla="*/ 81 w 1847"/>
                <a:gd name="T11" fmla="*/ 92 h 168"/>
                <a:gd name="T12" fmla="*/ 79 w 1847"/>
                <a:gd name="T13" fmla="*/ 105 h 168"/>
                <a:gd name="T14" fmla="*/ 78 w 1847"/>
                <a:gd name="T15" fmla="*/ 121 h 168"/>
                <a:gd name="T16" fmla="*/ 0 w 1847"/>
                <a:gd name="T17" fmla="*/ 129 h 168"/>
                <a:gd name="T18" fmla="*/ 1 w 1847"/>
                <a:gd name="T19" fmla="*/ 88 h 168"/>
                <a:gd name="T20" fmla="*/ 6 w 1847"/>
                <a:gd name="T21" fmla="*/ 88 h 168"/>
                <a:gd name="T22" fmla="*/ 16 w 1847"/>
                <a:gd name="T23" fmla="*/ 88 h 168"/>
                <a:gd name="T24" fmla="*/ 28 w 1847"/>
                <a:gd name="T25" fmla="*/ 88 h 168"/>
                <a:gd name="T26" fmla="*/ 41 w 1847"/>
                <a:gd name="T27" fmla="*/ 88 h 168"/>
                <a:gd name="T28" fmla="*/ 54 w 1847"/>
                <a:gd name="T29" fmla="*/ 88 h 168"/>
                <a:gd name="T30" fmla="*/ 65 w 1847"/>
                <a:gd name="T31" fmla="*/ 88 h 168"/>
                <a:gd name="T32" fmla="*/ 71 w 1847"/>
                <a:gd name="T33" fmla="*/ 88 h 168"/>
                <a:gd name="T34" fmla="*/ 74 w 1847"/>
                <a:gd name="T35" fmla="*/ 80 h 168"/>
                <a:gd name="T36" fmla="*/ 76 w 1847"/>
                <a:gd name="T37" fmla="*/ 64 h 168"/>
                <a:gd name="T38" fmla="*/ 79 w 1847"/>
                <a:gd name="T39" fmla="*/ 47 h 168"/>
                <a:gd name="T40" fmla="*/ 83 w 1847"/>
                <a:gd name="T41" fmla="*/ 33 h 168"/>
                <a:gd name="T42" fmla="*/ 86 w 1847"/>
                <a:gd name="T43" fmla="*/ 21 h 168"/>
                <a:gd name="T44" fmla="*/ 91 w 1847"/>
                <a:gd name="T45" fmla="*/ 10 h 168"/>
                <a:gd name="T46" fmla="*/ 95 w 1847"/>
                <a:gd name="T47" fmla="*/ 4 h 168"/>
                <a:gd name="T48" fmla="*/ 100 w 1847"/>
                <a:gd name="T49" fmla="*/ 1 h 168"/>
                <a:gd name="T50" fmla="*/ 105 w 1847"/>
                <a:gd name="T51" fmla="*/ 1 h 168"/>
                <a:gd name="T52" fmla="*/ 110 w 1847"/>
                <a:gd name="T53" fmla="*/ 4 h 168"/>
                <a:gd name="T54" fmla="*/ 114 w 1847"/>
                <a:gd name="T55" fmla="*/ 10 h 168"/>
                <a:gd name="T56" fmla="*/ 119 w 1847"/>
                <a:gd name="T57" fmla="*/ 21 h 168"/>
                <a:gd name="T58" fmla="*/ 123 w 1847"/>
                <a:gd name="T59" fmla="*/ 33 h 168"/>
                <a:gd name="T60" fmla="*/ 126 w 1847"/>
                <a:gd name="T61" fmla="*/ 47 h 168"/>
                <a:gd name="T62" fmla="*/ 129 w 1847"/>
                <a:gd name="T63" fmla="*/ 64 h 168"/>
                <a:gd name="T64" fmla="*/ 131 w 1847"/>
                <a:gd name="T65" fmla="*/ 80 h 168"/>
                <a:gd name="T66" fmla="*/ 134 w 1847"/>
                <a:gd name="T67" fmla="*/ 88 h 168"/>
                <a:gd name="T68" fmla="*/ 140 w 1847"/>
                <a:gd name="T69" fmla="*/ 88 h 168"/>
                <a:gd name="T70" fmla="*/ 151 w 1847"/>
                <a:gd name="T71" fmla="*/ 88 h 168"/>
                <a:gd name="T72" fmla="*/ 163 w 1847"/>
                <a:gd name="T73" fmla="*/ 88 h 168"/>
                <a:gd name="T74" fmla="*/ 176 w 1847"/>
                <a:gd name="T75" fmla="*/ 88 h 168"/>
                <a:gd name="T76" fmla="*/ 189 w 1847"/>
                <a:gd name="T77" fmla="*/ 88 h 168"/>
                <a:gd name="T78" fmla="*/ 198 w 1847"/>
                <a:gd name="T79" fmla="*/ 88 h 168"/>
                <a:gd name="T80" fmla="*/ 204 w 1847"/>
                <a:gd name="T81" fmla="*/ 88 h 168"/>
                <a:gd name="T82" fmla="*/ 205 w 1847"/>
                <a:gd name="T83" fmla="*/ 129 h 168"/>
                <a:gd name="T84" fmla="*/ 127 w 1847"/>
                <a:gd name="T85" fmla="*/ 121 h 168"/>
                <a:gd name="T86" fmla="*/ 126 w 1847"/>
                <a:gd name="T87" fmla="*/ 105 h 168"/>
                <a:gd name="T88" fmla="*/ 124 w 1847"/>
                <a:gd name="T89" fmla="*/ 92 h 168"/>
                <a:gd name="T90" fmla="*/ 121 w 1847"/>
                <a:gd name="T91" fmla="*/ 79 h 168"/>
                <a:gd name="T92" fmla="*/ 118 w 1847"/>
                <a:gd name="T93" fmla="*/ 68 h 168"/>
                <a:gd name="T94" fmla="*/ 114 w 1847"/>
                <a:gd name="T95" fmla="*/ 60 h 168"/>
                <a:gd name="T96" fmla="*/ 110 w 1847"/>
                <a:gd name="T97" fmla="*/ 53 h 168"/>
                <a:gd name="T98" fmla="*/ 105 w 1847"/>
                <a:gd name="T99" fmla="*/ 50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95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96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97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98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99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00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01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02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03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04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05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06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07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08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09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10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11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12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13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14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15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16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17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18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19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20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21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22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23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24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25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26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27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28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29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30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21 w 216"/>
                <a:gd name="T1" fmla="*/ 163 h 373"/>
                <a:gd name="T2" fmla="*/ 3 w 216"/>
                <a:gd name="T3" fmla="*/ 163 h 373"/>
                <a:gd name="T4" fmla="*/ 3 w 216"/>
                <a:gd name="T5" fmla="*/ 260 h 373"/>
                <a:gd name="T6" fmla="*/ 21 w 216"/>
                <a:gd name="T7" fmla="*/ 260 h 373"/>
                <a:gd name="T8" fmla="*/ 24 w 216"/>
                <a:gd name="T9" fmla="*/ 281 h 373"/>
                <a:gd name="T10" fmla="*/ 0 w 216"/>
                <a:gd name="T11" fmla="*/ 281 h 373"/>
                <a:gd name="T12" fmla="*/ 0 w 216"/>
                <a:gd name="T13" fmla="*/ 0 h 373"/>
                <a:gd name="T14" fmla="*/ 24 w 216"/>
                <a:gd name="T15" fmla="*/ 0 h 373"/>
                <a:gd name="T16" fmla="*/ 21 w 216"/>
                <a:gd name="T17" fmla="*/ 22 h 373"/>
                <a:gd name="T18" fmla="*/ 3 w 216"/>
                <a:gd name="T19" fmla="*/ 22 h 373"/>
                <a:gd name="T20" fmla="*/ 3 w 216"/>
                <a:gd name="T21" fmla="*/ 129 h 373"/>
                <a:gd name="T22" fmla="*/ 21 w 216"/>
                <a:gd name="T23" fmla="*/ 129 h 373"/>
                <a:gd name="T24" fmla="*/ 21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31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32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33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34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21 w 216"/>
                <a:gd name="T1" fmla="*/ 165 h 372"/>
                <a:gd name="T2" fmla="*/ 3 w 216"/>
                <a:gd name="T3" fmla="*/ 165 h 372"/>
                <a:gd name="T4" fmla="*/ 3 w 216"/>
                <a:gd name="T5" fmla="*/ 260 h 372"/>
                <a:gd name="T6" fmla="*/ 21 w 216"/>
                <a:gd name="T7" fmla="*/ 260 h 372"/>
                <a:gd name="T8" fmla="*/ 24 w 216"/>
                <a:gd name="T9" fmla="*/ 282 h 372"/>
                <a:gd name="T10" fmla="*/ 0 w 216"/>
                <a:gd name="T11" fmla="*/ 282 h 372"/>
                <a:gd name="T12" fmla="*/ 0 w 216"/>
                <a:gd name="T13" fmla="*/ 0 h 372"/>
                <a:gd name="T14" fmla="*/ 24 w 216"/>
                <a:gd name="T15" fmla="*/ 0 h 372"/>
                <a:gd name="T16" fmla="*/ 21 w 216"/>
                <a:gd name="T17" fmla="*/ 21 h 372"/>
                <a:gd name="T18" fmla="*/ 3 w 216"/>
                <a:gd name="T19" fmla="*/ 21 h 372"/>
                <a:gd name="T20" fmla="*/ 3 w 216"/>
                <a:gd name="T21" fmla="*/ 130 h 372"/>
                <a:gd name="T22" fmla="*/ 21 w 216"/>
                <a:gd name="T23" fmla="*/ 130 h 372"/>
                <a:gd name="T24" fmla="*/ 21 w 216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35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36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21 w 217"/>
                <a:gd name="T1" fmla="*/ 165 h 372"/>
                <a:gd name="T2" fmla="*/ 3 w 217"/>
                <a:gd name="T3" fmla="*/ 165 h 372"/>
                <a:gd name="T4" fmla="*/ 3 w 217"/>
                <a:gd name="T5" fmla="*/ 260 h 372"/>
                <a:gd name="T6" fmla="*/ 21 w 217"/>
                <a:gd name="T7" fmla="*/ 260 h 372"/>
                <a:gd name="T8" fmla="*/ 24 w 217"/>
                <a:gd name="T9" fmla="*/ 282 h 372"/>
                <a:gd name="T10" fmla="*/ 0 w 217"/>
                <a:gd name="T11" fmla="*/ 282 h 372"/>
                <a:gd name="T12" fmla="*/ 0 w 217"/>
                <a:gd name="T13" fmla="*/ 0 h 372"/>
                <a:gd name="T14" fmla="*/ 24 w 217"/>
                <a:gd name="T15" fmla="*/ 0 h 372"/>
                <a:gd name="T16" fmla="*/ 21 w 217"/>
                <a:gd name="T17" fmla="*/ 21 h 372"/>
                <a:gd name="T18" fmla="*/ 3 w 217"/>
                <a:gd name="T19" fmla="*/ 21 h 372"/>
                <a:gd name="T20" fmla="*/ 3 w 217"/>
                <a:gd name="T21" fmla="*/ 130 h 372"/>
                <a:gd name="T22" fmla="*/ 21 w 217"/>
                <a:gd name="T23" fmla="*/ 130 h 372"/>
                <a:gd name="T24" fmla="*/ 21 w 217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37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38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39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40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3 w 216"/>
                <a:gd name="T1" fmla="*/ 163 h 373"/>
                <a:gd name="T2" fmla="*/ 20 w 216"/>
                <a:gd name="T3" fmla="*/ 163 h 373"/>
                <a:gd name="T4" fmla="*/ 20 w 216"/>
                <a:gd name="T5" fmla="*/ 260 h 373"/>
                <a:gd name="T6" fmla="*/ 3 w 216"/>
                <a:gd name="T7" fmla="*/ 260 h 373"/>
                <a:gd name="T8" fmla="*/ 0 w 216"/>
                <a:gd name="T9" fmla="*/ 281 h 373"/>
                <a:gd name="T10" fmla="*/ 23 w 216"/>
                <a:gd name="T11" fmla="*/ 281 h 373"/>
                <a:gd name="T12" fmla="*/ 23 w 216"/>
                <a:gd name="T13" fmla="*/ 0 h 373"/>
                <a:gd name="T14" fmla="*/ 0 w 216"/>
                <a:gd name="T15" fmla="*/ 0 h 373"/>
                <a:gd name="T16" fmla="*/ 3 w 216"/>
                <a:gd name="T17" fmla="*/ 22 h 373"/>
                <a:gd name="T18" fmla="*/ 20 w 216"/>
                <a:gd name="T19" fmla="*/ 22 h 373"/>
                <a:gd name="T20" fmla="*/ 20 w 216"/>
                <a:gd name="T21" fmla="*/ 129 h 373"/>
                <a:gd name="T22" fmla="*/ 3 w 216"/>
                <a:gd name="T23" fmla="*/ 129 h 373"/>
                <a:gd name="T24" fmla="*/ 3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41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42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43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44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45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3 w 215"/>
                <a:gd name="T1" fmla="*/ 165 h 372"/>
                <a:gd name="T2" fmla="*/ 21 w 215"/>
                <a:gd name="T3" fmla="*/ 165 h 372"/>
                <a:gd name="T4" fmla="*/ 21 w 215"/>
                <a:gd name="T5" fmla="*/ 260 h 372"/>
                <a:gd name="T6" fmla="*/ 3 w 215"/>
                <a:gd name="T7" fmla="*/ 260 h 372"/>
                <a:gd name="T8" fmla="*/ 0 w 215"/>
                <a:gd name="T9" fmla="*/ 282 h 372"/>
                <a:gd name="T10" fmla="*/ 24 w 215"/>
                <a:gd name="T11" fmla="*/ 282 h 372"/>
                <a:gd name="T12" fmla="*/ 24 w 215"/>
                <a:gd name="T13" fmla="*/ 0 h 372"/>
                <a:gd name="T14" fmla="*/ 0 w 215"/>
                <a:gd name="T15" fmla="*/ 0 h 372"/>
                <a:gd name="T16" fmla="*/ 3 w 215"/>
                <a:gd name="T17" fmla="*/ 21 h 372"/>
                <a:gd name="T18" fmla="*/ 21 w 215"/>
                <a:gd name="T19" fmla="*/ 21 h 372"/>
                <a:gd name="T20" fmla="*/ 21 w 215"/>
                <a:gd name="T21" fmla="*/ 130 h 372"/>
                <a:gd name="T22" fmla="*/ 3 w 215"/>
                <a:gd name="T23" fmla="*/ 130 h 372"/>
                <a:gd name="T24" fmla="*/ 3 w 215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46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47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48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49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50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51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52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53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2 w 37"/>
                <a:gd name="T1" fmla="*/ 36 h 38"/>
                <a:gd name="T2" fmla="*/ 3 w 37"/>
                <a:gd name="T3" fmla="*/ 34 h 38"/>
                <a:gd name="T4" fmla="*/ 3 w 37"/>
                <a:gd name="T5" fmla="*/ 30 h 38"/>
                <a:gd name="T6" fmla="*/ 4 w 37"/>
                <a:gd name="T7" fmla="*/ 23 h 38"/>
                <a:gd name="T8" fmla="*/ 4 w 37"/>
                <a:gd name="T9" fmla="*/ 19 h 38"/>
                <a:gd name="T10" fmla="*/ 4 w 37"/>
                <a:gd name="T11" fmla="*/ 12 h 38"/>
                <a:gd name="T12" fmla="*/ 3 w 37"/>
                <a:gd name="T13" fmla="*/ 5 h 38"/>
                <a:gd name="T14" fmla="*/ 3 w 37"/>
                <a:gd name="T15" fmla="*/ 1 h 38"/>
                <a:gd name="T16" fmla="*/ 2 w 37"/>
                <a:gd name="T17" fmla="*/ 0 h 38"/>
                <a:gd name="T18" fmla="*/ 1 w 37"/>
                <a:gd name="T19" fmla="*/ 1 h 38"/>
                <a:gd name="T20" fmla="*/ 1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23 h 38"/>
                <a:gd name="T28" fmla="*/ 1 w 37"/>
                <a:gd name="T29" fmla="*/ 30 h 38"/>
                <a:gd name="T30" fmla="*/ 1 w 37"/>
                <a:gd name="T31" fmla="*/ 34 h 38"/>
                <a:gd name="T32" fmla="*/ 2 w 37"/>
                <a:gd name="T33" fmla="*/ 36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</p:grpSp>
      <p:sp>
        <p:nvSpPr>
          <p:cNvPr id="1154" name="Text Box 97"/>
          <p:cNvSpPr txBox="1">
            <a:spLocks noChangeArrowheads="1"/>
          </p:cNvSpPr>
          <p:nvPr/>
        </p:nvSpPr>
        <p:spPr bwMode="auto">
          <a:xfrm>
            <a:off x="8597018" y="7104818"/>
            <a:ext cx="1396058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социально-значимый объект</a:t>
            </a:r>
          </a:p>
        </p:txBody>
      </p:sp>
      <p:grpSp>
        <p:nvGrpSpPr>
          <p:cNvPr id="1155" name="Группа 119"/>
          <p:cNvGrpSpPr>
            <a:grpSpLocks/>
          </p:cNvGrpSpPr>
          <p:nvPr/>
        </p:nvGrpSpPr>
        <p:grpSpPr bwMode="auto">
          <a:xfrm>
            <a:off x="8390834" y="7298870"/>
            <a:ext cx="117979" cy="105169"/>
            <a:chOff x="214313" y="8958263"/>
            <a:chExt cx="642937" cy="500062"/>
          </a:xfrm>
        </p:grpSpPr>
        <p:sp>
          <p:nvSpPr>
            <p:cNvPr id="1156" name="Прямоугольник 15"/>
            <p:cNvSpPr>
              <a:spLocks noChangeArrowheads="1"/>
            </p:cNvSpPr>
            <p:nvPr/>
          </p:nvSpPr>
          <p:spPr bwMode="auto">
            <a:xfrm>
              <a:off x="214313" y="9172575"/>
              <a:ext cx="642937" cy="285750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958055"/>
              <a:endParaRPr lang="ru-RU" sz="600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157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2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958055"/>
              <a:endParaRPr lang="ru-RU" sz="600" dirty="0"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1158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1159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  <p:cxnSp>
            <p:nvCxnSpPr>
              <p:cNvPr id="1160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</p:grpSp>
      </p:grpSp>
      <p:sp>
        <p:nvSpPr>
          <p:cNvPr id="1161" name="Text Box 97"/>
          <p:cNvSpPr txBox="1">
            <a:spLocks noChangeArrowheads="1"/>
          </p:cNvSpPr>
          <p:nvPr/>
        </p:nvSpPr>
        <p:spPr bwMode="auto">
          <a:xfrm>
            <a:off x="8592707" y="7243661"/>
            <a:ext cx="1373860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больница</a:t>
            </a:r>
          </a:p>
        </p:txBody>
      </p:sp>
      <p:sp>
        <p:nvSpPr>
          <p:cNvPr id="935" name="TextBox 934"/>
          <p:cNvSpPr txBox="1"/>
          <p:nvPr/>
        </p:nvSpPr>
        <p:spPr>
          <a:xfrm>
            <a:off x="-6289" y="7657475"/>
            <a:ext cx="1847305" cy="540166"/>
          </a:xfrm>
          <a:prstGeom prst="rect">
            <a:avLst/>
          </a:prstGeom>
          <a:solidFill>
            <a:schemeClr val="bg1">
              <a:alpha val="85000"/>
            </a:schemeClr>
          </a:solidFill>
          <a:ln>
            <a:solidFill>
              <a:schemeClr val="tx1"/>
            </a:solidFill>
          </a:ln>
        </p:spPr>
        <p:txBody>
          <a:bodyPr wrap="square" lIns="77739" tIns="38871" rIns="77739" bIns="38871" rtlCol="0">
            <a:spAutoFit/>
          </a:bodyPr>
          <a:lstStyle/>
          <a:p>
            <a:r>
              <a:rPr lang="ru-RU" sz="6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17:00 15.10.2021</a:t>
            </a:r>
            <a:endParaRPr lang="ru-RU" sz="6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исп. ЦУКС ГУ МЧС по Ленинградской области</a:t>
            </a:r>
          </a:p>
          <a:p>
            <a:r>
              <a:rPr lang="ru-RU" altLang="ru-RU" sz="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 9 </a:t>
            </a:r>
            <a:r>
              <a:rPr lang="ru-RU" altLang="ru-RU" sz="6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Михеева В.В.</a:t>
            </a:r>
            <a:endParaRPr lang="ru-RU" sz="6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тел. 3930-1251</a:t>
            </a:r>
          </a:p>
          <a:p>
            <a:r>
              <a:rPr lang="ru-RU" sz="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использовались: АИУС РСЧС</a:t>
            </a:r>
          </a:p>
        </p:txBody>
      </p:sp>
    </p:spTree>
    <p:extLst>
      <p:ext uri="{BB962C8B-B14F-4D97-AF65-F5344CB8AC3E}">
        <p14:creationId xmlns:p14="http://schemas.microsoft.com/office/powerpoint/2010/main" val="949796207"/>
      </p:ext>
    </p:extLst>
  </p:cSld>
  <p:clrMapOvr>
    <a:masterClrMapping/>
  </p:clrMapOvr>
  <p:transition spd="slow" advClick="0" advTm="3000"/>
  <p:timing>
    <p:tnLst>
      <p:par>
        <p:cTn id="1" dur="indefinite" restart="never" nodeType="tmRoot"/>
      </p:par>
    </p:tn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0482" name="Picture 2" descr="G:\гостил.jpg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6083" y="541362"/>
            <a:ext cx="10365204" cy="766760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512" name="Прямоугольник 1982"/>
          <p:cNvSpPr>
            <a:spLocks noChangeArrowheads="1"/>
          </p:cNvSpPr>
          <p:nvPr/>
        </p:nvSpPr>
        <p:spPr bwMode="auto">
          <a:xfrm>
            <a:off x="4720168" y="4053195"/>
            <a:ext cx="1087052" cy="281801"/>
          </a:xfrm>
          <a:prstGeom prst="rect">
            <a:avLst/>
          </a:prstGeom>
          <a:solidFill>
            <a:srgbClr val="FFFF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45859" tIns="22929" rIns="45859" bIns="22929">
            <a:spAutoFit/>
          </a:bodyPr>
          <a:lstStyle>
            <a:lvl1pPr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FontTx/>
              <a:buNone/>
            </a:pPr>
            <a:r>
              <a:rPr lang="ru-RU" altLang="ru-RU" sz="1530" b="1">
                <a:latin typeface="Times New Roman" panose="02020603050405020304" pitchFamily="18" charset="0"/>
                <a:cs typeface="Times New Roman" panose="02020603050405020304" pitchFamily="18" charset="0"/>
              </a:rPr>
              <a:t>Гостилицы</a:t>
            </a:r>
          </a:p>
        </p:txBody>
      </p:sp>
      <p:sp>
        <p:nvSpPr>
          <p:cNvPr id="117" name="TextBox 10"/>
          <p:cNvSpPr txBox="1"/>
          <p:nvPr/>
        </p:nvSpPr>
        <p:spPr>
          <a:xfrm>
            <a:off x="629205" y="2181999"/>
            <a:ext cx="2604737" cy="601817"/>
          </a:xfrm>
          <a:prstGeom prst="rect">
            <a:avLst/>
          </a:prstGeom>
          <a:solidFill>
            <a:schemeClr val="bg1"/>
          </a:solidFill>
          <a:effectLst>
            <a:softEdge rad="63500"/>
          </a:effectLst>
        </p:spPr>
        <p:txBody>
          <a:bodyPr lIns="77736" tIns="38869" rIns="77736" bIns="38869">
            <a:spAutoFit/>
          </a:bodyPr>
          <a:lstStyle>
            <a:defPPr>
              <a:defRPr lang="ru-RU"/>
            </a:defPPr>
            <a:lvl1pPr algn="ctr">
              <a:defRPr sz="800" b="1"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pPr algn="l" defTabSz="777281">
              <a:defRPr/>
            </a:pPr>
            <a:r>
              <a:rPr lang="ru-RU" altLang="ru-RU" sz="850" dirty="0">
                <a:solidFill>
                  <a:prstClr val="black"/>
                </a:solidFill>
              </a:rPr>
              <a:t>*Примечание:</a:t>
            </a:r>
          </a:p>
          <a:p>
            <a:pPr algn="l" defTabSz="777281">
              <a:defRPr/>
            </a:pPr>
            <a:r>
              <a:rPr lang="ru-RU" altLang="ru-RU" sz="850" dirty="0">
                <a:solidFill>
                  <a:prstClr val="black"/>
                </a:solidFill>
              </a:rPr>
              <a:t>Административный центр Ломоносовского района (г. Ломоносов) находится на территории </a:t>
            </a:r>
            <a:r>
              <a:rPr lang="ru-RU" altLang="ru-RU" sz="850" dirty="0" err="1">
                <a:solidFill>
                  <a:prstClr val="black"/>
                </a:solidFill>
              </a:rPr>
              <a:t>Петродворцового</a:t>
            </a:r>
            <a:r>
              <a:rPr lang="ru-RU" altLang="ru-RU" sz="850" dirty="0">
                <a:solidFill>
                  <a:prstClr val="black"/>
                </a:solidFill>
              </a:rPr>
              <a:t> района г. Санкт-Петербурга</a:t>
            </a:r>
          </a:p>
        </p:txBody>
      </p:sp>
      <p:grpSp>
        <p:nvGrpSpPr>
          <p:cNvPr id="20522" name="Group 149"/>
          <p:cNvGrpSpPr>
            <a:grpSpLocks/>
          </p:cNvGrpSpPr>
          <p:nvPr/>
        </p:nvGrpSpPr>
        <p:grpSpPr bwMode="auto">
          <a:xfrm>
            <a:off x="6089671" y="3958721"/>
            <a:ext cx="286123" cy="219991"/>
            <a:chOff x="2018" y="2750"/>
            <a:chExt cx="361" cy="309"/>
          </a:xfrm>
        </p:grpSpPr>
        <p:sp>
          <p:nvSpPr>
            <p:cNvPr id="120" name="AutoShape 150"/>
            <p:cNvSpPr>
              <a:spLocks noChangeArrowheads="1"/>
            </p:cNvSpPr>
            <p:nvPr/>
          </p:nvSpPr>
          <p:spPr bwMode="auto">
            <a:xfrm>
              <a:off x="2018" y="3027"/>
              <a:ext cx="24" cy="34"/>
            </a:xfrm>
            <a:custGeom>
              <a:avLst/>
              <a:gdLst>
                <a:gd name="T0" fmla="*/ 0 w 139"/>
                <a:gd name="T1" fmla="*/ 0 h 135"/>
                <a:gd name="T2" fmla="*/ 0 w 139"/>
                <a:gd name="T3" fmla="*/ 0 h 135"/>
                <a:gd name="T4" fmla="*/ 0 w 139"/>
                <a:gd name="T5" fmla="*/ 0 h 135"/>
                <a:gd name="T6" fmla="*/ 0 w 139"/>
                <a:gd name="T7" fmla="*/ 0 h 135"/>
                <a:gd name="T8" fmla="*/ 0 w 139"/>
                <a:gd name="T9" fmla="*/ 0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0 h 135"/>
                <a:gd name="T16" fmla="*/ 0 w 139"/>
                <a:gd name="T17" fmla="*/ 0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21" name="AutoShape 151"/>
            <p:cNvSpPr>
              <a:spLocks noChangeArrowheads="1"/>
            </p:cNvSpPr>
            <p:nvPr/>
          </p:nvSpPr>
          <p:spPr bwMode="auto">
            <a:xfrm>
              <a:off x="2042" y="2763"/>
              <a:ext cx="330" cy="296"/>
            </a:xfrm>
            <a:custGeom>
              <a:avLst/>
              <a:gdLst>
                <a:gd name="T0" fmla="*/ 0 w 1946"/>
                <a:gd name="T1" fmla="*/ 0 h 1278"/>
                <a:gd name="T2" fmla="*/ 0 w 1946"/>
                <a:gd name="T3" fmla="*/ 0 h 1278"/>
                <a:gd name="T4" fmla="*/ 0 w 1946"/>
                <a:gd name="T5" fmla="*/ 0 h 1278"/>
                <a:gd name="T6" fmla="*/ 0 w 1946"/>
                <a:gd name="T7" fmla="*/ 0 h 1278"/>
                <a:gd name="T8" fmla="*/ 0 w 1946"/>
                <a:gd name="T9" fmla="*/ 0 h 1278"/>
                <a:gd name="T10" fmla="*/ 0 w 1946"/>
                <a:gd name="T11" fmla="*/ 0 h 1278"/>
                <a:gd name="T12" fmla="*/ 0 w 1946"/>
                <a:gd name="T13" fmla="*/ 0 h 1278"/>
                <a:gd name="T14" fmla="*/ 0 w 1946"/>
                <a:gd name="T15" fmla="*/ 0 h 1278"/>
                <a:gd name="T16" fmla="*/ 0 w 1946"/>
                <a:gd name="T17" fmla="*/ 0 h 1278"/>
                <a:gd name="T18" fmla="*/ 0 w 1946"/>
                <a:gd name="T19" fmla="*/ 0 h 1278"/>
                <a:gd name="T20" fmla="*/ 0 w 1946"/>
                <a:gd name="T21" fmla="*/ 0 h 1278"/>
                <a:gd name="T22" fmla="*/ 0 w 1946"/>
                <a:gd name="T23" fmla="*/ 0 h 1278"/>
                <a:gd name="T24" fmla="*/ 0 w 1946"/>
                <a:gd name="T25" fmla="*/ 0 h 1278"/>
                <a:gd name="T26" fmla="*/ 0 w 1946"/>
                <a:gd name="T27" fmla="*/ 0 h 1278"/>
                <a:gd name="T28" fmla="*/ 0 w 1946"/>
                <a:gd name="T29" fmla="*/ 0 h 1278"/>
                <a:gd name="T30" fmla="*/ 0 w 1946"/>
                <a:gd name="T31" fmla="*/ 0 h 1278"/>
                <a:gd name="T32" fmla="*/ 0 w 1946"/>
                <a:gd name="T33" fmla="*/ 0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0 h 1278"/>
                <a:gd name="T42" fmla="*/ 0 w 1946"/>
                <a:gd name="T43" fmla="*/ 0 h 1278"/>
                <a:gd name="T44" fmla="*/ 0 w 1946"/>
                <a:gd name="T45" fmla="*/ 0 h 1278"/>
                <a:gd name="T46" fmla="*/ 0 w 1946"/>
                <a:gd name="T47" fmla="*/ 0 h 1278"/>
                <a:gd name="T48" fmla="*/ 0 w 1946"/>
                <a:gd name="T49" fmla="*/ 0 h 1278"/>
                <a:gd name="T50" fmla="*/ 0 w 1946"/>
                <a:gd name="T51" fmla="*/ 0 h 1278"/>
                <a:gd name="T52" fmla="*/ 0 w 1946"/>
                <a:gd name="T53" fmla="*/ 0 h 1278"/>
                <a:gd name="T54" fmla="*/ 0 w 1946"/>
                <a:gd name="T55" fmla="*/ 0 h 1278"/>
                <a:gd name="T56" fmla="*/ 0 w 1946"/>
                <a:gd name="T57" fmla="*/ 0 h 1278"/>
                <a:gd name="T58" fmla="*/ 0 w 1946"/>
                <a:gd name="T59" fmla="*/ 0 h 1278"/>
                <a:gd name="T60" fmla="*/ 0 w 1946"/>
                <a:gd name="T61" fmla="*/ 0 h 1278"/>
                <a:gd name="T62" fmla="*/ 0 w 1946"/>
                <a:gd name="T63" fmla="*/ 0 h 1278"/>
                <a:gd name="T64" fmla="*/ 0 w 1946"/>
                <a:gd name="T65" fmla="*/ 0 h 1278"/>
                <a:gd name="T66" fmla="*/ 0 w 1946"/>
                <a:gd name="T67" fmla="*/ 0 h 1278"/>
                <a:gd name="T68" fmla="*/ 0 w 1946"/>
                <a:gd name="T69" fmla="*/ 0 h 1278"/>
                <a:gd name="T70" fmla="*/ 0 w 1946"/>
                <a:gd name="T71" fmla="*/ 0 h 1278"/>
                <a:gd name="T72" fmla="*/ 0 w 1946"/>
                <a:gd name="T73" fmla="*/ 0 h 1278"/>
                <a:gd name="T74" fmla="*/ 0 w 1946"/>
                <a:gd name="T75" fmla="*/ 0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22" name="Rectangle 152"/>
            <p:cNvSpPr>
              <a:spLocks noChangeArrowheads="1"/>
            </p:cNvSpPr>
            <p:nvPr/>
          </p:nvSpPr>
          <p:spPr bwMode="auto">
            <a:xfrm>
              <a:off x="2256" y="2904"/>
              <a:ext cx="20" cy="15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23" name="Rectangle 153"/>
            <p:cNvSpPr>
              <a:spLocks noChangeArrowheads="1"/>
            </p:cNvSpPr>
            <p:nvPr/>
          </p:nvSpPr>
          <p:spPr bwMode="auto">
            <a:xfrm>
              <a:off x="2243" y="2917"/>
              <a:ext cx="20" cy="9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24" name="Rectangle 154"/>
            <p:cNvSpPr>
              <a:spLocks noChangeArrowheads="1"/>
            </p:cNvSpPr>
            <p:nvPr/>
          </p:nvSpPr>
          <p:spPr bwMode="auto">
            <a:xfrm>
              <a:off x="2314" y="2892"/>
              <a:ext cx="29" cy="11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25" name="Rectangle 155"/>
            <p:cNvSpPr>
              <a:spLocks noChangeArrowheads="1"/>
            </p:cNvSpPr>
            <p:nvPr/>
          </p:nvSpPr>
          <p:spPr bwMode="auto">
            <a:xfrm>
              <a:off x="2307" y="2904"/>
              <a:ext cx="19" cy="15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26" name="Rectangle 156"/>
            <p:cNvSpPr>
              <a:spLocks noChangeArrowheads="1"/>
            </p:cNvSpPr>
            <p:nvPr/>
          </p:nvSpPr>
          <p:spPr bwMode="auto">
            <a:xfrm>
              <a:off x="2307" y="2879"/>
              <a:ext cx="19" cy="13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27" name="Rectangle 157"/>
            <p:cNvSpPr>
              <a:spLocks noChangeArrowheads="1"/>
            </p:cNvSpPr>
            <p:nvPr/>
          </p:nvSpPr>
          <p:spPr bwMode="auto">
            <a:xfrm>
              <a:off x="2042" y="2900"/>
              <a:ext cx="20" cy="13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28" name="Rectangle 158"/>
            <p:cNvSpPr>
              <a:spLocks noChangeArrowheads="1"/>
            </p:cNvSpPr>
            <p:nvPr/>
          </p:nvSpPr>
          <p:spPr bwMode="auto">
            <a:xfrm>
              <a:off x="2042" y="2888"/>
              <a:ext cx="14" cy="11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29" name="Rectangle 159"/>
            <p:cNvSpPr>
              <a:spLocks noChangeArrowheads="1"/>
            </p:cNvSpPr>
            <p:nvPr/>
          </p:nvSpPr>
          <p:spPr bwMode="auto">
            <a:xfrm>
              <a:off x="2042" y="2913"/>
              <a:ext cx="14" cy="11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30" name="Rectangle 160"/>
            <p:cNvSpPr>
              <a:spLocks noChangeArrowheads="1"/>
            </p:cNvSpPr>
            <p:nvPr/>
          </p:nvSpPr>
          <p:spPr bwMode="auto">
            <a:xfrm>
              <a:off x="2135" y="2900"/>
              <a:ext cx="17" cy="13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31" name="Rectangle 161"/>
            <p:cNvSpPr>
              <a:spLocks noChangeArrowheads="1"/>
            </p:cNvSpPr>
            <p:nvPr/>
          </p:nvSpPr>
          <p:spPr bwMode="auto">
            <a:xfrm>
              <a:off x="2120" y="2913"/>
              <a:ext cx="20" cy="11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32" name="Rectangle 162"/>
            <p:cNvSpPr>
              <a:spLocks noChangeArrowheads="1"/>
            </p:cNvSpPr>
            <p:nvPr/>
          </p:nvSpPr>
          <p:spPr bwMode="auto">
            <a:xfrm>
              <a:off x="2042" y="3000"/>
              <a:ext cx="20" cy="11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33" name="Rectangle 163"/>
            <p:cNvSpPr>
              <a:spLocks noChangeArrowheads="1"/>
            </p:cNvSpPr>
            <p:nvPr/>
          </p:nvSpPr>
          <p:spPr bwMode="auto">
            <a:xfrm>
              <a:off x="2042" y="2991"/>
              <a:ext cx="14" cy="9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34" name="Rectangle 164"/>
            <p:cNvSpPr>
              <a:spLocks noChangeArrowheads="1"/>
            </p:cNvSpPr>
            <p:nvPr/>
          </p:nvSpPr>
          <p:spPr bwMode="auto">
            <a:xfrm>
              <a:off x="2042" y="3015"/>
              <a:ext cx="14" cy="11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35" name="Rectangle 165"/>
            <p:cNvSpPr>
              <a:spLocks noChangeArrowheads="1"/>
            </p:cNvSpPr>
            <p:nvPr/>
          </p:nvSpPr>
          <p:spPr bwMode="auto">
            <a:xfrm>
              <a:off x="2135" y="3000"/>
              <a:ext cx="17" cy="11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36" name="Rectangle 166"/>
            <p:cNvSpPr>
              <a:spLocks noChangeArrowheads="1"/>
            </p:cNvSpPr>
            <p:nvPr/>
          </p:nvSpPr>
          <p:spPr bwMode="auto">
            <a:xfrm>
              <a:off x="2120" y="3015"/>
              <a:ext cx="20" cy="11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37" name="AutoShape 167"/>
            <p:cNvSpPr>
              <a:spLocks noChangeArrowheads="1"/>
            </p:cNvSpPr>
            <p:nvPr/>
          </p:nvSpPr>
          <p:spPr bwMode="auto">
            <a:xfrm>
              <a:off x="2170" y="2900"/>
              <a:ext cx="73" cy="28"/>
            </a:xfrm>
            <a:custGeom>
              <a:avLst/>
              <a:gdLst>
                <a:gd name="T0" fmla="*/ 0 w 440"/>
                <a:gd name="T1" fmla="*/ 0 h 102"/>
                <a:gd name="T2" fmla="*/ 0 w 440"/>
                <a:gd name="T3" fmla="*/ 0 h 102"/>
                <a:gd name="T4" fmla="*/ 0 w 440"/>
                <a:gd name="T5" fmla="*/ 0 h 102"/>
                <a:gd name="T6" fmla="*/ 0 w 440"/>
                <a:gd name="T7" fmla="*/ 0 h 102"/>
                <a:gd name="T8" fmla="*/ 0 w 440"/>
                <a:gd name="T9" fmla="*/ 0 h 102"/>
                <a:gd name="T10" fmla="*/ 0 w 440"/>
                <a:gd name="T11" fmla="*/ 0 h 102"/>
                <a:gd name="T12" fmla="*/ 0 w 440"/>
                <a:gd name="T13" fmla="*/ 0 h 102"/>
                <a:gd name="T14" fmla="*/ 0 w 440"/>
                <a:gd name="T15" fmla="*/ 0 h 102"/>
                <a:gd name="T16" fmla="*/ 0 w 440"/>
                <a:gd name="T17" fmla="*/ 0 h 102"/>
                <a:gd name="T18" fmla="*/ 0 w 440"/>
                <a:gd name="T19" fmla="*/ 0 h 102"/>
                <a:gd name="T20" fmla="*/ 0 w 440"/>
                <a:gd name="T21" fmla="*/ 0 h 102"/>
                <a:gd name="T22" fmla="*/ 0 w 440"/>
                <a:gd name="T23" fmla="*/ 0 h 102"/>
                <a:gd name="T24" fmla="*/ 0 w 440"/>
                <a:gd name="T25" fmla="*/ 0 h 102"/>
                <a:gd name="T26" fmla="*/ 0 w 440"/>
                <a:gd name="T27" fmla="*/ 0 h 102"/>
                <a:gd name="T28" fmla="*/ 0 w 440"/>
                <a:gd name="T29" fmla="*/ 0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0 h 102"/>
                <a:gd name="T38" fmla="*/ 0 w 440"/>
                <a:gd name="T39" fmla="*/ 0 h 102"/>
                <a:gd name="T40" fmla="*/ 0 w 440"/>
                <a:gd name="T41" fmla="*/ 0 h 102"/>
                <a:gd name="T42" fmla="*/ 0 w 440"/>
                <a:gd name="T43" fmla="*/ 0 h 102"/>
                <a:gd name="T44" fmla="*/ 0 w 440"/>
                <a:gd name="T45" fmla="*/ 0 h 102"/>
                <a:gd name="T46" fmla="*/ 0 w 440"/>
                <a:gd name="T47" fmla="*/ 0 h 102"/>
                <a:gd name="T48" fmla="*/ 0 w 440"/>
                <a:gd name="T49" fmla="*/ 0 h 102"/>
                <a:gd name="T50" fmla="*/ 0 w 440"/>
                <a:gd name="T51" fmla="*/ 0 h 102"/>
                <a:gd name="T52" fmla="*/ 0 w 440"/>
                <a:gd name="T53" fmla="*/ 0 h 102"/>
                <a:gd name="T54" fmla="*/ 0 w 440"/>
                <a:gd name="T55" fmla="*/ 0 h 102"/>
                <a:gd name="T56" fmla="*/ 0 w 440"/>
                <a:gd name="T57" fmla="*/ 0 h 102"/>
                <a:gd name="T58" fmla="*/ 0 w 440"/>
                <a:gd name="T59" fmla="*/ 0 h 102"/>
                <a:gd name="T60" fmla="*/ 0 w 440"/>
                <a:gd name="T61" fmla="*/ 0 h 102"/>
                <a:gd name="T62" fmla="*/ 0 w 440"/>
                <a:gd name="T63" fmla="*/ 0 h 102"/>
                <a:gd name="T64" fmla="*/ 0 w 440"/>
                <a:gd name="T65" fmla="*/ 0 h 102"/>
                <a:gd name="T66" fmla="*/ 0 w 440"/>
                <a:gd name="T67" fmla="*/ 0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38" name="AutoShape 168"/>
            <p:cNvSpPr>
              <a:spLocks noChangeArrowheads="1"/>
            </p:cNvSpPr>
            <p:nvPr/>
          </p:nvSpPr>
          <p:spPr bwMode="auto">
            <a:xfrm>
              <a:off x="2050" y="2750"/>
              <a:ext cx="315" cy="40"/>
            </a:xfrm>
            <a:custGeom>
              <a:avLst/>
              <a:gdLst>
                <a:gd name="T0" fmla="*/ 0 w 1847"/>
                <a:gd name="T1" fmla="*/ 0 h 168"/>
                <a:gd name="T2" fmla="*/ 0 w 1847"/>
                <a:gd name="T3" fmla="*/ 0 h 168"/>
                <a:gd name="T4" fmla="*/ 0 w 1847"/>
                <a:gd name="T5" fmla="*/ 0 h 168"/>
                <a:gd name="T6" fmla="*/ 0 w 1847"/>
                <a:gd name="T7" fmla="*/ 0 h 168"/>
                <a:gd name="T8" fmla="*/ 0 w 1847"/>
                <a:gd name="T9" fmla="*/ 0 h 168"/>
                <a:gd name="T10" fmla="*/ 0 w 1847"/>
                <a:gd name="T11" fmla="*/ 0 h 168"/>
                <a:gd name="T12" fmla="*/ 0 w 1847"/>
                <a:gd name="T13" fmla="*/ 0 h 168"/>
                <a:gd name="T14" fmla="*/ 0 w 1847"/>
                <a:gd name="T15" fmla="*/ 0 h 168"/>
                <a:gd name="T16" fmla="*/ 0 w 1847"/>
                <a:gd name="T17" fmla="*/ 0 h 168"/>
                <a:gd name="T18" fmla="*/ 0 w 1847"/>
                <a:gd name="T19" fmla="*/ 0 h 168"/>
                <a:gd name="T20" fmla="*/ 0 w 1847"/>
                <a:gd name="T21" fmla="*/ 0 h 168"/>
                <a:gd name="T22" fmla="*/ 0 w 1847"/>
                <a:gd name="T23" fmla="*/ 0 h 168"/>
                <a:gd name="T24" fmla="*/ 0 w 1847"/>
                <a:gd name="T25" fmla="*/ 0 h 168"/>
                <a:gd name="T26" fmla="*/ 0 w 1847"/>
                <a:gd name="T27" fmla="*/ 0 h 168"/>
                <a:gd name="T28" fmla="*/ 0 w 1847"/>
                <a:gd name="T29" fmla="*/ 0 h 168"/>
                <a:gd name="T30" fmla="*/ 0 w 1847"/>
                <a:gd name="T31" fmla="*/ 0 h 168"/>
                <a:gd name="T32" fmla="*/ 0 w 1847"/>
                <a:gd name="T33" fmla="*/ 0 h 168"/>
                <a:gd name="T34" fmla="*/ 0 w 1847"/>
                <a:gd name="T35" fmla="*/ 0 h 168"/>
                <a:gd name="T36" fmla="*/ 0 w 1847"/>
                <a:gd name="T37" fmla="*/ 0 h 168"/>
                <a:gd name="T38" fmla="*/ 0 w 1847"/>
                <a:gd name="T39" fmla="*/ 0 h 168"/>
                <a:gd name="T40" fmla="*/ 0 w 1847"/>
                <a:gd name="T41" fmla="*/ 0 h 168"/>
                <a:gd name="T42" fmla="*/ 0 w 1847"/>
                <a:gd name="T43" fmla="*/ 0 h 168"/>
                <a:gd name="T44" fmla="*/ 0 w 1847"/>
                <a:gd name="T45" fmla="*/ 0 h 168"/>
                <a:gd name="T46" fmla="*/ 0 w 1847"/>
                <a:gd name="T47" fmla="*/ 0 h 168"/>
                <a:gd name="T48" fmla="*/ 0 w 1847"/>
                <a:gd name="T49" fmla="*/ 0 h 168"/>
                <a:gd name="T50" fmla="*/ 0 w 1847"/>
                <a:gd name="T51" fmla="*/ 0 h 168"/>
                <a:gd name="T52" fmla="*/ 0 w 1847"/>
                <a:gd name="T53" fmla="*/ 0 h 168"/>
                <a:gd name="T54" fmla="*/ 0 w 1847"/>
                <a:gd name="T55" fmla="*/ 0 h 168"/>
                <a:gd name="T56" fmla="*/ 0 w 1847"/>
                <a:gd name="T57" fmla="*/ 0 h 168"/>
                <a:gd name="T58" fmla="*/ 0 w 1847"/>
                <a:gd name="T59" fmla="*/ 0 h 168"/>
                <a:gd name="T60" fmla="*/ 0 w 1847"/>
                <a:gd name="T61" fmla="*/ 0 h 168"/>
                <a:gd name="T62" fmla="*/ 0 w 1847"/>
                <a:gd name="T63" fmla="*/ 0 h 168"/>
                <a:gd name="T64" fmla="*/ 0 w 1847"/>
                <a:gd name="T65" fmla="*/ 0 h 168"/>
                <a:gd name="T66" fmla="*/ 0 w 1847"/>
                <a:gd name="T67" fmla="*/ 0 h 168"/>
                <a:gd name="T68" fmla="*/ 0 w 1847"/>
                <a:gd name="T69" fmla="*/ 0 h 168"/>
                <a:gd name="T70" fmla="*/ 0 w 1847"/>
                <a:gd name="T71" fmla="*/ 0 h 168"/>
                <a:gd name="T72" fmla="*/ 0 w 1847"/>
                <a:gd name="T73" fmla="*/ 0 h 168"/>
                <a:gd name="T74" fmla="*/ 0 w 1847"/>
                <a:gd name="T75" fmla="*/ 0 h 168"/>
                <a:gd name="T76" fmla="*/ 0 w 1847"/>
                <a:gd name="T77" fmla="*/ 0 h 168"/>
                <a:gd name="T78" fmla="*/ 0 w 1847"/>
                <a:gd name="T79" fmla="*/ 0 h 168"/>
                <a:gd name="T80" fmla="*/ 0 w 1847"/>
                <a:gd name="T81" fmla="*/ 0 h 168"/>
                <a:gd name="T82" fmla="*/ 0 w 1847"/>
                <a:gd name="T83" fmla="*/ 0 h 168"/>
                <a:gd name="T84" fmla="*/ 0 w 1847"/>
                <a:gd name="T85" fmla="*/ 0 h 168"/>
                <a:gd name="T86" fmla="*/ 0 w 1847"/>
                <a:gd name="T87" fmla="*/ 0 h 168"/>
                <a:gd name="T88" fmla="*/ 0 w 1847"/>
                <a:gd name="T89" fmla="*/ 0 h 168"/>
                <a:gd name="T90" fmla="*/ 0 w 1847"/>
                <a:gd name="T91" fmla="*/ 0 h 168"/>
                <a:gd name="T92" fmla="*/ 0 w 1847"/>
                <a:gd name="T93" fmla="*/ 0 h 168"/>
                <a:gd name="T94" fmla="*/ 0 w 1847"/>
                <a:gd name="T95" fmla="*/ 0 h 168"/>
                <a:gd name="T96" fmla="*/ 0 w 1847"/>
                <a:gd name="T97" fmla="*/ 0 h 168"/>
                <a:gd name="T98" fmla="*/ 0 w 1847"/>
                <a:gd name="T99" fmla="*/ 0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39" name="Rectangle 169"/>
            <p:cNvSpPr>
              <a:spLocks noChangeArrowheads="1"/>
            </p:cNvSpPr>
            <p:nvPr/>
          </p:nvSpPr>
          <p:spPr bwMode="auto">
            <a:xfrm>
              <a:off x="2369" y="2773"/>
              <a:ext cx="12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40" name="Rectangle 170"/>
            <p:cNvSpPr>
              <a:spLocks noChangeArrowheads="1"/>
            </p:cNvSpPr>
            <p:nvPr/>
          </p:nvSpPr>
          <p:spPr bwMode="auto">
            <a:xfrm>
              <a:off x="2035" y="2773"/>
              <a:ext cx="12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41" name="Rectangle 171"/>
            <p:cNvSpPr>
              <a:spLocks noChangeArrowheads="1"/>
            </p:cNvSpPr>
            <p:nvPr/>
          </p:nvSpPr>
          <p:spPr bwMode="auto">
            <a:xfrm>
              <a:off x="2170" y="2924"/>
              <a:ext cx="73" cy="87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42" name="Rectangle 172"/>
            <p:cNvSpPr>
              <a:spLocks noChangeArrowheads="1"/>
            </p:cNvSpPr>
            <p:nvPr/>
          </p:nvSpPr>
          <p:spPr bwMode="auto">
            <a:xfrm>
              <a:off x="2170" y="3012"/>
              <a:ext cx="73" cy="4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43" name="Rectangle 173"/>
            <p:cNvSpPr>
              <a:spLocks noChangeArrowheads="1"/>
            </p:cNvSpPr>
            <p:nvPr/>
          </p:nvSpPr>
          <p:spPr bwMode="auto">
            <a:xfrm>
              <a:off x="2170" y="3027"/>
              <a:ext cx="73" cy="2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44" name="Rectangle 174"/>
            <p:cNvSpPr>
              <a:spLocks noChangeArrowheads="1"/>
            </p:cNvSpPr>
            <p:nvPr/>
          </p:nvSpPr>
          <p:spPr bwMode="auto">
            <a:xfrm>
              <a:off x="2170" y="3046"/>
              <a:ext cx="73" cy="4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45" name="Rectangle 175"/>
            <p:cNvSpPr>
              <a:spLocks noChangeArrowheads="1"/>
            </p:cNvSpPr>
            <p:nvPr/>
          </p:nvSpPr>
          <p:spPr bwMode="auto">
            <a:xfrm>
              <a:off x="2210" y="2928"/>
              <a:ext cx="32" cy="83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46" name="Rectangle 176"/>
            <p:cNvSpPr>
              <a:spLocks noChangeArrowheads="1"/>
            </p:cNvSpPr>
            <p:nvPr/>
          </p:nvSpPr>
          <p:spPr bwMode="auto">
            <a:xfrm>
              <a:off x="2210" y="2928"/>
              <a:ext cx="32" cy="83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47" name="Rectangle 177"/>
            <p:cNvSpPr>
              <a:spLocks noChangeArrowheads="1"/>
            </p:cNvSpPr>
            <p:nvPr/>
          </p:nvSpPr>
          <p:spPr bwMode="auto">
            <a:xfrm>
              <a:off x="2171" y="2928"/>
              <a:ext cx="32" cy="83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48" name="Rectangle 178"/>
            <p:cNvSpPr>
              <a:spLocks noChangeArrowheads="1"/>
            </p:cNvSpPr>
            <p:nvPr/>
          </p:nvSpPr>
          <p:spPr bwMode="auto">
            <a:xfrm>
              <a:off x="2210" y="2976"/>
              <a:ext cx="32" cy="4"/>
            </a:xfrm>
            <a:prstGeom prst="rect">
              <a:avLst/>
            </a:pr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49" name="Rectangle 179"/>
            <p:cNvSpPr>
              <a:spLocks noChangeArrowheads="1"/>
            </p:cNvSpPr>
            <p:nvPr/>
          </p:nvSpPr>
          <p:spPr bwMode="auto">
            <a:xfrm>
              <a:off x="2243" y="2991"/>
              <a:ext cx="17" cy="70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50" name="Rectangle 180"/>
            <p:cNvSpPr>
              <a:spLocks noChangeArrowheads="1"/>
            </p:cNvSpPr>
            <p:nvPr/>
          </p:nvSpPr>
          <p:spPr bwMode="auto">
            <a:xfrm>
              <a:off x="2154" y="2991"/>
              <a:ext cx="15" cy="70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51" name="Rectangle 181"/>
            <p:cNvSpPr>
              <a:spLocks noChangeArrowheads="1"/>
            </p:cNvSpPr>
            <p:nvPr/>
          </p:nvSpPr>
          <p:spPr bwMode="auto">
            <a:xfrm>
              <a:off x="2170" y="3015"/>
              <a:ext cx="73" cy="13"/>
            </a:xfrm>
            <a:prstGeom prst="rect">
              <a:avLst/>
            </a:pr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52" name="Rectangle 182"/>
            <p:cNvSpPr>
              <a:spLocks noChangeArrowheads="1"/>
            </p:cNvSpPr>
            <p:nvPr/>
          </p:nvSpPr>
          <p:spPr bwMode="auto">
            <a:xfrm>
              <a:off x="2170" y="3032"/>
              <a:ext cx="73" cy="11"/>
            </a:xfrm>
            <a:prstGeom prst="rect">
              <a:avLst/>
            </a:pr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53" name="Rectangle 183"/>
            <p:cNvSpPr>
              <a:spLocks noChangeArrowheads="1"/>
            </p:cNvSpPr>
            <p:nvPr/>
          </p:nvSpPr>
          <p:spPr bwMode="auto">
            <a:xfrm>
              <a:off x="2170" y="3048"/>
              <a:ext cx="73" cy="11"/>
            </a:xfrm>
            <a:prstGeom prst="rect">
              <a:avLst/>
            </a:pr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54" name="Rectangle 184"/>
            <p:cNvSpPr>
              <a:spLocks noChangeArrowheads="1"/>
            </p:cNvSpPr>
            <p:nvPr/>
          </p:nvSpPr>
          <p:spPr bwMode="auto">
            <a:xfrm>
              <a:off x="2210" y="2976"/>
              <a:ext cx="32" cy="4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55" name="Rectangle 185"/>
            <p:cNvSpPr>
              <a:spLocks noChangeArrowheads="1"/>
            </p:cNvSpPr>
            <p:nvPr/>
          </p:nvSpPr>
          <p:spPr bwMode="auto">
            <a:xfrm>
              <a:off x="2171" y="2976"/>
              <a:ext cx="32" cy="4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56" name="Rectangle 186"/>
            <p:cNvSpPr>
              <a:spLocks noChangeArrowheads="1"/>
            </p:cNvSpPr>
            <p:nvPr/>
          </p:nvSpPr>
          <p:spPr bwMode="auto">
            <a:xfrm>
              <a:off x="2210" y="2964"/>
              <a:ext cx="3" cy="1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57" name="Rectangle 187"/>
            <p:cNvSpPr>
              <a:spLocks noChangeArrowheads="1"/>
            </p:cNvSpPr>
            <p:nvPr/>
          </p:nvSpPr>
          <p:spPr bwMode="auto">
            <a:xfrm>
              <a:off x="2199" y="2964"/>
              <a:ext cx="12" cy="1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58" name="Rectangle 188"/>
            <p:cNvSpPr>
              <a:spLocks noChangeArrowheads="1"/>
            </p:cNvSpPr>
            <p:nvPr/>
          </p:nvSpPr>
          <p:spPr bwMode="auto">
            <a:xfrm>
              <a:off x="2210" y="2985"/>
              <a:ext cx="32" cy="6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59" name="Rectangle 189"/>
            <p:cNvSpPr>
              <a:spLocks noChangeArrowheads="1"/>
            </p:cNvSpPr>
            <p:nvPr/>
          </p:nvSpPr>
          <p:spPr bwMode="auto">
            <a:xfrm>
              <a:off x="2171" y="2985"/>
              <a:ext cx="32" cy="6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60" name="Rectangle 190"/>
            <p:cNvSpPr>
              <a:spLocks noChangeArrowheads="1"/>
            </p:cNvSpPr>
            <p:nvPr/>
          </p:nvSpPr>
          <p:spPr bwMode="auto">
            <a:xfrm>
              <a:off x="2243" y="3027"/>
              <a:ext cx="17" cy="4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61" name="Rectangle 191"/>
            <p:cNvSpPr>
              <a:spLocks noChangeArrowheads="1"/>
            </p:cNvSpPr>
            <p:nvPr/>
          </p:nvSpPr>
          <p:spPr bwMode="auto">
            <a:xfrm>
              <a:off x="2154" y="3027"/>
              <a:ext cx="15" cy="4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62" name="Rectangle 192"/>
            <p:cNvSpPr>
              <a:spLocks noChangeArrowheads="1"/>
            </p:cNvSpPr>
            <p:nvPr/>
          </p:nvSpPr>
          <p:spPr bwMode="auto">
            <a:xfrm>
              <a:off x="2328" y="2813"/>
              <a:ext cx="31" cy="76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63" name="Rectangle 193"/>
            <p:cNvSpPr>
              <a:spLocks noChangeArrowheads="1"/>
            </p:cNvSpPr>
            <p:nvPr/>
          </p:nvSpPr>
          <p:spPr bwMode="auto">
            <a:xfrm>
              <a:off x="2277" y="2924"/>
              <a:ext cx="26" cy="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64" name="Rectangle 194"/>
            <p:cNvSpPr>
              <a:spLocks noChangeArrowheads="1"/>
            </p:cNvSpPr>
            <p:nvPr/>
          </p:nvSpPr>
          <p:spPr bwMode="auto">
            <a:xfrm>
              <a:off x="2117" y="2813"/>
              <a:ext cx="24" cy="76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65" name="Rectangle 195"/>
            <p:cNvSpPr>
              <a:spLocks noChangeArrowheads="1"/>
            </p:cNvSpPr>
            <p:nvPr/>
          </p:nvSpPr>
          <p:spPr bwMode="auto">
            <a:xfrm>
              <a:off x="2219" y="2813"/>
              <a:ext cx="24" cy="76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66" name="Rectangle 196"/>
            <p:cNvSpPr>
              <a:spLocks noChangeArrowheads="1"/>
            </p:cNvSpPr>
            <p:nvPr/>
          </p:nvSpPr>
          <p:spPr bwMode="auto">
            <a:xfrm>
              <a:off x="2277" y="2813"/>
              <a:ext cx="26" cy="76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67" name="Rectangle 197"/>
            <p:cNvSpPr>
              <a:spLocks noChangeArrowheads="1"/>
            </p:cNvSpPr>
            <p:nvPr/>
          </p:nvSpPr>
          <p:spPr bwMode="auto">
            <a:xfrm>
              <a:off x="2328" y="2924"/>
              <a:ext cx="31" cy="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68" name="Rectangle 198"/>
            <p:cNvSpPr>
              <a:spLocks noChangeArrowheads="1"/>
            </p:cNvSpPr>
            <p:nvPr/>
          </p:nvSpPr>
          <p:spPr bwMode="auto">
            <a:xfrm>
              <a:off x="2168" y="2813"/>
              <a:ext cx="27" cy="76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69" name="Rectangle 199"/>
            <p:cNvSpPr>
              <a:spLocks noChangeArrowheads="1"/>
            </p:cNvSpPr>
            <p:nvPr/>
          </p:nvSpPr>
          <p:spPr bwMode="auto">
            <a:xfrm>
              <a:off x="2061" y="2813"/>
              <a:ext cx="27" cy="76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70" name="Rectangle 200"/>
            <p:cNvSpPr>
              <a:spLocks noChangeArrowheads="1"/>
            </p:cNvSpPr>
            <p:nvPr/>
          </p:nvSpPr>
          <p:spPr bwMode="auto">
            <a:xfrm>
              <a:off x="2117" y="2924"/>
              <a:ext cx="24" cy="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71" name="Rectangle 201"/>
            <p:cNvSpPr>
              <a:spLocks noChangeArrowheads="1"/>
            </p:cNvSpPr>
            <p:nvPr/>
          </p:nvSpPr>
          <p:spPr bwMode="auto">
            <a:xfrm>
              <a:off x="2061" y="2924"/>
              <a:ext cx="27" cy="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72" name="AutoShape 202"/>
            <p:cNvSpPr>
              <a:spLocks noChangeArrowheads="1"/>
            </p:cNvSpPr>
            <p:nvPr/>
          </p:nvSpPr>
          <p:spPr bwMode="auto">
            <a:xfrm>
              <a:off x="2214" y="2809"/>
              <a:ext cx="43" cy="83"/>
            </a:xfrm>
            <a:custGeom>
              <a:avLst/>
              <a:gdLst>
                <a:gd name="T0" fmla="*/ 0 w 217"/>
                <a:gd name="T1" fmla="*/ 0 h 373"/>
                <a:gd name="T2" fmla="*/ 0 w 217"/>
                <a:gd name="T3" fmla="*/ 0 h 373"/>
                <a:gd name="T4" fmla="*/ 0 w 217"/>
                <a:gd name="T5" fmla="*/ 0 h 373"/>
                <a:gd name="T6" fmla="*/ 0 w 217"/>
                <a:gd name="T7" fmla="*/ 0 h 373"/>
                <a:gd name="T8" fmla="*/ 0 w 217"/>
                <a:gd name="T9" fmla="*/ 0 h 373"/>
                <a:gd name="T10" fmla="*/ 0 w 217"/>
                <a:gd name="T11" fmla="*/ 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0 h 373"/>
                <a:gd name="T18" fmla="*/ 0 w 217"/>
                <a:gd name="T19" fmla="*/ 0 h 373"/>
                <a:gd name="T20" fmla="*/ 0 w 217"/>
                <a:gd name="T21" fmla="*/ 0 h 373"/>
                <a:gd name="T22" fmla="*/ 0 w 217"/>
                <a:gd name="T23" fmla="*/ 0 h 373"/>
                <a:gd name="T24" fmla="*/ 0 w 217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73" name="AutoShape 203"/>
            <p:cNvSpPr>
              <a:spLocks noChangeArrowheads="1"/>
            </p:cNvSpPr>
            <p:nvPr/>
          </p:nvSpPr>
          <p:spPr bwMode="auto">
            <a:xfrm>
              <a:off x="2246" y="2809"/>
              <a:ext cx="5" cy="83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74" name="AutoShape 204"/>
            <p:cNvSpPr>
              <a:spLocks noChangeArrowheads="1"/>
            </p:cNvSpPr>
            <p:nvPr/>
          </p:nvSpPr>
          <p:spPr bwMode="auto">
            <a:xfrm>
              <a:off x="2268" y="2809"/>
              <a:ext cx="43" cy="83"/>
            </a:xfrm>
            <a:custGeom>
              <a:avLst/>
              <a:gdLst>
                <a:gd name="T0" fmla="*/ 0 w 216"/>
                <a:gd name="T1" fmla="*/ 0 h 373"/>
                <a:gd name="T2" fmla="*/ 0 w 216"/>
                <a:gd name="T3" fmla="*/ 0 h 373"/>
                <a:gd name="T4" fmla="*/ 0 w 216"/>
                <a:gd name="T5" fmla="*/ 0 h 373"/>
                <a:gd name="T6" fmla="*/ 0 w 216"/>
                <a:gd name="T7" fmla="*/ 0 h 373"/>
                <a:gd name="T8" fmla="*/ 0 w 216"/>
                <a:gd name="T9" fmla="*/ 0 h 373"/>
                <a:gd name="T10" fmla="*/ 0 w 216"/>
                <a:gd name="T11" fmla="*/ 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0 h 373"/>
                <a:gd name="T18" fmla="*/ 0 w 216"/>
                <a:gd name="T19" fmla="*/ 0 h 373"/>
                <a:gd name="T20" fmla="*/ 0 w 216"/>
                <a:gd name="T21" fmla="*/ 0 h 373"/>
                <a:gd name="T22" fmla="*/ 0 w 216"/>
                <a:gd name="T23" fmla="*/ 0 h 373"/>
                <a:gd name="T24" fmla="*/ 0 w 216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75" name="AutoShape 205"/>
            <p:cNvSpPr>
              <a:spLocks noChangeArrowheads="1"/>
            </p:cNvSpPr>
            <p:nvPr/>
          </p:nvSpPr>
          <p:spPr bwMode="auto">
            <a:xfrm>
              <a:off x="2304" y="2809"/>
              <a:ext cx="3" cy="83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76" name="AutoShape 206"/>
            <p:cNvSpPr>
              <a:spLocks noChangeArrowheads="1"/>
            </p:cNvSpPr>
            <p:nvPr/>
          </p:nvSpPr>
          <p:spPr bwMode="auto">
            <a:xfrm>
              <a:off x="2325" y="2809"/>
              <a:ext cx="31" cy="83"/>
            </a:xfrm>
            <a:custGeom>
              <a:avLst/>
              <a:gdLst>
                <a:gd name="T0" fmla="*/ 0 w 217"/>
                <a:gd name="T1" fmla="*/ 0 h 373"/>
                <a:gd name="T2" fmla="*/ 0 w 217"/>
                <a:gd name="T3" fmla="*/ 0 h 373"/>
                <a:gd name="T4" fmla="*/ 0 w 217"/>
                <a:gd name="T5" fmla="*/ 0 h 373"/>
                <a:gd name="T6" fmla="*/ 0 w 217"/>
                <a:gd name="T7" fmla="*/ 0 h 373"/>
                <a:gd name="T8" fmla="*/ 0 w 217"/>
                <a:gd name="T9" fmla="*/ 0 h 373"/>
                <a:gd name="T10" fmla="*/ 0 w 217"/>
                <a:gd name="T11" fmla="*/ 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0 h 373"/>
                <a:gd name="T18" fmla="*/ 0 w 217"/>
                <a:gd name="T19" fmla="*/ 0 h 373"/>
                <a:gd name="T20" fmla="*/ 0 w 217"/>
                <a:gd name="T21" fmla="*/ 0 h 373"/>
                <a:gd name="T22" fmla="*/ 0 w 217"/>
                <a:gd name="T23" fmla="*/ 0 h 373"/>
                <a:gd name="T24" fmla="*/ 0 w 217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77" name="AutoShape 207"/>
            <p:cNvSpPr>
              <a:spLocks noChangeArrowheads="1"/>
            </p:cNvSpPr>
            <p:nvPr/>
          </p:nvSpPr>
          <p:spPr bwMode="auto">
            <a:xfrm>
              <a:off x="2355" y="2809"/>
              <a:ext cx="3" cy="83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78" name="AutoShape 208"/>
            <p:cNvSpPr>
              <a:spLocks noChangeArrowheads="1"/>
            </p:cNvSpPr>
            <p:nvPr/>
          </p:nvSpPr>
          <p:spPr bwMode="auto">
            <a:xfrm>
              <a:off x="2268" y="2917"/>
              <a:ext cx="43" cy="83"/>
            </a:xfrm>
            <a:custGeom>
              <a:avLst/>
              <a:gdLst>
                <a:gd name="T0" fmla="*/ 0 w 216"/>
                <a:gd name="T1" fmla="*/ 0 h 372"/>
                <a:gd name="T2" fmla="*/ 0 w 216"/>
                <a:gd name="T3" fmla="*/ 0 h 372"/>
                <a:gd name="T4" fmla="*/ 0 w 216"/>
                <a:gd name="T5" fmla="*/ 0 h 372"/>
                <a:gd name="T6" fmla="*/ 0 w 216"/>
                <a:gd name="T7" fmla="*/ 0 h 372"/>
                <a:gd name="T8" fmla="*/ 0 w 216"/>
                <a:gd name="T9" fmla="*/ 0 h 372"/>
                <a:gd name="T10" fmla="*/ 0 w 216"/>
                <a:gd name="T11" fmla="*/ 0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0 h 372"/>
                <a:gd name="T18" fmla="*/ 0 w 216"/>
                <a:gd name="T19" fmla="*/ 0 h 372"/>
                <a:gd name="T20" fmla="*/ 0 w 216"/>
                <a:gd name="T21" fmla="*/ 0 h 372"/>
                <a:gd name="T22" fmla="*/ 0 w 216"/>
                <a:gd name="T23" fmla="*/ 0 h 372"/>
                <a:gd name="T24" fmla="*/ 0 w 216"/>
                <a:gd name="T25" fmla="*/ 0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79" name="AutoShape 209"/>
            <p:cNvSpPr>
              <a:spLocks noChangeArrowheads="1"/>
            </p:cNvSpPr>
            <p:nvPr/>
          </p:nvSpPr>
          <p:spPr bwMode="auto">
            <a:xfrm>
              <a:off x="2304" y="2917"/>
              <a:ext cx="3" cy="83"/>
            </a:xfrm>
            <a:custGeom>
              <a:avLst/>
              <a:gdLst>
                <a:gd name="T0" fmla="*/ 0 w 29"/>
                <a:gd name="T1" fmla="*/ 0 h 372"/>
                <a:gd name="T2" fmla="*/ 0 w 29"/>
                <a:gd name="T3" fmla="*/ 0 h 372"/>
                <a:gd name="T4" fmla="*/ 0 w 29"/>
                <a:gd name="T5" fmla="*/ 0 h 372"/>
                <a:gd name="T6" fmla="*/ 0 w 29"/>
                <a:gd name="T7" fmla="*/ 0 h 372"/>
                <a:gd name="T8" fmla="*/ 0 w 29"/>
                <a:gd name="T9" fmla="*/ 0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80" name="AutoShape 210"/>
            <p:cNvSpPr>
              <a:spLocks noChangeArrowheads="1"/>
            </p:cNvSpPr>
            <p:nvPr/>
          </p:nvSpPr>
          <p:spPr bwMode="auto">
            <a:xfrm>
              <a:off x="2325" y="2917"/>
              <a:ext cx="31" cy="83"/>
            </a:xfrm>
            <a:custGeom>
              <a:avLst/>
              <a:gdLst>
                <a:gd name="T0" fmla="*/ 0 w 217"/>
                <a:gd name="T1" fmla="*/ 0 h 372"/>
                <a:gd name="T2" fmla="*/ 0 w 217"/>
                <a:gd name="T3" fmla="*/ 0 h 372"/>
                <a:gd name="T4" fmla="*/ 0 w 217"/>
                <a:gd name="T5" fmla="*/ 0 h 372"/>
                <a:gd name="T6" fmla="*/ 0 w 217"/>
                <a:gd name="T7" fmla="*/ 0 h 372"/>
                <a:gd name="T8" fmla="*/ 0 w 217"/>
                <a:gd name="T9" fmla="*/ 0 h 372"/>
                <a:gd name="T10" fmla="*/ 0 w 217"/>
                <a:gd name="T11" fmla="*/ 0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0 h 372"/>
                <a:gd name="T18" fmla="*/ 0 w 217"/>
                <a:gd name="T19" fmla="*/ 0 h 372"/>
                <a:gd name="T20" fmla="*/ 0 w 217"/>
                <a:gd name="T21" fmla="*/ 0 h 372"/>
                <a:gd name="T22" fmla="*/ 0 w 217"/>
                <a:gd name="T23" fmla="*/ 0 h 372"/>
                <a:gd name="T24" fmla="*/ 0 w 217"/>
                <a:gd name="T25" fmla="*/ 0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81" name="AutoShape 211"/>
            <p:cNvSpPr>
              <a:spLocks noChangeArrowheads="1"/>
            </p:cNvSpPr>
            <p:nvPr/>
          </p:nvSpPr>
          <p:spPr bwMode="auto">
            <a:xfrm>
              <a:off x="2355" y="2917"/>
              <a:ext cx="3" cy="83"/>
            </a:xfrm>
            <a:custGeom>
              <a:avLst/>
              <a:gdLst>
                <a:gd name="T0" fmla="*/ 0 w 29"/>
                <a:gd name="T1" fmla="*/ 0 h 372"/>
                <a:gd name="T2" fmla="*/ 0 w 29"/>
                <a:gd name="T3" fmla="*/ 0 h 372"/>
                <a:gd name="T4" fmla="*/ 0 w 29"/>
                <a:gd name="T5" fmla="*/ 0 h 372"/>
                <a:gd name="T6" fmla="*/ 0 w 29"/>
                <a:gd name="T7" fmla="*/ 0 h 372"/>
                <a:gd name="T8" fmla="*/ 0 w 29"/>
                <a:gd name="T9" fmla="*/ 0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82" name="AutoShape 212"/>
            <p:cNvSpPr>
              <a:spLocks noChangeArrowheads="1"/>
            </p:cNvSpPr>
            <p:nvPr/>
          </p:nvSpPr>
          <p:spPr bwMode="auto">
            <a:xfrm>
              <a:off x="2163" y="2809"/>
              <a:ext cx="36" cy="83"/>
            </a:xfrm>
            <a:custGeom>
              <a:avLst/>
              <a:gdLst>
                <a:gd name="T0" fmla="*/ 0 w 215"/>
                <a:gd name="T1" fmla="*/ 0 h 373"/>
                <a:gd name="T2" fmla="*/ 0 w 215"/>
                <a:gd name="T3" fmla="*/ 0 h 373"/>
                <a:gd name="T4" fmla="*/ 0 w 215"/>
                <a:gd name="T5" fmla="*/ 0 h 373"/>
                <a:gd name="T6" fmla="*/ 0 w 215"/>
                <a:gd name="T7" fmla="*/ 0 h 373"/>
                <a:gd name="T8" fmla="*/ 0 w 215"/>
                <a:gd name="T9" fmla="*/ 0 h 373"/>
                <a:gd name="T10" fmla="*/ 0 w 215"/>
                <a:gd name="T11" fmla="*/ 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0 h 373"/>
                <a:gd name="T18" fmla="*/ 0 w 215"/>
                <a:gd name="T19" fmla="*/ 0 h 373"/>
                <a:gd name="T20" fmla="*/ 0 w 215"/>
                <a:gd name="T21" fmla="*/ 0 h 373"/>
                <a:gd name="T22" fmla="*/ 0 w 215"/>
                <a:gd name="T23" fmla="*/ 0 h 373"/>
                <a:gd name="T24" fmla="*/ 0 w 215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83" name="AutoShape 213"/>
            <p:cNvSpPr>
              <a:spLocks noChangeArrowheads="1"/>
            </p:cNvSpPr>
            <p:nvPr/>
          </p:nvSpPr>
          <p:spPr bwMode="auto">
            <a:xfrm>
              <a:off x="2163" y="2809"/>
              <a:ext cx="5" cy="83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84" name="AutoShape 214"/>
            <p:cNvSpPr>
              <a:spLocks noChangeArrowheads="1"/>
            </p:cNvSpPr>
            <p:nvPr/>
          </p:nvSpPr>
          <p:spPr bwMode="auto">
            <a:xfrm>
              <a:off x="2108" y="2809"/>
              <a:ext cx="39" cy="83"/>
            </a:xfrm>
            <a:custGeom>
              <a:avLst/>
              <a:gdLst>
                <a:gd name="T0" fmla="*/ 0 w 216"/>
                <a:gd name="T1" fmla="*/ 0 h 373"/>
                <a:gd name="T2" fmla="*/ 0 w 216"/>
                <a:gd name="T3" fmla="*/ 0 h 373"/>
                <a:gd name="T4" fmla="*/ 0 w 216"/>
                <a:gd name="T5" fmla="*/ 0 h 373"/>
                <a:gd name="T6" fmla="*/ 0 w 216"/>
                <a:gd name="T7" fmla="*/ 0 h 373"/>
                <a:gd name="T8" fmla="*/ 0 w 216"/>
                <a:gd name="T9" fmla="*/ 0 h 373"/>
                <a:gd name="T10" fmla="*/ 0 w 216"/>
                <a:gd name="T11" fmla="*/ 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0 h 373"/>
                <a:gd name="T18" fmla="*/ 0 w 216"/>
                <a:gd name="T19" fmla="*/ 0 h 373"/>
                <a:gd name="T20" fmla="*/ 0 w 216"/>
                <a:gd name="T21" fmla="*/ 0 h 373"/>
                <a:gd name="T22" fmla="*/ 0 w 216"/>
                <a:gd name="T23" fmla="*/ 0 h 373"/>
                <a:gd name="T24" fmla="*/ 0 w 216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85" name="AutoShape 215"/>
            <p:cNvSpPr>
              <a:spLocks noChangeArrowheads="1"/>
            </p:cNvSpPr>
            <p:nvPr/>
          </p:nvSpPr>
          <p:spPr bwMode="auto">
            <a:xfrm>
              <a:off x="2108" y="2809"/>
              <a:ext cx="3" cy="83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86" name="AutoShape 216"/>
            <p:cNvSpPr>
              <a:spLocks noChangeArrowheads="1"/>
            </p:cNvSpPr>
            <p:nvPr/>
          </p:nvSpPr>
          <p:spPr bwMode="auto">
            <a:xfrm>
              <a:off x="2057" y="2809"/>
              <a:ext cx="43" cy="83"/>
            </a:xfrm>
            <a:custGeom>
              <a:avLst/>
              <a:gdLst>
                <a:gd name="T0" fmla="*/ 0 w 215"/>
                <a:gd name="T1" fmla="*/ 0 h 373"/>
                <a:gd name="T2" fmla="*/ 0 w 215"/>
                <a:gd name="T3" fmla="*/ 0 h 373"/>
                <a:gd name="T4" fmla="*/ 0 w 215"/>
                <a:gd name="T5" fmla="*/ 0 h 373"/>
                <a:gd name="T6" fmla="*/ 0 w 215"/>
                <a:gd name="T7" fmla="*/ 0 h 373"/>
                <a:gd name="T8" fmla="*/ 0 w 215"/>
                <a:gd name="T9" fmla="*/ 0 h 373"/>
                <a:gd name="T10" fmla="*/ 0 w 215"/>
                <a:gd name="T11" fmla="*/ 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0 h 373"/>
                <a:gd name="T18" fmla="*/ 0 w 215"/>
                <a:gd name="T19" fmla="*/ 0 h 373"/>
                <a:gd name="T20" fmla="*/ 0 w 215"/>
                <a:gd name="T21" fmla="*/ 0 h 373"/>
                <a:gd name="T22" fmla="*/ 0 w 215"/>
                <a:gd name="T23" fmla="*/ 0 h 373"/>
                <a:gd name="T24" fmla="*/ 0 w 215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87" name="AutoShape 217"/>
            <p:cNvSpPr>
              <a:spLocks noChangeArrowheads="1"/>
            </p:cNvSpPr>
            <p:nvPr/>
          </p:nvSpPr>
          <p:spPr bwMode="auto">
            <a:xfrm>
              <a:off x="2057" y="2809"/>
              <a:ext cx="3" cy="83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88" name="AutoShape 218"/>
            <p:cNvSpPr>
              <a:spLocks noChangeArrowheads="1"/>
            </p:cNvSpPr>
            <p:nvPr/>
          </p:nvSpPr>
          <p:spPr bwMode="auto">
            <a:xfrm>
              <a:off x="2108" y="2917"/>
              <a:ext cx="39" cy="83"/>
            </a:xfrm>
            <a:custGeom>
              <a:avLst/>
              <a:gdLst>
                <a:gd name="T0" fmla="*/ 0 w 216"/>
                <a:gd name="T1" fmla="*/ 0 h 372"/>
                <a:gd name="T2" fmla="*/ 0 w 216"/>
                <a:gd name="T3" fmla="*/ 0 h 372"/>
                <a:gd name="T4" fmla="*/ 0 w 216"/>
                <a:gd name="T5" fmla="*/ 0 h 372"/>
                <a:gd name="T6" fmla="*/ 0 w 216"/>
                <a:gd name="T7" fmla="*/ 0 h 372"/>
                <a:gd name="T8" fmla="*/ 0 w 216"/>
                <a:gd name="T9" fmla="*/ 0 h 372"/>
                <a:gd name="T10" fmla="*/ 0 w 216"/>
                <a:gd name="T11" fmla="*/ 0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0 h 372"/>
                <a:gd name="T18" fmla="*/ 0 w 216"/>
                <a:gd name="T19" fmla="*/ 0 h 372"/>
                <a:gd name="T20" fmla="*/ 0 w 216"/>
                <a:gd name="T21" fmla="*/ 0 h 372"/>
                <a:gd name="T22" fmla="*/ 0 w 216"/>
                <a:gd name="T23" fmla="*/ 0 h 372"/>
                <a:gd name="T24" fmla="*/ 0 w 216"/>
                <a:gd name="T25" fmla="*/ 0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29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6" y="372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89" name="AutoShape 219"/>
            <p:cNvSpPr>
              <a:spLocks noChangeArrowheads="1"/>
            </p:cNvSpPr>
            <p:nvPr/>
          </p:nvSpPr>
          <p:spPr bwMode="auto">
            <a:xfrm>
              <a:off x="2108" y="2917"/>
              <a:ext cx="3" cy="83"/>
            </a:xfrm>
            <a:custGeom>
              <a:avLst/>
              <a:gdLst>
                <a:gd name="T0" fmla="*/ 0 w 29"/>
                <a:gd name="T1" fmla="*/ 0 h 372"/>
                <a:gd name="T2" fmla="*/ 0 w 29"/>
                <a:gd name="T3" fmla="*/ 0 h 372"/>
                <a:gd name="T4" fmla="*/ 0 w 29"/>
                <a:gd name="T5" fmla="*/ 0 h 372"/>
                <a:gd name="T6" fmla="*/ 0 w 29"/>
                <a:gd name="T7" fmla="*/ 0 h 372"/>
                <a:gd name="T8" fmla="*/ 0 w 29"/>
                <a:gd name="T9" fmla="*/ 0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90" name="AutoShape 220"/>
            <p:cNvSpPr>
              <a:spLocks noChangeArrowheads="1"/>
            </p:cNvSpPr>
            <p:nvPr/>
          </p:nvSpPr>
          <p:spPr bwMode="auto">
            <a:xfrm>
              <a:off x="2057" y="2917"/>
              <a:ext cx="43" cy="83"/>
            </a:xfrm>
            <a:custGeom>
              <a:avLst/>
              <a:gdLst>
                <a:gd name="T0" fmla="*/ 0 w 215"/>
                <a:gd name="T1" fmla="*/ 0 h 372"/>
                <a:gd name="T2" fmla="*/ 0 w 215"/>
                <a:gd name="T3" fmla="*/ 0 h 372"/>
                <a:gd name="T4" fmla="*/ 0 w 215"/>
                <a:gd name="T5" fmla="*/ 0 h 372"/>
                <a:gd name="T6" fmla="*/ 0 w 215"/>
                <a:gd name="T7" fmla="*/ 0 h 372"/>
                <a:gd name="T8" fmla="*/ 0 w 215"/>
                <a:gd name="T9" fmla="*/ 0 h 372"/>
                <a:gd name="T10" fmla="*/ 0 w 215"/>
                <a:gd name="T11" fmla="*/ 0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0 h 372"/>
                <a:gd name="T18" fmla="*/ 0 w 215"/>
                <a:gd name="T19" fmla="*/ 0 h 372"/>
                <a:gd name="T20" fmla="*/ 0 w 215"/>
                <a:gd name="T21" fmla="*/ 0 h 372"/>
                <a:gd name="T22" fmla="*/ 0 w 215"/>
                <a:gd name="T23" fmla="*/ 0 h 372"/>
                <a:gd name="T24" fmla="*/ 0 w 215"/>
                <a:gd name="T25" fmla="*/ 0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91" name="AutoShape 221"/>
            <p:cNvSpPr>
              <a:spLocks noChangeArrowheads="1"/>
            </p:cNvSpPr>
            <p:nvPr/>
          </p:nvSpPr>
          <p:spPr bwMode="auto">
            <a:xfrm>
              <a:off x="2057" y="2917"/>
              <a:ext cx="3" cy="83"/>
            </a:xfrm>
            <a:custGeom>
              <a:avLst/>
              <a:gdLst>
                <a:gd name="T0" fmla="*/ 0 w 29"/>
                <a:gd name="T1" fmla="*/ 0 h 372"/>
                <a:gd name="T2" fmla="*/ 0 w 29"/>
                <a:gd name="T3" fmla="*/ 0 h 372"/>
                <a:gd name="T4" fmla="*/ 0 w 29"/>
                <a:gd name="T5" fmla="*/ 0 h 372"/>
                <a:gd name="T6" fmla="*/ 0 w 29"/>
                <a:gd name="T7" fmla="*/ 0 h 372"/>
                <a:gd name="T8" fmla="*/ 0 w 29"/>
                <a:gd name="T9" fmla="*/ 0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92" name="Rectangle 222"/>
            <p:cNvSpPr>
              <a:spLocks noChangeArrowheads="1"/>
            </p:cNvSpPr>
            <p:nvPr/>
          </p:nvSpPr>
          <p:spPr bwMode="auto">
            <a:xfrm>
              <a:off x="2214" y="2852"/>
              <a:ext cx="43" cy="2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93" name="Rectangle 223"/>
            <p:cNvSpPr>
              <a:spLocks noChangeArrowheads="1"/>
            </p:cNvSpPr>
            <p:nvPr/>
          </p:nvSpPr>
          <p:spPr bwMode="auto">
            <a:xfrm>
              <a:off x="2268" y="2852"/>
              <a:ext cx="43" cy="2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94" name="Rectangle 224"/>
            <p:cNvSpPr>
              <a:spLocks noChangeArrowheads="1"/>
            </p:cNvSpPr>
            <p:nvPr/>
          </p:nvSpPr>
          <p:spPr bwMode="auto">
            <a:xfrm>
              <a:off x="2325" y="2852"/>
              <a:ext cx="31" cy="2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95" name="Rectangle 225"/>
            <p:cNvSpPr>
              <a:spLocks noChangeArrowheads="1"/>
            </p:cNvSpPr>
            <p:nvPr/>
          </p:nvSpPr>
          <p:spPr bwMode="auto">
            <a:xfrm>
              <a:off x="2163" y="2852"/>
              <a:ext cx="36" cy="2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96" name="Rectangle 226"/>
            <p:cNvSpPr>
              <a:spLocks noChangeArrowheads="1"/>
            </p:cNvSpPr>
            <p:nvPr/>
          </p:nvSpPr>
          <p:spPr bwMode="auto">
            <a:xfrm>
              <a:off x="2108" y="2852"/>
              <a:ext cx="39" cy="2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97" name="Rectangle 227"/>
            <p:cNvSpPr>
              <a:spLocks noChangeArrowheads="1"/>
            </p:cNvSpPr>
            <p:nvPr/>
          </p:nvSpPr>
          <p:spPr bwMode="auto">
            <a:xfrm>
              <a:off x="2057" y="2852"/>
              <a:ext cx="43" cy="2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98" name="AutoShape 228"/>
            <p:cNvSpPr>
              <a:spLocks noChangeArrowheads="1"/>
            </p:cNvSpPr>
            <p:nvPr/>
          </p:nvSpPr>
          <p:spPr bwMode="auto">
            <a:xfrm>
              <a:off x="2151" y="2813"/>
              <a:ext cx="7" cy="11"/>
            </a:xfrm>
            <a:custGeom>
              <a:avLst/>
              <a:gdLst>
                <a:gd name="T0" fmla="*/ 0 w 37"/>
                <a:gd name="T1" fmla="*/ 0 h 38"/>
                <a:gd name="T2" fmla="*/ 0 w 37"/>
                <a:gd name="T3" fmla="*/ 0 h 38"/>
                <a:gd name="T4" fmla="*/ 0 w 37"/>
                <a:gd name="T5" fmla="*/ 0 h 38"/>
                <a:gd name="T6" fmla="*/ 0 w 37"/>
                <a:gd name="T7" fmla="*/ 0 h 38"/>
                <a:gd name="T8" fmla="*/ 0 w 37"/>
                <a:gd name="T9" fmla="*/ 0 h 38"/>
                <a:gd name="T10" fmla="*/ 0 w 37"/>
                <a:gd name="T11" fmla="*/ 0 h 38"/>
                <a:gd name="T12" fmla="*/ 0 w 37"/>
                <a:gd name="T13" fmla="*/ 0 h 38"/>
                <a:gd name="T14" fmla="*/ 0 w 37"/>
                <a:gd name="T15" fmla="*/ 0 h 38"/>
                <a:gd name="T16" fmla="*/ 0 w 37"/>
                <a:gd name="T17" fmla="*/ 0 h 38"/>
                <a:gd name="T18" fmla="*/ 0 w 37"/>
                <a:gd name="T19" fmla="*/ 0 h 38"/>
                <a:gd name="T20" fmla="*/ 0 w 37"/>
                <a:gd name="T21" fmla="*/ 0 h 38"/>
                <a:gd name="T22" fmla="*/ 0 w 37"/>
                <a:gd name="T23" fmla="*/ 0 h 38"/>
                <a:gd name="T24" fmla="*/ 0 w 37"/>
                <a:gd name="T25" fmla="*/ 0 h 38"/>
                <a:gd name="T26" fmla="*/ 0 w 37"/>
                <a:gd name="T27" fmla="*/ 0 h 38"/>
                <a:gd name="T28" fmla="*/ 0 w 37"/>
                <a:gd name="T29" fmla="*/ 0 h 38"/>
                <a:gd name="T30" fmla="*/ 0 w 37"/>
                <a:gd name="T31" fmla="*/ 0 h 38"/>
                <a:gd name="T32" fmla="*/ 0 w 37"/>
                <a:gd name="T33" fmla="*/ 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Arial" charset="0"/>
                <a:cs typeface="Arial" charset="0"/>
              </a:endParaRPr>
            </a:p>
          </p:txBody>
        </p:sp>
      </p:grpSp>
      <p:grpSp>
        <p:nvGrpSpPr>
          <p:cNvPr id="20523" name="Group 149"/>
          <p:cNvGrpSpPr>
            <a:grpSpLocks/>
          </p:cNvGrpSpPr>
          <p:nvPr/>
        </p:nvGrpSpPr>
        <p:grpSpPr bwMode="auto">
          <a:xfrm>
            <a:off x="4931683" y="4711818"/>
            <a:ext cx="286123" cy="219991"/>
            <a:chOff x="2018" y="2750"/>
            <a:chExt cx="361" cy="309"/>
          </a:xfrm>
        </p:grpSpPr>
        <p:sp>
          <p:nvSpPr>
            <p:cNvPr id="200" name="AutoShape 150"/>
            <p:cNvSpPr>
              <a:spLocks noChangeArrowheads="1"/>
            </p:cNvSpPr>
            <p:nvPr/>
          </p:nvSpPr>
          <p:spPr bwMode="auto">
            <a:xfrm>
              <a:off x="2018" y="3027"/>
              <a:ext cx="24" cy="34"/>
            </a:xfrm>
            <a:custGeom>
              <a:avLst/>
              <a:gdLst>
                <a:gd name="T0" fmla="*/ 0 w 139"/>
                <a:gd name="T1" fmla="*/ 0 h 135"/>
                <a:gd name="T2" fmla="*/ 0 w 139"/>
                <a:gd name="T3" fmla="*/ 0 h 135"/>
                <a:gd name="T4" fmla="*/ 0 w 139"/>
                <a:gd name="T5" fmla="*/ 0 h 135"/>
                <a:gd name="T6" fmla="*/ 0 w 139"/>
                <a:gd name="T7" fmla="*/ 0 h 135"/>
                <a:gd name="T8" fmla="*/ 0 w 139"/>
                <a:gd name="T9" fmla="*/ 0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0 h 135"/>
                <a:gd name="T16" fmla="*/ 0 w 139"/>
                <a:gd name="T17" fmla="*/ 0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01" name="AutoShape 151"/>
            <p:cNvSpPr>
              <a:spLocks noChangeArrowheads="1"/>
            </p:cNvSpPr>
            <p:nvPr/>
          </p:nvSpPr>
          <p:spPr bwMode="auto">
            <a:xfrm>
              <a:off x="2042" y="2763"/>
              <a:ext cx="330" cy="296"/>
            </a:xfrm>
            <a:custGeom>
              <a:avLst/>
              <a:gdLst>
                <a:gd name="T0" fmla="*/ 0 w 1946"/>
                <a:gd name="T1" fmla="*/ 0 h 1278"/>
                <a:gd name="T2" fmla="*/ 0 w 1946"/>
                <a:gd name="T3" fmla="*/ 0 h 1278"/>
                <a:gd name="T4" fmla="*/ 0 w 1946"/>
                <a:gd name="T5" fmla="*/ 0 h 1278"/>
                <a:gd name="T6" fmla="*/ 0 w 1946"/>
                <a:gd name="T7" fmla="*/ 0 h 1278"/>
                <a:gd name="T8" fmla="*/ 0 w 1946"/>
                <a:gd name="T9" fmla="*/ 0 h 1278"/>
                <a:gd name="T10" fmla="*/ 0 w 1946"/>
                <a:gd name="T11" fmla="*/ 0 h 1278"/>
                <a:gd name="T12" fmla="*/ 0 w 1946"/>
                <a:gd name="T13" fmla="*/ 0 h 1278"/>
                <a:gd name="T14" fmla="*/ 0 w 1946"/>
                <a:gd name="T15" fmla="*/ 0 h 1278"/>
                <a:gd name="T16" fmla="*/ 0 w 1946"/>
                <a:gd name="T17" fmla="*/ 0 h 1278"/>
                <a:gd name="T18" fmla="*/ 0 w 1946"/>
                <a:gd name="T19" fmla="*/ 0 h 1278"/>
                <a:gd name="T20" fmla="*/ 0 w 1946"/>
                <a:gd name="T21" fmla="*/ 0 h 1278"/>
                <a:gd name="T22" fmla="*/ 0 w 1946"/>
                <a:gd name="T23" fmla="*/ 0 h 1278"/>
                <a:gd name="T24" fmla="*/ 0 w 1946"/>
                <a:gd name="T25" fmla="*/ 0 h 1278"/>
                <a:gd name="T26" fmla="*/ 0 w 1946"/>
                <a:gd name="T27" fmla="*/ 0 h 1278"/>
                <a:gd name="T28" fmla="*/ 0 w 1946"/>
                <a:gd name="T29" fmla="*/ 0 h 1278"/>
                <a:gd name="T30" fmla="*/ 0 w 1946"/>
                <a:gd name="T31" fmla="*/ 0 h 1278"/>
                <a:gd name="T32" fmla="*/ 0 w 1946"/>
                <a:gd name="T33" fmla="*/ 0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0 h 1278"/>
                <a:gd name="T42" fmla="*/ 0 w 1946"/>
                <a:gd name="T43" fmla="*/ 0 h 1278"/>
                <a:gd name="T44" fmla="*/ 0 w 1946"/>
                <a:gd name="T45" fmla="*/ 0 h 1278"/>
                <a:gd name="T46" fmla="*/ 0 w 1946"/>
                <a:gd name="T47" fmla="*/ 0 h 1278"/>
                <a:gd name="T48" fmla="*/ 0 w 1946"/>
                <a:gd name="T49" fmla="*/ 0 h 1278"/>
                <a:gd name="T50" fmla="*/ 0 w 1946"/>
                <a:gd name="T51" fmla="*/ 0 h 1278"/>
                <a:gd name="T52" fmla="*/ 0 w 1946"/>
                <a:gd name="T53" fmla="*/ 0 h 1278"/>
                <a:gd name="T54" fmla="*/ 0 w 1946"/>
                <a:gd name="T55" fmla="*/ 0 h 1278"/>
                <a:gd name="T56" fmla="*/ 0 w 1946"/>
                <a:gd name="T57" fmla="*/ 0 h 1278"/>
                <a:gd name="T58" fmla="*/ 0 w 1946"/>
                <a:gd name="T59" fmla="*/ 0 h 1278"/>
                <a:gd name="T60" fmla="*/ 0 w 1946"/>
                <a:gd name="T61" fmla="*/ 0 h 1278"/>
                <a:gd name="T62" fmla="*/ 0 w 1946"/>
                <a:gd name="T63" fmla="*/ 0 h 1278"/>
                <a:gd name="T64" fmla="*/ 0 w 1946"/>
                <a:gd name="T65" fmla="*/ 0 h 1278"/>
                <a:gd name="T66" fmla="*/ 0 w 1946"/>
                <a:gd name="T67" fmla="*/ 0 h 1278"/>
                <a:gd name="T68" fmla="*/ 0 w 1946"/>
                <a:gd name="T69" fmla="*/ 0 h 1278"/>
                <a:gd name="T70" fmla="*/ 0 w 1946"/>
                <a:gd name="T71" fmla="*/ 0 h 1278"/>
                <a:gd name="T72" fmla="*/ 0 w 1946"/>
                <a:gd name="T73" fmla="*/ 0 h 1278"/>
                <a:gd name="T74" fmla="*/ 0 w 1946"/>
                <a:gd name="T75" fmla="*/ 0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02" name="Rectangle 152"/>
            <p:cNvSpPr>
              <a:spLocks noChangeArrowheads="1"/>
            </p:cNvSpPr>
            <p:nvPr/>
          </p:nvSpPr>
          <p:spPr bwMode="auto">
            <a:xfrm>
              <a:off x="2256" y="2904"/>
              <a:ext cx="20" cy="15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03" name="Rectangle 153"/>
            <p:cNvSpPr>
              <a:spLocks noChangeArrowheads="1"/>
            </p:cNvSpPr>
            <p:nvPr/>
          </p:nvSpPr>
          <p:spPr bwMode="auto">
            <a:xfrm>
              <a:off x="2243" y="2917"/>
              <a:ext cx="20" cy="9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04" name="Rectangle 154"/>
            <p:cNvSpPr>
              <a:spLocks noChangeArrowheads="1"/>
            </p:cNvSpPr>
            <p:nvPr/>
          </p:nvSpPr>
          <p:spPr bwMode="auto">
            <a:xfrm>
              <a:off x="2314" y="2892"/>
              <a:ext cx="29" cy="11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05" name="Rectangle 155"/>
            <p:cNvSpPr>
              <a:spLocks noChangeArrowheads="1"/>
            </p:cNvSpPr>
            <p:nvPr/>
          </p:nvSpPr>
          <p:spPr bwMode="auto">
            <a:xfrm>
              <a:off x="2307" y="2904"/>
              <a:ext cx="19" cy="15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06" name="Rectangle 156"/>
            <p:cNvSpPr>
              <a:spLocks noChangeArrowheads="1"/>
            </p:cNvSpPr>
            <p:nvPr/>
          </p:nvSpPr>
          <p:spPr bwMode="auto">
            <a:xfrm>
              <a:off x="2307" y="2879"/>
              <a:ext cx="19" cy="13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07" name="Rectangle 157"/>
            <p:cNvSpPr>
              <a:spLocks noChangeArrowheads="1"/>
            </p:cNvSpPr>
            <p:nvPr/>
          </p:nvSpPr>
          <p:spPr bwMode="auto">
            <a:xfrm>
              <a:off x="2042" y="2900"/>
              <a:ext cx="20" cy="13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08" name="Rectangle 158"/>
            <p:cNvSpPr>
              <a:spLocks noChangeArrowheads="1"/>
            </p:cNvSpPr>
            <p:nvPr/>
          </p:nvSpPr>
          <p:spPr bwMode="auto">
            <a:xfrm>
              <a:off x="2042" y="2888"/>
              <a:ext cx="14" cy="11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09" name="Rectangle 159"/>
            <p:cNvSpPr>
              <a:spLocks noChangeArrowheads="1"/>
            </p:cNvSpPr>
            <p:nvPr/>
          </p:nvSpPr>
          <p:spPr bwMode="auto">
            <a:xfrm>
              <a:off x="2042" y="2913"/>
              <a:ext cx="14" cy="11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10" name="Rectangle 160"/>
            <p:cNvSpPr>
              <a:spLocks noChangeArrowheads="1"/>
            </p:cNvSpPr>
            <p:nvPr/>
          </p:nvSpPr>
          <p:spPr bwMode="auto">
            <a:xfrm>
              <a:off x="2135" y="2900"/>
              <a:ext cx="17" cy="13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11" name="Rectangle 161"/>
            <p:cNvSpPr>
              <a:spLocks noChangeArrowheads="1"/>
            </p:cNvSpPr>
            <p:nvPr/>
          </p:nvSpPr>
          <p:spPr bwMode="auto">
            <a:xfrm>
              <a:off x="2120" y="2913"/>
              <a:ext cx="20" cy="11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12" name="Rectangle 162"/>
            <p:cNvSpPr>
              <a:spLocks noChangeArrowheads="1"/>
            </p:cNvSpPr>
            <p:nvPr/>
          </p:nvSpPr>
          <p:spPr bwMode="auto">
            <a:xfrm>
              <a:off x="2042" y="3000"/>
              <a:ext cx="20" cy="11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13" name="Rectangle 163"/>
            <p:cNvSpPr>
              <a:spLocks noChangeArrowheads="1"/>
            </p:cNvSpPr>
            <p:nvPr/>
          </p:nvSpPr>
          <p:spPr bwMode="auto">
            <a:xfrm>
              <a:off x="2042" y="2991"/>
              <a:ext cx="14" cy="9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14" name="Rectangle 164"/>
            <p:cNvSpPr>
              <a:spLocks noChangeArrowheads="1"/>
            </p:cNvSpPr>
            <p:nvPr/>
          </p:nvSpPr>
          <p:spPr bwMode="auto">
            <a:xfrm>
              <a:off x="2042" y="3015"/>
              <a:ext cx="14" cy="11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15" name="Rectangle 165"/>
            <p:cNvSpPr>
              <a:spLocks noChangeArrowheads="1"/>
            </p:cNvSpPr>
            <p:nvPr/>
          </p:nvSpPr>
          <p:spPr bwMode="auto">
            <a:xfrm>
              <a:off x="2135" y="3000"/>
              <a:ext cx="17" cy="11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16" name="Rectangle 166"/>
            <p:cNvSpPr>
              <a:spLocks noChangeArrowheads="1"/>
            </p:cNvSpPr>
            <p:nvPr/>
          </p:nvSpPr>
          <p:spPr bwMode="auto">
            <a:xfrm>
              <a:off x="2120" y="3015"/>
              <a:ext cx="20" cy="11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17" name="AutoShape 167"/>
            <p:cNvSpPr>
              <a:spLocks noChangeArrowheads="1"/>
            </p:cNvSpPr>
            <p:nvPr/>
          </p:nvSpPr>
          <p:spPr bwMode="auto">
            <a:xfrm>
              <a:off x="2170" y="2900"/>
              <a:ext cx="73" cy="28"/>
            </a:xfrm>
            <a:custGeom>
              <a:avLst/>
              <a:gdLst>
                <a:gd name="T0" fmla="*/ 0 w 440"/>
                <a:gd name="T1" fmla="*/ 0 h 102"/>
                <a:gd name="T2" fmla="*/ 0 w 440"/>
                <a:gd name="T3" fmla="*/ 0 h 102"/>
                <a:gd name="T4" fmla="*/ 0 w 440"/>
                <a:gd name="T5" fmla="*/ 0 h 102"/>
                <a:gd name="T6" fmla="*/ 0 w 440"/>
                <a:gd name="T7" fmla="*/ 0 h 102"/>
                <a:gd name="T8" fmla="*/ 0 w 440"/>
                <a:gd name="T9" fmla="*/ 0 h 102"/>
                <a:gd name="T10" fmla="*/ 0 w 440"/>
                <a:gd name="T11" fmla="*/ 0 h 102"/>
                <a:gd name="T12" fmla="*/ 0 w 440"/>
                <a:gd name="T13" fmla="*/ 0 h 102"/>
                <a:gd name="T14" fmla="*/ 0 w 440"/>
                <a:gd name="T15" fmla="*/ 0 h 102"/>
                <a:gd name="T16" fmla="*/ 0 w 440"/>
                <a:gd name="T17" fmla="*/ 0 h 102"/>
                <a:gd name="T18" fmla="*/ 0 w 440"/>
                <a:gd name="T19" fmla="*/ 0 h 102"/>
                <a:gd name="T20" fmla="*/ 0 w 440"/>
                <a:gd name="T21" fmla="*/ 0 h 102"/>
                <a:gd name="T22" fmla="*/ 0 w 440"/>
                <a:gd name="T23" fmla="*/ 0 h 102"/>
                <a:gd name="T24" fmla="*/ 0 w 440"/>
                <a:gd name="T25" fmla="*/ 0 h 102"/>
                <a:gd name="T26" fmla="*/ 0 w 440"/>
                <a:gd name="T27" fmla="*/ 0 h 102"/>
                <a:gd name="T28" fmla="*/ 0 w 440"/>
                <a:gd name="T29" fmla="*/ 0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0 h 102"/>
                <a:gd name="T38" fmla="*/ 0 w 440"/>
                <a:gd name="T39" fmla="*/ 0 h 102"/>
                <a:gd name="T40" fmla="*/ 0 w 440"/>
                <a:gd name="T41" fmla="*/ 0 h 102"/>
                <a:gd name="T42" fmla="*/ 0 w 440"/>
                <a:gd name="T43" fmla="*/ 0 h 102"/>
                <a:gd name="T44" fmla="*/ 0 w 440"/>
                <a:gd name="T45" fmla="*/ 0 h 102"/>
                <a:gd name="T46" fmla="*/ 0 w 440"/>
                <a:gd name="T47" fmla="*/ 0 h 102"/>
                <a:gd name="T48" fmla="*/ 0 w 440"/>
                <a:gd name="T49" fmla="*/ 0 h 102"/>
                <a:gd name="T50" fmla="*/ 0 w 440"/>
                <a:gd name="T51" fmla="*/ 0 h 102"/>
                <a:gd name="T52" fmla="*/ 0 w 440"/>
                <a:gd name="T53" fmla="*/ 0 h 102"/>
                <a:gd name="T54" fmla="*/ 0 w 440"/>
                <a:gd name="T55" fmla="*/ 0 h 102"/>
                <a:gd name="T56" fmla="*/ 0 w 440"/>
                <a:gd name="T57" fmla="*/ 0 h 102"/>
                <a:gd name="T58" fmla="*/ 0 w 440"/>
                <a:gd name="T59" fmla="*/ 0 h 102"/>
                <a:gd name="T60" fmla="*/ 0 w 440"/>
                <a:gd name="T61" fmla="*/ 0 h 102"/>
                <a:gd name="T62" fmla="*/ 0 w 440"/>
                <a:gd name="T63" fmla="*/ 0 h 102"/>
                <a:gd name="T64" fmla="*/ 0 w 440"/>
                <a:gd name="T65" fmla="*/ 0 h 102"/>
                <a:gd name="T66" fmla="*/ 0 w 440"/>
                <a:gd name="T67" fmla="*/ 0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18" name="AutoShape 168"/>
            <p:cNvSpPr>
              <a:spLocks noChangeArrowheads="1"/>
            </p:cNvSpPr>
            <p:nvPr/>
          </p:nvSpPr>
          <p:spPr bwMode="auto">
            <a:xfrm>
              <a:off x="2050" y="2750"/>
              <a:ext cx="315" cy="40"/>
            </a:xfrm>
            <a:custGeom>
              <a:avLst/>
              <a:gdLst>
                <a:gd name="T0" fmla="*/ 0 w 1847"/>
                <a:gd name="T1" fmla="*/ 0 h 168"/>
                <a:gd name="T2" fmla="*/ 0 w 1847"/>
                <a:gd name="T3" fmla="*/ 0 h 168"/>
                <a:gd name="T4" fmla="*/ 0 w 1847"/>
                <a:gd name="T5" fmla="*/ 0 h 168"/>
                <a:gd name="T6" fmla="*/ 0 w 1847"/>
                <a:gd name="T7" fmla="*/ 0 h 168"/>
                <a:gd name="T8" fmla="*/ 0 w 1847"/>
                <a:gd name="T9" fmla="*/ 0 h 168"/>
                <a:gd name="T10" fmla="*/ 0 w 1847"/>
                <a:gd name="T11" fmla="*/ 0 h 168"/>
                <a:gd name="T12" fmla="*/ 0 w 1847"/>
                <a:gd name="T13" fmla="*/ 0 h 168"/>
                <a:gd name="T14" fmla="*/ 0 w 1847"/>
                <a:gd name="T15" fmla="*/ 0 h 168"/>
                <a:gd name="T16" fmla="*/ 0 w 1847"/>
                <a:gd name="T17" fmla="*/ 0 h 168"/>
                <a:gd name="T18" fmla="*/ 0 w 1847"/>
                <a:gd name="T19" fmla="*/ 0 h 168"/>
                <a:gd name="T20" fmla="*/ 0 w 1847"/>
                <a:gd name="T21" fmla="*/ 0 h 168"/>
                <a:gd name="T22" fmla="*/ 0 w 1847"/>
                <a:gd name="T23" fmla="*/ 0 h 168"/>
                <a:gd name="T24" fmla="*/ 0 w 1847"/>
                <a:gd name="T25" fmla="*/ 0 h 168"/>
                <a:gd name="T26" fmla="*/ 0 w 1847"/>
                <a:gd name="T27" fmla="*/ 0 h 168"/>
                <a:gd name="T28" fmla="*/ 0 w 1847"/>
                <a:gd name="T29" fmla="*/ 0 h 168"/>
                <a:gd name="T30" fmla="*/ 0 w 1847"/>
                <a:gd name="T31" fmla="*/ 0 h 168"/>
                <a:gd name="T32" fmla="*/ 0 w 1847"/>
                <a:gd name="T33" fmla="*/ 0 h 168"/>
                <a:gd name="T34" fmla="*/ 0 w 1847"/>
                <a:gd name="T35" fmla="*/ 0 h 168"/>
                <a:gd name="T36" fmla="*/ 0 w 1847"/>
                <a:gd name="T37" fmla="*/ 0 h 168"/>
                <a:gd name="T38" fmla="*/ 0 w 1847"/>
                <a:gd name="T39" fmla="*/ 0 h 168"/>
                <a:gd name="T40" fmla="*/ 0 w 1847"/>
                <a:gd name="T41" fmla="*/ 0 h 168"/>
                <a:gd name="T42" fmla="*/ 0 w 1847"/>
                <a:gd name="T43" fmla="*/ 0 h 168"/>
                <a:gd name="T44" fmla="*/ 0 w 1847"/>
                <a:gd name="T45" fmla="*/ 0 h 168"/>
                <a:gd name="T46" fmla="*/ 0 w 1847"/>
                <a:gd name="T47" fmla="*/ 0 h 168"/>
                <a:gd name="T48" fmla="*/ 0 w 1847"/>
                <a:gd name="T49" fmla="*/ 0 h 168"/>
                <a:gd name="T50" fmla="*/ 0 w 1847"/>
                <a:gd name="T51" fmla="*/ 0 h 168"/>
                <a:gd name="T52" fmla="*/ 0 w 1847"/>
                <a:gd name="T53" fmla="*/ 0 h 168"/>
                <a:gd name="T54" fmla="*/ 0 w 1847"/>
                <a:gd name="T55" fmla="*/ 0 h 168"/>
                <a:gd name="T56" fmla="*/ 0 w 1847"/>
                <a:gd name="T57" fmla="*/ 0 h 168"/>
                <a:gd name="T58" fmla="*/ 0 w 1847"/>
                <a:gd name="T59" fmla="*/ 0 h 168"/>
                <a:gd name="T60" fmla="*/ 0 w 1847"/>
                <a:gd name="T61" fmla="*/ 0 h 168"/>
                <a:gd name="T62" fmla="*/ 0 w 1847"/>
                <a:gd name="T63" fmla="*/ 0 h 168"/>
                <a:gd name="T64" fmla="*/ 0 w 1847"/>
                <a:gd name="T65" fmla="*/ 0 h 168"/>
                <a:gd name="T66" fmla="*/ 0 w 1847"/>
                <a:gd name="T67" fmla="*/ 0 h 168"/>
                <a:gd name="T68" fmla="*/ 0 w 1847"/>
                <a:gd name="T69" fmla="*/ 0 h 168"/>
                <a:gd name="T70" fmla="*/ 0 w 1847"/>
                <a:gd name="T71" fmla="*/ 0 h 168"/>
                <a:gd name="T72" fmla="*/ 0 w 1847"/>
                <a:gd name="T73" fmla="*/ 0 h 168"/>
                <a:gd name="T74" fmla="*/ 0 w 1847"/>
                <a:gd name="T75" fmla="*/ 0 h 168"/>
                <a:gd name="T76" fmla="*/ 0 w 1847"/>
                <a:gd name="T77" fmla="*/ 0 h 168"/>
                <a:gd name="T78" fmla="*/ 0 w 1847"/>
                <a:gd name="T79" fmla="*/ 0 h 168"/>
                <a:gd name="T80" fmla="*/ 0 w 1847"/>
                <a:gd name="T81" fmla="*/ 0 h 168"/>
                <a:gd name="T82" fmla="*/ 0 w 1847"/>
                <a:gd name="T83" fmla="*/ 0 h 168"/>
                <a:gd name="T84" fmla="*/ 0 w 1847"/>
                <a:gd name="T85" fmla="*/ 0 h 168"/>
                <a:gd name="T86" fmla="*/ 0 w 1847"/>
                <a:gd name="T87" fmla="*/ 0 h 168"/>
                <a:gd name="T88" fmla="*/ 0 w 1847"/>
                <a:gd name="T89" fmla="*/ 0 h 168"/>
                <a:gd name="T90" fmla="*/ 0 w 1847"/>
                <a:gd name="T91" fmla="*/ 0 h 168"/>
                <a:gd name="T92" fmla="*/ 0 w 1847"/>
                <a:gd name="T93" fmla="*/ 0 h 168"/>
                <a:gd name="T94" fmla="*/ 0 w 1847"/>
                <a:gd name="T95" fmla="*/ 0 h 168"/>
                <a:gd name="T96" fmla="*/ 0 w 1847"/>
                <a:gd name="T97" fmla="*/ 0 h 168"/>
                <a:gd name="T98" fmla="*/ 0 w 1847"/>
                <a:gd name="T99" fmla="*/ 0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19" name="Rectangle 169"/>
            <p:cNvSpPr>
              <a:spLocks noChangeArrowheads="1"/>
            </p:cNvSpPr>
            <p:nvPr/>
          </p:nvSpPr>
          <p:spPr bwMode="auto">
            <a:xfrm>
              <a:off x="2369" y="2773"/>
              <a:ext cx="12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20" name="Rectangle 170"/>
            <p:cNvSpPr>
              <a:spLocks noChangeArrowheads="1"/>
            </p:cNvSpPr>
            <p:nvPr/>
          </p:nvSpPr>
          <p:spPr bwMode="auto">
            <a:xfrm>
              <a:off x="2035" y="2773"/>
              <a:ext cx="12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21" name="Rectangle 171"/>
            <p:cNvSpPr>
              <a:spLocks noChangeArrowheads="1"/>
            </p:cNvSpPr>
            <p:nvPr/>
          </p:nvSpPr>
          <p:spPr bwMode="auto">
            <a:xfrm>
              <a:off x="2170" y="2924"/>
              <a:ext cx="73" cy="87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22" name="Rectangle 172"/>
            <p:cNvSpPr>
              <a:spLocks noChangeArrowheads="1"/>
            </p:cNvSpPr>
            <p:nvPr/>
          </p:nvSpPr>
          <p:spPr bwMode="auto">
            <a:xfrm>
              <a:off x="2170" y="3012"/>
              <a:ext cx="73" cy="4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23" name="Rectangle 173"/>
            <p:cNvSpPr>
              <a:spLocks noChangeArrowheads="1"/>
            </p:cNvSpPr>
            <p:nvPr/>
          </p:nvSpPr>
          <p:spPr bwMode="auto">
            <a:xfrm>
              <a:off x="2170" y="3027"/>
              <a:ext cx="73" cy="2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24" name="Rectangle 174"/>
            <p:cNvSpPr>
              <a:spLocks noChangeArrowheads="1"/>
            </p:cNvSpPr>
            <p:nvPr/>
          </p:nvSpPr>
          <p:spPr bwMode="auto">
            <a:xfrm>
              <a:off x="2170" y="3046"/>
              <a:ext cx="73" cy="4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25" name="Rectangle 175"/>
            <p:cNvSpPr>
              <a:spLocks noChangeArrowheads="1"/>
            </p:cNvSpPr>
            <p:nvPr/>
          </p:nvSpPr>
          <p:spPr bwMode="auto">
            <a:xfrm>
              <a:off x="2210" y="2928"/>
              <a:ext cx="32" cy="83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26" name="Rectangle 176"/>
            <p:cNvSpPr>
              <a:spLocks noChangeArrowheads="1"/>
            </p:cNvSpPr>
            <p:nvPr/>
          </p:nvSpPr>
          <p:spPr bwMode="auto">
            <a:xfrm>
              <a:off x="2210" y="2928"/>
              <a:ext cx="32" cy="83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27" name="Rectangle 177"/>
            <p:cNvSpPr>
              <a:spLocks noChangeArrowheads="1"/>
            </p:cNvSpPr>
            <p:nvPr/>
          </p:nvSpPr>
          <p:spPr bwMode="auto">
            <a:xfrm>
              <a:off x="2171" y="2928"/>
              <a:ext cx="32" cy="83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28" name="Rectangle 178"/>
            <p:cNvSpPr>
              <a:spLocks noChangeArrowheads="1"/>
            </p:cNvSpPr>
            <p:nvPr/>
          </p:nvSpPr>
          <p:spPr bwMode="auto">
            <a:xfrm>
              <a:off x="2210" y="2976"/>
              <a:ext cx="32" cy="4"/>
            </a:xfrm>
            <a:prstGeom prst="rect">
              <a:avLst/>
            </a:pr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29" name="Rectangle 179"/>
            <p:cNvSpPr>
              <a:spLocks noChangeArrowheads="1"/>
            </p:cNvSpPr>
            <p:nvPr/>
          </p:nvSpPr>
          <p:spPr bwMode="auto">
            <a:xfrm>
              <a:off x="2243" y="2991"/>
              <a:ext cx="17" cy="70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30" name="Rectangle 180"/>
            <p:cNvSpPr>
              <a:spLocks noChangeArrowheads="1"/>
            </p:cNvSpPr>
            <p:nvPr/>
          </p:nvSpPr>
          <p:spPr bwMode="auto">
            <a:xfrm>
              <a:off x="2154" y="2991"/>
              <a:ext cx="15" cy="70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31" name="Rectangle 181"/>
            <p:cNvSpPr>
              <a:spLocks noChangeArrowheads="1"/>
            </p:cNvSpPr>
            <p:nvPr/>
          </p:nvSpPr>
          <p:spPr bwMode="auto">
            <a:xfrm>
              <a:off x="2170" y="3015"/>
              <a:ext cx="73" cy="13"/>
            </a:xfrm>
            <a:prstGeom prst="rect">
              <a:avLst/>
            </a:pr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32" name="Rectangle 182"/>
            <p:cNvSpPr>
              <a:spLocks noChangeArrowheads="1"/>
            </p:cNvSpPr>
            <p:nvPr/>
          </p:nvSpPr>
          <p:spPr bwMode="auto">
            <a:xfrm>
              <a:off x="2170" y="3032"/>
              <a:ext cx="73" cy="11"/>
            </a:xfrm>
            <a:prstGeom prst="rect">
              <a:avLst/>
            </a:pr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33" name="Rectangle 183"/>
            <p:cNvSpPr>
              <a:spLocks noChangeArrowheads="1"/>
            </p:cNvSpPr>
            <p:nvPr/>
          </p:nvSpPr>
          <p:spPr bwMode="auto">
            <a:xfrm>
              <a:off x="2170" y="3048"/>
              <a:ext cx="73" cy="11"/>
            </a:xfrm>
            <a:prstGeom prst="rect">
              <a:avLst/>
            </a:pr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34" name="Rectangle 184"/>
            <p:cNvSpPr>
              <a:spLocks noChangeArrowheads="1"/>
            </p:cNvSpPr>
            <p:nvPr/>
          </p:nvSpPr>
          <p:spPr bwMode="auto">
            <a:xfrm>
              <a:off x="2210" y="2976"/>
              <a:ext cx="32" cy="4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35" name="Rectangle 185"/>
            <p:cNvSpPr>
              <a:spLocks noChangeArrowheads="1"/>
            </p:cNvSpPr>
            <p:nvPr/>
          </p:nvSpPr>
          <p:spPr bwMode="auto">
            <a:xfrm>
              <a:off x="2171" y="2976"/>
              <a:ext cx="32" cy="4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36" name="Rectangle 186"/>
            <p:cNvSpPr>
              <a:spLocks noChangeArrowheads="1"/>
            </p:cNvSpPr>
            <p:nvPr/>
          </p:nvSpPr>
          <p:spPr bwMode="auto">
            <a:xfrm>
              <a:off x="2210" y="2964"/>
              <a:ext cx="3" cy="1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37" name="Rectangle 187"/>
            <p:cNvSpPr>
              <a:spLocks noChangeArrowheads="1"/>
            </p:cNvSpPr>
            <p:nvPr/>
          </p:nvSpPr>
          <p:spPr bwMode="auto">
            <a:xfrm>
              <a:off x="2199" y="2964"/>
              <a:ext cx="12" cy="1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38" name="Rectangle 188"/>
            <p:cNvSpPr>
              <a:spLocks noChangeArrowheads="1"/>
            </p:cNvSpPr>
            <p:nvPr/>
          </p:nvSpPr>
          <p:spPr bwMode="auto">
            <a:xfrm>
              <a:off x="2210" y="2985"/>
              <a:ext cx="32" cy="6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39" name="Rectangle 189"/>
            <p:cNvSpPr>
              <a:spLocks noChangeArrowheads="1"/>
            </p:cNvSpPr>
            <p:nvPr/>
          </p:nvSpPr>
          <p:spPr bwMode="auto">
            <a:xfrm>
              <a:off x="2171" y="2985"/>
              <a:ext cx="32" cy="6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40" name="Rectangle 190"/>
            <p:cNvSpPr>
              <a:spLocks noChangeArrowheads="1"/>
            </p:cNvSpPr>
            <p:nvPr/>
          </p:nvSpPr>
          <p:spPr bwMode="auto">
            <a:xfrm>
              <a:off x="2243" y="3027"/>
              <a:ext cx="17" cy="4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41" name="Rectangle 191"/>
            <p:cNvSpPr>
              <a:spLocks noChangeArrowheads="1"/>
            </p:cNvSpPr>
            <p:nvPr/>
          </p:nvSpPr>
          <p:spPr bwMode="auto">
            <a:xfrm>
              <a:off x="2154" y="3027"/>
              <a:ext cx="15" cy="4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42" name="Rectangle 192"/>
            <p:cNvSpPr>
              <a:spLocks noChangeArrowheads="1"/>
            </p:cNvSpPr>
            <p:nvPr/>
          </p:nvSpPr>
          <p:spPr bwMode="auto">
            <a:xfrm>
              <a:off x="2328" y="2813"/>
              <a:ext cx="31" cy="76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43" name="Rectangle 193"/>
            <p:cNvSpPr>
              <a:spLocks noChangeArrowheads="1"/>
            </p:cNvSpPr>
            <p:nvPr/>
          </p:nvSpPr>
          <p:spPr bwMode="auto">
            <a:xfrm>
              <a:off x="2277" y="2924"/>
              <a:ext cx="26" cy="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44" name="Rectangle 194"/>
            <p:cNvSpPr>
              <a:spLocks noChangeArrowheads="1"/>
            </p:cNvSpPr>
            <p:nvPr/>
          </p:nvSpPr>
          <p:spPr bwMode="auto">
            <a:xfrm>
              <a:off x="2117" y="2813"/>
              <a:ext cx="24" cy="76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45" name="Rectangle 195"/>
            <p:cNvSpPr>
              <a:spLocks noChangeArrowheads="1"/>
            </p:cNvSpPr>
            <p:nvPr/>
          </p:nvSpPr>
          <p:spPr bwMode="auto">
            <a:xfrm>
              <a:off x="2219" y="2813"/>
              <a:ext cx="24" cy="76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46" name="Rectangle 196"/>
            <p:cNvSpPr>
              <a:spLocks noChangeArrowheads="1"/>
            </p:cNvSpPr>
            <p:nvPr/>
          </p:nvSpPr>
          <p:spPr bwMode="auto">
            <a:xfrm>
              <a:off x="2277" y="2813"/>
              <a:ext cx="26" cy="76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47" name="Rectangle 197"/>
            <p:cNvSpPr>
              <a:spLocks noChangeArrowheads="1"/>
            </p:cNvSpPr>
            <p:nvPr/>
          </p:nvSpPr>
          <p:spPr bwMode="auto">
            <a:xfrm>
              <a:off x="2328" y="2924"/>
              <a:ext cx="31" cy="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48" name="Rectangle 198"/>
            <p:cNvSpPr>
              <a:spLocks noChangeArrowheads="1"/>
            </p:cNvSpPr>
            <p:nvPr/>
          </p:nvSpPr>
          <p:spPr bwMode="auto">
            <a:xfrm>
              <a:off x="2168" y="2813"/>
              <a:ext cx="27" cy="76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49" name="Rectangle 199"/>
            <p:cNvSpPr>
              <a:spLocks noChangeArrowheads="1"/>
            </p:cNvSpPr>
            <p:nvPr/>
          </p:nvSpPr>
          <p:spPr bwMode="auto">
            <a:xfrm>
              <a:off x="2061" y="2813"/>
              <a:ext cx="27" cy="76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50" name="Rectangle 200"/>
            <p:cNvSpPr>
              <a:spLocks noChangeArrowheads="1"/>
            </p:cNvSpPr>
            <p:nvPr/>
          </p:nvSpPr>
          <p:spPr bwMode="auto">
            <a:xfrm>
              <a:off x="2117" y="2924"/>
              <a:ext cx="24" cy="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51" name="Rectangle 201"/>
            <p:cNvSpPr>
              <a:spLocks noChangeArrowheads="1"/>
            </p:cNvSpPr>
            <p:nvPr/>
          </p:nvSpPr>
          <p:spPr bwMode="auto">
            <a:xfrm>
              <a:off x="2061" y="2924"/>
              <a:ext cx="27" cy="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52" name="AutoShape 202"/>
            <p:cNvSpPr>
              <a:spLocks noChangeArrowheads="1"/>
            </p:cNvSpPr>
            <p:nvPr/>
          </p:nvSpPr>
          <p:spPr bwMode="auto">
            <a:xfrm>
              <a:off x="2214" y="2809"/>
              <a:ext cx="43" cy="83"/>
            </a:xfrm>
            <a:custGeom>
              <a:avLst/>
              <a:gdLst>
                <a:gd name="T0" fmla="*/ 0 w 217"/>
                <a:gd name="T1" fmla="*/ 0 h 373"/>
                <a:gd name="T2" fmla="*/ 0 w 217"/>
                <a:gd name="T3" fmla="*/ 0 h 373"/>
                <a:gd name="T4" fmla="*/ 0 w 217"/>
                <a:gd name="T5" fmla="*/ 0 h 373"/>
                <a:gd name="T6" fmla="*/ 0 w 217"/>
                <a:gd name="T7" fmla="*/ 0 h 373"/>
                <a:gd name="T8" fmla="*/ 0 w 217"/>
                <a:gd name="T9" fmla="*/ 0 h 373"/>
                <a:gd name="T10" fmla="*/ 0 w 217"/>
                <a:gd name="T11" fmla="*/ 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0 h 373"/>
                <a:gd name="T18" fmla="*/ 0 w 217"/>
                <a:gd name="T19" fmla="*/ 0 h 373"/>
                <a:gd name="T20" fmla="*/ 0 w 217"/>
                <a:gd name="T21" fmla="*/ 0 h 373"/>
                <a:gd name="T22" fmla="*/ 0 w 217"/>
                <a:gd name="T23" fmla="*/ 0 h 373"/>
                <a:gd name="T24" fmla="*/ 0 w 217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53" name="AutoShape 203"/>
            <p:cNvSpPr>
              <a:spLocks noChangeArrowheads="1"/>
            </p:cNvSpPr>
            <p:nvPr/>
          </p:nvSpPr>
          <p:spPr bwMode="auto">
            <a:xfrm>
              <a:off x="2246" y="2809"/>
              <a:ext cx="5" cy="83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54" name="AutoShape 204"/>
            <p:cNvSpPr>
              <a:spLocks noChangeArrowheads="1"/>
            </p:cNvSpPr>
            <p:nvPr/>
          </p:nvSpPr>
          <p:spPr bwMode="auto">
            <a:xfrm>
              <a:off x="2268" y="2809"/>
              <a:ext cx="43" cy="83"/>
            </a:xfrm>
            <a:custGeom>
              <a:avLst/>
              <a:gdLst>
                <a:gd name="T0" fmla="*/ 0 w 216"/>
                <a:gd name="T1" fmla="*/ 0 h 373"/>
                <a:gd name="T2" fmla="*/ 0 w 216"/>
                <a:gd name="T3" fmla="*/ 0 h 373"/>
                <a:gd name="T4" fmla="*/ 0 w 216"/>
                <a:gd name="T5" fmla="*/ 0 h 373"/>
                <a:gd name="T6" fmla="*/ 0 w 216"/>
                <a:gd name="T7" fmla="*/ 0 h 373"/>
                <a:gd name="T8" fmla="*/ 0 w 216"/>
                <a:gd name="T9" fmla="*/ 0 h 373"/>
                <a:gd name="T10" fmla="*/ 0 w 216"/>
                <a:gd name="T11" fmla="*/ 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0 h 373"/>
                <a:gd name="T18" fmla="*/ 0 w 216"/>
                <a:gd name="T19" fmla="*/ 0 h 373"/>
                <a:gd name="T20" fmla="*/ 0 w 216"/>
                <a:gd name="T21" fmla="*/ 0 h 373"/>
                <a:gd name="T22" fmla="*/ 0 w 216"/>
                <a:gd name="T23" fmla="*/ 0 h 373"/>
                <a:gd name="T24" fmla="*/ 0 w 216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55" name="AutoShape 205"/>
            <p:cNvSpPr>
              <a:spLocks noChangeArrowheads="1"/>
            </p:cNvSpPr>
            <p:nvPr/>
          </p:nvSpPr>
          <p:spPr bwMode="auto">
            <a:xfrm>
              <a:off x="2304" y="2809"/>
              <a:ext cx="3" cy="83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56" name="AutoShape 206"/>
            <p:cNvSpPr>
              <a:spLocks noChangeArrowheads="1"/>
            </p:cNvSpPr>
            <p:nvPr/>
          </p:nvSpPr>
          <p:spPr bwMode="auto">
            <a:xfrm>
              <a:off x="2325" y="2809"/>
              <a:ext cx="31" cy="83"/>
            </a:xfrm>
            <a:custGeom>
              <a:avLst/>
              <a:gdLst>
                <a:gd name="T0" fmla="*/ 0 w 217"/>
                <a:gd name="T1" fmla="*/ 0 h 373"/>
                <a:gd name="T2" fmla="*/ 0 w 217"/>
                <a:gd name="T3" fmla="*/ 0 h 373"/>
                <a:gd name="T4" fmla="*/ 0 w 217"/>
                <a:gd name="T5" fmla="*/ 0 h 373"/>
                <a:gd name="T6" fmla="*/ 0 w 217"/>
                <a:gd name="T7" fmla="*/ 0 h 373"/>
                <a:gd name="T8" fmla="*/ 0 w 217"/>
                <a:gd name="T9" fmla="*/ 0 h 373"/>
                <a:gd name="T10" fmla="*/ 0 w 217"/>
                <a:gd name="T11" fmla="*/ 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0 h 373"/>
                <a:gd name="T18" fmla="*/ 0 w 217"/>
                <a:gd name="T19" fmla="*/ 0 h 373"/>
                <a:gd name="T20" fmla="*/ 0 w 217"/>
                <a:gd name="T21" fmla="*/ 0 h 373"/>
                <a:gd name="T22" fmla="*/ 0 w 217"/>
                <a:gd name="T23" fmla="*/ 0 h 373"/>
                <a:gd name="T24" fmla="*/ 0 w 217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57" name="AutoShape 207"/>
            <p:cNvSpPr>
              <a:spLocks noChangeArrowheads="1"/>
            </p:cNvSpPr>
            <p:nvPr/>
          </p:nvSpPr>
          <p:spPr bwMode="auto">
            <a:xfrm>
              <a:off x="2355" y="2809"/>
              <a:ext cx="3" cy="83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58" name="AutoShape 208"/>
            <p:cNvSpPr>
              <a:spLocks noChangeArrowheads="1"/>
            </p:cNvSpPr>
            <p:nvPr/>
          </p:nvSpPr>
          <p:spPr bwMode="auto">
            <a:xfrm>
              <a:off x="2268" y="2917"/>
              <a:ext cx="43" cy="83"/>
            </a:xfrm>
            <a:custGeom>
              <a:avLst/>
              <a:gdLst>
                <a:gd name="T0" fmla="*/ 0 w 216"/>
                <a:gd name="T1" fmla="*/ 0 h 372"/>
                <a:gd name="T2" fmla="*/ 0 w 216"/>
                <a:gd name="T3" fmla="*/ 0 h 372"/>
                <a:gd name="T4" fmla="*/ 0 w 216"/>
                <a:gd name="T5" fmla="*/ 0 h 372"/>
                <a:gd name="T6" fmla="*/ 0 w 216"/>
                <a:gd name="T7" fmla="*/ 0 h 372"/>
                <a:gd name="T8" fmla="*/ 0 w 216"/>
                <a:gd name="T9" fmla="*/ 0 h 372"/>
                <a:gd name="T10" fmla="*/ 0 w 216"/>
                <a:gd name="T11" fmla="*/ 0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0 h 372"/>
                <a:gd name="T18" fmla="*/ 0 w 216"/>
                <a:gd name="T19" fmla="*/ 0 h 372"/>
                <a:gd name="T20" fmla="*/ 0 w 216"/>
                <a:gd name="T21" fmla="*/ 0 h 372"/>
                <a:gd name="T22" fmla="*/ 0 w 216"/>
                <a:gd name="T23" fmla="*/ 0 h 372"/>
                <a:gd name="T24" fmla="*/ 0 w 216"/>
                <a:gd name="T25" fmla="*/ 0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59" name="AutoShape 209"/>
            <p:cNvSpPr>
              <a:spLocks noChangeArrowheads="1"/>
            </p:cNvSpPr>
            <p:nvPr/>
          </p:nvSpPr>
          <p:spPr bwMode="auto">
            <a:xfrm>
              <a:off x="2304" y="2917"/>
              <a:ext cx="3" cy="83"/>
            </a:xfrm>
            <a:custGeom>
              <a:avLst/>
              <a:gdLst>
                <a:gd name="T0" fmla="*/ 0 w 29"/>
                <a:gd name="T1" fmla="*/ 0 h 372"/>
                <a:gd name="T2" fmla="*/ 0 w 29"/>
                <a:gd name="T3" fmla="*/ 0 h 372"/>
                <a:gd name="T4" fmla="*/ 0 w 29"/>
                <a:gd name="T5" fmla="*/ 0 h 372"/>
                <a:gd name="T6" fmla="*/ 0 w 29"/>
                <a:gd name="T7" fmla="*/ 0 h 372"/>
                <a:gd name="T8" fmla="*/ 0 w 29"/>
                <a:gd name="T9" fmla="*/ 0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60" name="AutoShape 210"/>
            <p:cNvSpPr>
              <a:spLocks noChangeArrowheads="1"/>
            </p:cNvSpPr>
            <p:nvPr/>
          </p:nvSpPr>
          <p:spPr bwMode="auto">
            <a:xfrm>
              <a:off x="2325" y="2917"/>
              <a:ext cx="31" cy="83"/>
            </a:xfrm>
            <a:custGeom>
              <a:avLst/>
              <a:gdLst>
                <a:gd name="T0" fmla="*/ 0 w 217"/>
                <a:gd name="T1" fmla="*/ 0 h 372"/>
                <a:gd name="T2" fmla="*/ 0 w 217"/>
                <a:gd name="T3" fmla="*/ 0 h 372"/>
                <a:gd name="T4" fmla="*/ 0 w 217"/>
                <a:gd name="T5" fmla="*/ 0 h 372"/>
                <a:gd name="T6" fmla="*/ 0 w 217"/>
                <a:gd name="T7" fmla="*/ 0 h 372"/>
                <a:gd name="T8" fmla="*/ 0 w 217"/>
                <a:gd name="T9" fmla="*/ 0 h 372"/>
                <a:gd name="T10" fmla="*/ 0 w 217"/>
                <a:gd name="T11" fmla="*/ 0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0 h 372"/>
                <a:gd name="T18" fmla="*/ 0 w 217"/>
                <a:gd name="T19" fmla="*/ 0 h 372"/>
                <a:gd name="T20" fmla="*/ 0 w 217"/>
                <a:gd name="T21" fmla="*/ 0 h 372"/>
                <a:gd name="T22" fmla="*/ 0 w 217"/>
                <a:gd name="T23" fmla="*/ 0 h 372"/>
                <a:gd name="T24" fmla="*/ 0 w 217"/>
                <a:gd name="T25" fmla="*/ 0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61" name="AutoShape 211"/>
            <p:cNvSpPr>
              <a:spLocks noChangeArrowheads="1"/>
            </p:cNvSpPr>
            <p:nvPr/>
          </p:nvSpPr>
          <p:spPr bwMode="auto">
            <a:xfrm>
              <a:off x="2355" y="2917"/>
              <a:ext cx="3" cy="83"/>
            </a:xfrm>
            <a:custGeom>
              <a:avLst/>
              <a:gdLst>
                <a:gd name="T0" fmla="*/ 0 w 29"/>
                <a:gd name="T1" fmla="*/ 0 h 372"/>
                <a:gd name="T2" fmla="*/ 0 w 29"/>
                <a:gd name="T3" fmla="*/ 0 h 372"/>
                <a:gd name="T4" fmla="*/ 0 w 29"/>
                <a:gd name="T5" fmla="*/ 0 h 372"/>
                <a:gd name="T6" fmla="*/ 0 w 29"/>
                <a:gd name="T7" fmla="*/ 0 h 372"/>
                <a:gd name="T8" fmla="*/ 0 w 29"/>
                <a:gd name="T9" fmla="*/ 0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62" name="AutoShape 212"/>
            <p:cNvSpPr>
              <a:spLocks noChangeArrowheads="1"/>
            </p:cNvSpPr>
            <p:nvPr/>
          </p:nvSpPr>
          <p:spPr bwMode="auto">
            <a:xfrm>
              <a:off x="2163" y="2809"/>
              <a:ext cx="36" cy="83"/>
            </a:xfrm>
            <a:custGeom>
              <a:avLst/>
              <a:gdLst>
                <a:gd name="T0" fmla="*/ 0 w 215"/>
                <a:gd name="T1" fmla="*/ 0 h 373"/>
                <a:gd name="T2" fmla="*/ 0 w 215"/>
                <a:gd name="T3" fmla="*/ 0 h 373"/>
                <a:gd name="T4" fmla="*/ 0 w 215"/>
                <a:gd name="T5" fmla="*/ 0 h 373"/>
                <a:gd name="T6" fmla="*/ 0 w 215"/>
                <a:gd name="T7" fmla="*/ 0 h 373"/>
                <a:gd name="T8" fmla="*/ 0 w 215"/>
                <a:gd name="T9" fmla="*/ 0 h 373"/>
                <a:gd name="T10" fmla="*/ 0 w 215"/>
                <a:gd name="T11" fmla="*/ 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0 h 373"/>
                <a:gd name="T18" fmla="*/ 0 w 215"/>
                <a:gd name="T19" fmla="*/ 0 h 373"/>
                <a:gd name="T20" fmla="*/ 0 w 215"/>
                <a:gd name="T21" fmla="*/ 0 h 373"/>
                <a:gd name="T22" fmla="*/ 0 w 215"/>
                <a:gd name="T23" fmla="*/ 0 h 373"/>
                <a:gd name="T24" fmla="*/ 0 w 215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63" name="AutoShape 213"/>
            <p:cNvSpPr>
              <a:spLocks noChangeArrowheads="1"/>
            </p:cNvSpPr>
            <p:nvPr/>
          </p:nvSpPr>
          <p:spPr bwMode="auto">
            <a:xfrm>
              <a:off x="2163" y="2809"/>
              <a:ext cx="5" cy="83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64" name="AutoShape 214"/>
            <p:cNvSpPr>
              <a:spLocks noChangeArrowheads="1"/>
            </p:cNvSpPr>
            <p:nvPr/>
          </p:nvSpPr>
          <p:spPr bwMode="auto">
            <a:xfrm>
              <a:off x="2108" y="2809"/>
              <a:ext cx="39" cy="83"/>
            </a:xfrm>
            <a:custGeom>
              <a:avLst/>
              <a:gdLst>
                <a:gd name="T0" fmla="*/ 0 w 216"/>
                <a:gd name="T1" fmla="*/ 0 h 373"/>
                <a:gd name="T2" fmla="*/ 0 w 216"/>
                <a:gd name="T3" fmla="*/ 0 h 373"/>
                <a:gd name="T4" fmla="*/ 0 w 216"/>
                <a:gd name="T5" fmla="*/ 0 h 373"/>
                <a:gd name="T6" fmla="*/ 0 w 216"/>
                <a:gd name="T7" fmla="*/ 0 h 373"/>
                <a:gd name="T8" fmla="*/ 0 w 216"/>
                <a:gd name="T9" fmla="*/ 0 h 373"/>
                <a:gd name="T10" fmla="*/ 0 w 216"/>
                <a:gd name="T11" fmla="*/ 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0 h 373"/>
                <a:gd name="T18" fmla="*/ 0 w 216"/>
                <a:gd name="T19" fmla="*/ 0 h 373"/>
                <a:gd name="T20" fmla="*/ 0 w 216"/>
                <a:gd name="T21" fmla="*/ 0 h 373"/>
                <a:gd name="T22" fmla="*/ 0 w 216"/>
                <a:gd name="T23" fmla="*/ 0 h 373"/>
                <a:gd name="T24" fmla="*/ 0 w 216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65" name="AutoShape 215"/>
            <p:cNvSpPr>
              <a:spLocks noChangeArrowheads="1"/>
            </p:cNvSpPr>
            <p:nvPr/>
          </p:nvSpPr>
          <p:spPr bwMode="auto">
            <a:xfrm>
              <a:off x="2108" y="2809"/>
              <a:ext cx="3" cy="83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66" name="AutoShape 216"/>
            <p:cNvSpPr>
              <a:spLocks noChangeArrowheads="1"/>
            </p:cNvSpPr>
            <p:nvPr/>
          </p:nvSpPr>
          <p:spPr bwMode="auto">
            <a:xfrm>
              <a:off x="2057" y="2809"/>
              <a:ext cx="43" cy="83"/>
            </a:xfrm>
            <a:custGeom>
              <a:avLst/>
              <a:gdLst>
                <a:gd name="T0" fmla="*/ 0 w 215"/>
                <a:gd name="T1" fmla="*/ 0 h 373"/>
                <a:gd name="T2" fmla="*/ 0 w 215"/>
                <a:gd name="T3" fmla="*/ 0 h 373"/>
                <a:gd name="T4" fmla="*/ 0 w 215"/>
                <a:gd name="T5" fmla="*/ 0 h 373"/>
                <a:gd name="T6" fmla="*/ 0 w 215"/>
                <a:gd name="T7" fmla="*/ 0 h 373"/>
                <a:gd name="T8" fmla="*/ 0 w 215"/>
                <a:gd name="T9" fmla="*/ 0 h 373"/>
                <a:gd name="T10" fmla="*/ 0 w 215"/>
                <a:gd name="T11" fmla="*/ 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0 h 373"/>
                <a:gd name="T18" fmla="*/ 0 w 215"/>
                <a:gd name="T19" fmla="*/ 0 h 373"/>
                <a:gd name="T20" fmla="*/ 0 w 215"/>
                <a:gd name="T21" fmla="*/ 0 h 373"/>
                <a:gd name="T22" fmla="*/ 0 w 215"/>
                <a:gd name="T23" fmla="*/ 0 h 373"/>
                <a:gd name="T24" fmla="*/ 0 w 215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67" name="AutoShape 217"/>
            <p:cNvSpPr>
              <a:spLocks noChangeArrowheads="1"/>
            </p:cNvSpPr>
            <p:nvPr/>
          </p:nvSpPr>
          <p:spPr bwMode="auto">
            <a:xfrm>
              <a:off x="2057" y="2809"/>
              <a:ext cx="3" cy="83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68" name="AutoShape 218"/>
            <p:cNvSpPr>
              <a:spLocks noChangeArrowheads="1"/>
            </p:cNvSpPr>
            <p:nvPr/>
          </p:nvSpPr>
          <p:spPr bwMode="auto">
            <a:xfrm>
              <a:off x="2108" y="2917"/>
              <a:ext cx="39" cy="83"/>
            </a:xfrm>
            <a:custGeom>
              <a:avLst/>
              <a:gdLst>
                <a:gd name="T0" fmla="*/ 0 w 216"/>
                <a:gd name="T1" fmla="*/ 0 h 372"/>
                <a:gd name="T2" fmla="*/ 0 w 216"/>
                <a:gd name="T3" fmla="*/ 0 h 372"/>
                <a:gd name="T4" fmla="*/ 0 w 216"/>
                <a:gd name="T5" fmla="*/ 0 h 372"/>
                <a:gd name="T6" fmla="*/ 0 w 216"/>
                <a:gd name="T7" fmla="*/ 0 h 372"/>
                <a:gd name="T8" fmla="*/ 0 w 216"/>
                <a:gd name="T9" fmla="*/ 0 h 372"/>
                <a:gd name="T10" fmla="*/ 0 w 216"/>
                <a:gd name="T11" fmla="*/ 0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0 h 372"/>
                <a:gd name="T18" fmla="*/ 0 w 216"/>
                <a:gd name="T19" fmla="*/ 0 h 372"/>
                <a:gd name="T20" fmla="*/ 0 w 216"/>
                <a:gd name="T21" fmla="*/ 0 h 372"/>
                <a:gd name="T22" fmla="*/ 0 w 216"/>
                <a:gd name="T23" fmla="*/ 0 h 372"/>
                <a:gd name="T24" fmla="*/ 0 w 216"/>
                <a:gd name="T25" fmla="*/ 0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29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6" y="372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69" name="AutoShape 219"/>
            <p:cNvSpPr>
              <a:spLocks noChangeArrowheads="1"/>
            </p:cNvSpPr>
            <p:nvPr/>
          </p:nvSpPr>
          <p:spPr bwMode="auto">
            <a:xfrm>
              <a:off x="2108" y="2917"/>
              <a:ext cx="3" cy="83"/>
            </a:xfrm>
            <a:custGeom>
              <a:avLst/>
              <a:gdLst>
                <a:gd name="T0" fmla="*/ 0 w 29"/>
                <a:gd name="T1" fmla="*/ 0 h 372"/>
                <a:gd name="T2" fmla="*/ 0 w 29"/>
                <a:gd name="T3" fmla="*/ 0 h 372"/>
                <a:gd name="T4" fmla="*/ 0 w 29"/>
                <a:gd name="T5" fmla="*/ 0 h 372"/>
                <a:gd name="T6" fmla="*/ 0 w 29"/>
                <a:gd name="T7" fmla="*/ 0 h 372"/>
                <a:gd name="T8" fmla="*/ 0 w 29"/>
                <a:gd name="T9" fmla="*/ 0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70" name="AutoShape 220"/>
            <p:cNvSpPr>
              <a:spLocks noChangeArrowheads="1"/>
            </p:cNvSpPr>
            <p:nvPr/>
          </p:nvSpPr>
          <p:spPr bwMode="auto">
            <a:xfrm>
              <a:off x="2057" y="2917"/>
              <a:ext cx="43" cy="83"/>
            </a:xfrm>
            <a:custGeom>
              <a:avLst/>
              <a:gdLst>
                <a:gd name="T0" fmla="*/ 0 w 215"/>
                <a:gd name="T1" fmla="*/ 0 h 372"/>
                <a:gd name="T2" fmla="*/ 0 w 215"/>
                <a:gd name="T3" fmla="*/ 0 h 372"/>
                <a:gd name="T4" fmla="*/ 0 w 215"/>
                <a:gd name="T5" fmla="*/ 0 h 372"/>
                <a:gd name="T6" fmla="*/ 0 w 215"/>
                <a:gd name="T7" fmla="*/ 0 h 372"/>
                <a:gd name="T8" fmla="*/ 0 w 215"/>
                <a:gd name="T9" fmla="*/ 0 h 372"/>
                <a:gd name="T10" fmla="*/ 0 w 215"/>
                <a:gd name="T11" fmla="*/ 0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0 h 372"/>
                <a:gd name="T18" fmla="*/ 0 w 215"/>
                <a:gd name="T19" fmla="*/ 0 h 372"/>
                <a:gd name="T20" fmla="*/ 0 w 215"/>
                <a:gd name="T21" fmla="*/ 0 h 372"/>
                <a:gd name="T22" fmla="*/ 0 w 215"/>
                <a:gd name="T23" fmla="*/ 0 h 372"/>
                <a:gd name="T24" fmla="*/ 0 w 215"/>
                <a:gd name="T25" fmla="*/ 0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71" name="AutoShape 221"/>
            <p:cNvSpPr>
              <a:spLocks noChangeArrowheads="1"/>
            </p:cNvSpPr>
            <p:nvPr/>
          </p:nvSpPr>
          <p:spPr bwMode="auto">
            <a:xfrm>
              <a:off x="2057" y="2917"/>
              <a:ext cx="3" cy="83"/>
            </a:xfrm>
            <a:custGeom>
              <a:avLst/>
              <a:gdLst>
                <a:gd name="T0" fmla="*/ 0 w 29"/>
                <a:gd name="T1" fmla="*/ 0 h 372"/>
                <a:gd name="T2" fmla="*/ 0 w 29"/>
                <a:gd name="T3" fmla="*/ 0 h 372"/>
                <a:gd name="T4" fmla="*/ 0 w 29"/>
                <a:gd name="T5" fmla="*/ 0 h 372"/>
                <a:gd name="T6" fmla="*/ 0 w 29"/>
                <a:gd name="T7" fmla="*/ 0 h 372"/>
                <a:gd name="T8" fmla="*/ 0 w 29"/>
                <a:gd name="T9" fmla="*/ 0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72" name="Rectangle 222"/>
            <p:cNvSpPr>
              <a:spLocks noChangeArrowheads="1"/>
            </p:cNvSpPr>
            <p:nvPr/>
          </p:nvSpPr>
          <p:spPr bwMode="auto">
            <a:xfrm>
              <a:off x="2214" y="2852"/>
              <a:ext cx="43" cy="2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73" name="Rectangle 223"/>
            <p:cNvSpPr>
              <a:spLocks noChangeArrowheads="1"/>
            </p:cNvSpPr>
            <p:nvPr/>
          </p:nvSpPr>
          <p:spPr bwMode="auto">
            <a:xfrm>
              <a:off x="2268" y="2852"/>
              <a:ext cx="43" cy="2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74" name="Rectangle 224"/>
            <p:cNvSpPr>
              <a:spLocks noChangeArrowheads="1"/>
            </p:cNvSpPr>
            <p:nvPr/>
          </p:nvSpPr>
          <p:spPr bwMode="auto">
            <a:xfrm>
              <a:off x="2325" y="2852"/>
              <a:ext cx="31" cy="2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75" name="Rectangle 225"/>
            <p:cNvSpPr>
              <a:spLocks noChangeArrowheads="1"/>
            </p:cNvSpPr>
            <p:nvPr/>
          </p:nvSpPr>
          <p:spPr bwMode="auto">
            <a:xfrm>
              <a:off x="2163" y="2852"/>
              <a:ext cx="36" cy="2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76" name="Rectangle 226"/>
            <p:cNvSpPr>
              <a:spLocks noChangeArrowheads="1"/>
            </p:cNvSpPr>
            <p:nvPr/>
          </p:nvSpPr>
          <p:spPr bwMode="auto">
            <a:xfrm>
              <a:off x="2108" y="2852"/>
              <a:ext cx="39" cy="2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77" name="Rectangle 227"/>
            <p:cNvSpPr>
              <a:spLocks noChangeArrowheads="1"/>
            </p:cNvSpPr>
            <p:nvPr/>
          </p:nvSpPr>
          <p:spPr bwMode="auto">
            <a:xfrm>
              <a:off x="2057" y="2852"/>
              <a:ext cx="43" cy="2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78" name="AutoShape 228"/>
            <p:cNvSpPr>
              <a:spLocks noChangeArrowheads="1"/>
            </p:cNvSpPr>
            <p:nvPr/>
          </p:nvSpPr>
          <p:spPr bwMode="auto">
            <a:xfrm>
              <a:off x="2151" y="2813"/>
              <a:ext cx="7" cy="11"/>
            </a:xfrm>
            <a:custGeom>
              <a:avLst/>
              <a:gdLst>
                <a:gd name="T0" fmla="*/ 0 w 37"/>
                <a:gd name="T1" fmla="*/ 0 h 38"/>
                <a:gd name="T2" fmla="*/ 0 w 37"/>
                <a:gd name="T3" fmla="*/ 0 h 38"/>
                <a:gd name="T4" fmla="*/ 0 w 37"/>
                <a:gd name="T5" fmla="*/ 0 h 38"/>
                <a:gd name="T6" fmla="*/ 0 w 37"/>
                <a:gd name="T7" fmla="*/ 0 h 38"/>
                <a:gd name="T8" fmla="*/ 0 w 37"/>
                <a:gd name="T9" fmla="*/ 0 h 38"/>
                <a:gd name="T10" fmla="*/ 0 w 37"/>
                <a:gd name="T11" fmla="*/ 0 h 38"/>
                <a:gd name="T12" fmla="*/ 0 w 37"/>
                <a:gd name="T13" fmla="*/ 0 h 38"/>
                <a:gd name="T14" fmla="*/ 0 w 37"/>
                <a:gd name="T15" fmla="*/ 0 h 38"/>
                <a:gd name="T16" fmla="*/ 0 w 37"/>
                <a:gd name="T17" fmla="*/ 0 h 38"/>
                <a:gd name="T18" fmla="*/ 0 w 37"/>
                <a:gd name="T19" fmla="*/ 0 h 38"/>
                <a:gd name="T20" fmla="*/ 0 w 37"/>
                <a:gd name="T21" fmla="*/ 0 h 38"/>
                <a:gd name="T22" fmla="*/ 0 w 37"/>
                <a:gd name="T23" fmla="*/ 0 h 38"/>
                <a:gd name="T24" fmla="*/ 0 w 37"/>
                <a:gd name="T25" fmla="*/ 0 h 38"/>
                <a:gd name="T26" fmla="*/ 0 w 37"/>
                <a:gd name="T27" fmla="*/ 0 h 38"/>
                <a:gd name="T28" fmla="*/ 0 w 37"/>
                <a:gd name="T29" fmla="*/ 0 h 38"/>
                <a:gd name="T30" fmla="*/ 0 w 37"/>
                <a:gd name="T31" fmla="*/ 0 h 38"/>
                <a:gd name="T32" fmla="*/ 0 w 37"/>
                <a:gd name="T33" fmla="*/ 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Arial" charset="0"/>
                <a:cs typeface="Arial" charset="0"/>
              </a:endParaRPr>
            </a:p>
          </p:txBody>
        </p:sp>
      </p:grpSp>
      <p:grpSp>
        <p:nvGrpSpPr>
          <p:cNvPr id="20524" name="Group 149"/>
          <p:cNvGrpSpPr>
            <a:grpSpLocks/>
          </p:cNvGrpSpPr>
          <p:nvPr/>
        </p:nvGrpSpPr>
        <p:grpSpPr bwMode="auto">
          <a:xfrm>
            <a:off x="4866900" y="5132905"/>
            <a:ext cx="286123" cy="219991"/>
            <a:chOff x="2018" y="2750"/>
            <a:chExt cx="361" cy="309"/>
          </a:xfrm>
        </p:grpSpPr>
        <p:sp>
          <p:nvSpPr>
            <p:cNvPr id="280" name="AutoShape 150"/>
            <p:cNvSpPr>
              <a:spLocks noChangeArrowheads="1"/>
            </p:cNvSpPr>
            <p:nvPr/>
          </p:nvSpPr>
          <p:spPr bwMode="auto">
            <a:xfrm>
              <a:off x="2018" y="3027"/>
              <a:ext cx="24" cy="34"/>
            </a:xfrm>
            <a:custGeom>
              <a:avLst/>
              <a:gdLst>
                <a:gd name="T0" fmla="*/ 0 w 139"/>
                <a:gd name="T1" fmla="*/ 0 h 135"/>
                <a:gd name="T2" fmla="*/ 0 w 139"/>
                <a:gd name="T3" fmla="*/ 0 h 135"/>
                <a:gd name="T4" fmla="*/ 0 w 139"/>
                <a:gd name="T5" fmla="*/ 0 h 135"/>
                <a:gd name="T6" fmla="*/ 0 w 139"/>
                <a:gd name="T7" fmla="*/ 0 h 135"/>
                <a:gd name="T8" fmla="*/ 0 w 139"/>
                <a:gd name="T9" fmla="*/ 0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0 h 135"/>
                <a:gd name="T16" fmla="*/ 0 w 139"/>
                <a:gd name="T17" fmla="*/ 0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81" name="AutoShape 151"/>
            <p:cNvSpPr>
              <a:spLocks noChangeArrowheads="1"/>
            </p:cNvSpPr>
            <p:nvPr/>
          </p:nvSpPr>
          <p:spPr bwMode="auto">
            <a:xfrm>
              <a:off x="2042" y="2763"/>
              <a:ext cx="330" cy="296"/>
            </a:xfrm>
            <a:custGeom>
              <a:avLst/>
              <a:gdLst>
                <a:gd name="T0" fmla="*/ 0 w 1946"/>
                <a:gd name="T1" fmla="*/ 0 h 1278"/>
                <a:gd name="T2" fmla="*/ 0 w 1946"/>
                <a:gd name="T3" fmla="*/ 0 h 1278"/>
                <a:gd name="T4" fmla="*/ 0 w 1946"/>
                <a:gd name="T5" fmla="*/ 0 h 1278"/>
                <a:gd name="T6" fmla="*/ 0 w 1946"/>
                <a:gd name="T7" fmla="*/ 0 h 1278"/>
                <a:gd name="T8" fmla="*/ 0 w 1946"/>
                <a:gd name="T9" fmla="*/ 0 h 1278"/>
                <a:gd name="T10" fmla="*/ 0 w 1946"/>
                <a:gd name="T11" fmla="*/ 0 h 1278"/>
                <a:gd name="T12" fmla="*/ 0 w 1946"/>
                <a:gd name="T13" fmla="*/ 0 h 1278"/>
                <a:gd name="T14" fmla="*/ 0 w 1946"/>
                <a:gd name="T15" fmla="*/ 0 h 1278"/>
                <a:gd name="T16" fmla="*/ 0 w 1946"/>
                <a:gd name="T17" fmla="*/ 0 h 1278"/>
                <a:gd name="T18" fmla="*/ 0 w 1946"/>
                <a:gd name="T19" fmla="*/ 0 h 1278"/>
                <a:gd name="T20" fmla="*/ 0 w 1946"/>
                <a:gd name="T21" fmla="*/ 0 h 1278"/>
                <a:gd name="T22" fmla="*/ 0 w 1946"/>
                <a:gd name="T23" fmla="*/ 0 h 1278"/>
                <a:gd name="T24" fmla="*/ 0 w 1946"/>
                <a:gd name="T25" fmla="*/ 0 h 1278"/>
                <a:gd name="T26" fmla="*/ 0 w 1946"/>
                <a:gd name="T27" fmla="*/ 0 h 1278"/>
                <a:gd name="T28" fmla="*/ 0 w 1946"/>
                <a:gd name="T29" fmla="*/ 0 h 1278"/>
                <a:gd name="T30" fmla="*/ 0 w 1946"/>
                <a:gd name="T31" fmla="*/ 0 h 1278"/>
                <a:gd name="T32" fmla="*/ 0 w 1946"/>
                <a:gd name="T33" fmla="*/ 0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0 h 1278"/>
                <a:gd name="T42" fmla="*/ 0 w 1946"/>
                <a:gd name="T43" fmla="*/ 0 h 1278"/>
                <a:gd name="T44" fmla="*/ 0 w 1946"/>
                <a:gd name="T45" fmla="*/ 0 h 1278"/>
                <a:gd name="T46" fmla="*/ 0 w 1946"/>
                <a:gd name="T47" fmla="*/ 0 h 1278"/>
                <a:gd name="T48" fmla="*/ 0 w 1946"/>
                <a:gd name="T49" fmla="*/ 0 h 1278"/>
                <a:gd name="T50" fmla="*/ 0 w 1946"/>
                <a:gd name="T51" fmla="*/ 0 h 1278"/>
                <a:gd name="T52" fmla="*/ 0 w 1946"/>
                <a:gd name="T53" fmla="*/ 0 h 1278"/>
                <a:gd name="T54" fmla="*/ 0 w 1946"/>
                <a:gd name="T55" fmla="*/ 0 h 1278"/>
                <a:gd name="T56" fmla="*/ 0 w 1946"/>
                <a:gd name="T57" fmla="*/ 0 h 1278"/>
                <a:gd name="T58" fmla="*/ 0 w 1946"/>
                <a:gd name="T59" fmla="*/ 0 h 1278"/>
                <a:gd name="T60" fmla="*/ 0 w 1946"/>
                <a:gd name="T61" fmla="*/ 0 h 1278"/>
                <a:gd name="T62" fmla="*/ 0 w 1946"/>
                <a:gd name="T63" fmla="*/ 0 h 1278"/>
                <a:gd name="T64" fmla="*/ 0 w 1946"/>
                <a:gd name="T65" fmla="*/ 0 h 1278"/>
                <a:gd name="T66" fmla="*/ 0 w 1946"/>
                <a:gd name="T67" fmla="*/ 0 h 1278"/>
                <a:gd name="T68" fmla="*/ 0 w 1946"/>
                <a:gd name="T69" fmla="*/ 0 h 1278"/>
                <a:gd name="T70" fmla="*/ 0 w 1946"/>
                <a:gd name="T71" fmla="*/ 0 h 1278"/>
                <a:gd name="T72" fmla="*/ 0 w 1946"/>
                <a:gd name="T73" fmla="*/ 0 h 1278"/>
                <a:gd name="T74" fmla="*/ 0 w 1946"/>
                <a:gd name="T75" fmla="*/ 0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82" name="Rectangle 152"/>
            <p:cNvSpPr>
              <a:spLocks noChangeArrowheads="1"/>
            </p:cNvSpPr>
            <p:nvPr/>
          </p:nvSpPr>
          <p:spPr bwMode="auto">
            <a:xfrm>
              <a:off x="2256" y="2904"/>
              <a:ext cx="20" cy="15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83" name="Rectangle 153"/>
            <p:cNvSpPr>
              <a:spLocks noChangeArrowheads="1"/>
            </p:cNvSpPr>
            <p:nvPr/>
          </p:nvSpPr>
          <p:spPr bwMode="auto">
            <a:xfrm>
              <a:off x="2243" y="2917"/>
              <a:ext cx="20" cy="9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84" name="Rectangle 154"/>
            <p:cNvSpPr>
              <a:spLocks noChangeArrowheads="1"/>
            </p:cNvSpPr>
            <p:nvPr/>
          </p:nvSpPr>
          <p:spPr bwMode="auto">
            <a:xfrm>
              <a:off x="2314" y="2892"/>
              <a:ext cx="29" cy="11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85" name="Rectangle 155"/>
            <p:cNvSpPr>
              <a:spLocks noChangeArrowheads="1"/>
            </p:cNvSpPr>
            <p:nvPr/>
          </p:nvSpPr>
          <p:spPr bwMode="auto">
            <a:xfrm>
              <a:off x="2307" y="2904"/>
              <a:ext cx="19" cy="15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86" name="Rectangle 156"/>
            <p:cNvSpPr>
              <a:spLocks noChangeArrowheads="1"/>
            </p:cNvSpPr>
            <p:nvPr/>
          </p:nvSpPr>
          <p:spPr bwMode="auto">
            <a:xfrm>
              <a:off x="2307" y="2879"/>
              <a:ext cx="19" cy="13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87" name="Rectangle 157"/>
            <p:cNvSpPr>
              <a:spLocks noChangeArrowheads="1"/>
            </p:cNvSpPr>
            <p:nvPr/>
          </p:nvSpPr>
          <p:spPr bwMode="auto">
            <a:xfrm>
              <a:off x="2042" y="2900"/>
              <a:ext cx="20" cy="13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88" name="Rectangle 158"/>
            <p:cNvSpPr>
              <a:spLocks noChangeArrowheads="1"/>
            </p:cNvSpPr>
            <p:nvPr/>
          </p:nvSpPr>
          <p:spPr bwMode="auto">
            <a:xfrm>
              <a:off x="2042" y="2888"/>
              <a:ext cx="14" cy="11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89" name="Rectangle 159"/>
            <p:cNvSpPr>
              <a:spLocks noChangeArrowheads="1"/>
            </p:cNvSpPr>
            <p:nvPr/>
          </p:nvSpPr>
          <p:spPr bwMode="auto">
            <a:xfrm>
              <a:off x="2042" y="2913"/>
              <a:ext cx="14" cy="11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90" name="Rectangle 160"/>
            <p:cNvSpPr>
              <a:spLocks noChangeArrowheads="1"/>
            </p:cNvSpPr>
            <p:nvPr/>
          </p:nvSpPr>
          <p:spPr bwMode="auto">
            <a:xfrm>
              <a:off x="2135" y="2900"/>
              <a:ext cx="17" cy="13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91" name="Rectangle 161"/>
            <p:cNvSpPr>
              <a:spLocks noChangeArrowheads="1"/>
            </p:cNvSpPr>
            <p:nvPr/>
          </p:nvSpPr>
          <p:spPr bwMode="auto">
            <a:xfrm>
              <a:off x="2120" y="2913"/>
              <a:ext cx="20" cy="11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92" name="Rectangle 162"/>
            <p:cNvSpPr>
              <a:spLocks noChangeArrowheads="1"/>
            </p:cNvSpPr>
            <p:nvPr/>
          </p:nvSpPr>
          <p:spPr bwMode="auto">
            <a:xfrm>
              <a:off x="2042" y="3000"/>
              <a:ext cx="20" cy="11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93" name="Rectangle 163"/>
            <p:cNvSpPr>
              <a:spLocks noChangeArrowheads="1"/>
            </p:cNvSpPr>
            <p:nvPr/>
          </p:nvSpPr>
          <p:spPr bwMode="auto">
            <a:xfrm>
              <a:off x="2042" y="2991"/>
              <a:ext cx="14" cy="9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94" name="Rectangle 164"/>
            <p:cNvSpPr>
              <a:spLocks noChangeArrowheads="1"/>
            </p:cNvSpPr>
            <p:nvPr/>
          </p:nvSpPr>
          <p:spPr bwMode="auto">
            <a:xfrm>
              <a:off x="2042" y="3015"/>
              <a:ext cx="14" cy="11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95" name="Rectangle 165"/>
            <p:cNvSpPr>
              <a:spLocks noChangeArrowheads="1"/>
            </p:cNvSpPr>
            <p:nvPr/>
          </p:nvSpPr>
          <p:spPr bwMode="auto">
            <a:xfrm>
              <a:off x="2135" y="3000"/>
              <a:ext cx="17" cy="11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96" name="Rectangle 166"/>
            <p:cNvSpPr>
              <a:spLocks noChangeArrowheads="1"/>
            </p:cNvSpPr>
            <p:nvPr/>
          </p:nvSpPr>
          <p:spPr bwMode="auto">
            <a:xfrm>
              <a:off x="2120" y="3015"/>
              <a:ext cx="20" cy="11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97" name="AutoShape 167"/>
            <p:cNvSpPr>
              <a:spLocks noChangeArrowheads="1"/>
            </p:cNvSpPr>
            <p:nvPr/>
          </p:nvSpPr>
          <p:spPr bwMode="auto">
            <a:xfrm>
              <a:off x="2170" y="2900"/>
              <a:ext cx="73" cy="28"/>
            </a:xfrm>
            <a:custGeom>
              <a:avLst/>
              <a:gdLst>
                <a:gd name="T0" fmla="*/ 0 w 440"/>
                <a:gd name="T1" fmla="*/ 0 h 102"/>
                <a:gd name="T2" fmla="*/ 0 w 440"/>
                <a:gd name="T3" fmla="*/ 0 h 102"/>
                <a:gd name="T4" fmla="*/ 0 w 440"/>
                <a:gd name="T5" fmla="*/ 0 h 102"/>
                <a:gd name="T6" fmla="*/ 0 w 440"/>
                <a:gd name="T7" fmla="*/ 0 h 102"/>
                <a:gd name="T8" fmla="*/ 0 w 440"/>
                <a:gd name="T9" fmla="*/ 0 h 102"/>
                <a:gd name="T10" fmla="*/ 0 w 440"/>
                <a:gd name="T11" fmla="*/ 0 h 102"/>
                <a:gd name="T12" fmla="*/ 0 w 440"/>
                <a:gd name="T13" fmla="*/ 0 h 102"/>
                <a:gd name="T14" fmla="*/ 0 w 440"/>
                <a:gd name="T15" fmla="*/ 0 h 102"/>
                <a:gd name="T16" fmla="*/ 0 w 440"/>
                <a:gd name="T17" fmla="*/ 0 h 102"/>
                <a:gd name="T18" fmla="*/ 0 w 440"/>
                <a:gd name="T19" fmla="*/ 0 h 102"/>
                <a:gd name="T20" fmla="*/ 0 w 440"/>
                <a:gd name="T21" fmla="*/ 0 h 102"/>
                <a:gd name="T22" fmla="*/ 0 w 440"/>
                <a:gd name="T23" fmla="*/ 0 h 102"/>
                <a:gd name="T24" fmla="*/ 0 w 440"/>
                <a:gd name="T25" fmla="*/ 0 h 102"/>
                <a:gd name="T26" fmla="*/ 0 w 440"/>
                <a:gd name="T27" fmla="*/ 0 h 102"/>
                <a:gd name="T28" fmla="*/ 0 w 440"/>
                <a:gd name="T29" fmla="*/ 0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0 h 102"/>
                <a:gd name="T38" fmla="*/ 0 w 440"/>
                <a:gd name="T39" fmla="*/ 0 h 102"/>
                <a:gd name="T40" fmla="*/ 0 w 440"/>
                <a:gd name="T41" fmla="*/ 0 h 102"/>
                <a:gd name="T42" fmla="*/ 0 w 440"/>
                <a:gd name="T43" fmla="*/ 0 h 102"/>
                <a:gd name="T44" fmla="*/ 0 w 440"/>
                <a:gd name="T45" fmla="*/ 0 h 102"/>
                <a:gd name="T46" fmla="*/ 0 w 440"/>
                <a:gd name="T47" fmla="*/ 0 h 102"/>
                <a:gd name="T48" fmla="*/ 0 w 440"/>
                <a:gd name="T49" fmla="*/ 0 h 102"/>
                <a:gd name="T50" fmla="*/ 0 w 440"/>
                <a:gd name="T51" fmla="*/ 0 h 102"/>
                <a:gd name="T52" fmla="*/ 0 w 440"/>
                <a:gd name="T53" fmla="*/ 0 h 102"/>
                <a:gd name="T54" fmla="*/ 0 w 440"/>
                <a:gd name="T55" fmla="*/ 0 h 102"/>
                <a:gd name="T56" fmla="*/ 0 w 440"/>
                <a:gd name="T57" fmla="*/ 0 h 102"/>
                <a:gd name="T58" fmla="*/ 0 w 440"/>
                <a:gd name="T59" fmla="*/ 0 h 102"/>
                <a:gd name="T60" fmla="*/ 0 w 440"/>
                <a:gd name="T61" fmla="*/ 0 h 102"/>
                <a:gd name="T62" fmla="*/ 0 w 440"/>
                <a:gd name="T63" fmla="*/ 0 h 102"/>
                <a:gd name="T64" fmla="*/ 0 w 440"/>
                <a:gd name="T65" fmla="*/ 0 h 102"/>
                <a:gd name="T66" fmla="*/ 0 w 440"/>
                <a:gd name="T67" fmla="*/ 0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98" name="AutoShape 168"/>
            <p:cNvSpPr>
              <a:spLocks noChangeArrowheads="1"/>
            </p:cNvSpPr>
            <p:nvPr/>
          </p:nvSpPr>
          <p:spPr bwMode="auto">
            <a:xfrm>
              <a:off x="2050" y="2750"/>
              <a:ext cx="315" cy="40"/>
            </a:xfrm>
            <a:custGeom>
              <a:avLst/>
              <a:gdLst>
                <a:gd name="T0" fmla="*/ 0 w 1847"/>
                <a:gd name="T1" fmla="*/ 0 h 168"/>
                <a:gd name="T2" fmla="*/ 0 w 1847"/>
                <a:gd name="T3" fmla="*/ 0 h 168"/>
                <a:gd name="T4" fmla="*/ 0 w 1847"/>
                <a:gd name="T5" fmla="*/ 0 h 168"/>
                <a:gd name="T6" fmla="*/ 0 w 1847"/>
                <a:gd name="T7" fmla="*/ 0 h 168"/>
                <a:gd name="T8" fmla="*/ 0 w 1847"/>
                <a:gd name="T9" fmla="*/ 0 h 168"/>
                <a:gd name="T10" fmla="*/ 0 w 1847"/>
                <a:gd name="T11" fmla="*/ 0 h 168"/>
                <a:gd name="T12" fmla="*/ 0 w 1847"/>
                <a:gd name="T13" fmla="*/ 0 h 168"/>
                <a:gd name="T14" fmla="*/ 0 w 1847"/>
                <a:gd name="T15" fmla="*/ 0 h 168"/>
                <a:gd name="T16" fmla="*/ 0 w 1847"/>
                <a:gd name="T17" fmla="*/ 0 h 168"/>
                <a:gd name="T18" fmla="*/ 0 w 1847"/>
                <a:gd name="T19" fmla="*/ 0 h 168"/>
                <a:gd name="T20" fmla="*/ 0 w 1847"/>
                <a:gd name="T21" fmla="*/ 0 h 168"/>
                <a:gd name="T22" fmla="*/ 0 w 1847"/>
                <a:gd name="T23" fmla="*/ 0 h 168"/>
                <a:gd name="T24" fmla="*/ 0 w 1847"/>
                <a:gd name="T25" fmla="*/ 0 h 168"/>
                <a:gd name="T26" fmla="*/ 0 w 1847"/>
                <a:gd name="T27" fmla="*/ 0 h 168"/>
                <a:gd name="T28" fmla="*/ 0 w 1847"/>
                <a:gd name="T29" fmla="*/ 0 h 168"/>
                <a:gd name="T30" fmla="*/ 0 w 1847"/>
                <a:gd name="T31" fmla="*/ 0 h 168"/>
                <a:gd name="T32" fmla="*/ 0 w 1847"/>
                <a:gd name="T33" fmla="*/ 0 h 168"/>
                <a:gd name="T34" fmla="*/ 0 w 1847"/>
                <a:gd name="T35" fmla="*/ 0 h 168"/>
                <a:gd name="T36" fmla="*/ 0 w 1847"/>
                <a:gd name="T37" fmla="*/ 0 h 168"/>
                <a:gd name="T38" fmla="*/ 0 w 1847"/>
                <a:gd name="T39" fmla="*/ 0 h 168"/>
                <a:gd name="T40" fmla="*/ 0 w 1847"/>
                <a:gd name="T41" fmla="*/ 0 h 168"/>
                <a:gd name="T42" fmla="*/ 0 w 1847"/>
                <a:gd name="T43" fmla="*/ 0 h 168"/>
                <a:gd name="T44" fmla="*/ 0 w 1847"/>
                <a:gd name="T45" fmla="*/ 0 h 168"/>
                <a:gd name="T46" fmla="*/ 0 w 1847"/>
                <a:gd name="T47" fmla="*/ 0 h 168"/>
                <a:gd name="T48" fmla="*/ 0 w 1847"/>
                <a:gd name="T49" fmla="*/ 0 h 168"/>
                <a:gd name="T50" fmla="*/ 0 w 1847"/>
                <a:gd name="T51" fmla="*/ 0 h 168"/>
                <a:gd name="T52" fmla="*/ 0 w 1847"/>
                <a:gd name="T53" fmla="*/ 0 h 168"/>
                <a:gd name="T54" fmla="*/ 0 w 1847"/>
                <a:gd name="T55" fmla="*/ 0 h 168"/>
                <a:gd name="T56" fmla="*/ 0 w 1847"/>
                <a:gd name="T57" fmla="*/ 0 h 168"/>
                <a:gd name="T58" fmla="*/ 0 w 1847"/>
                <a:gd name="T59" fmla="*/ 0 h 168"/>
                <a:gd name="T60" fmla="*/ 0 w 1847"/>
                <a:gd name="T61" fmla="*/ 0 h 168"/>
                <a:gd name="T62" fmla="*/ 0 w 1847"/>
                <a:gd name="T63" fmla="*/ 0 h 168"/>
                <a:gd name="T64" fmla="*/ 0 w 1847"/>
                <a:gd name="T65" fmla="*/ 0 h 168"/>
                <a:gd name="T66" fmla="*/ 0 w 1847"/>
                <a:gd name="T67" fmla="*/ 0 h 168"/>
                <a:gd name="T68" fmla="*/ 0 w 1847"/>
                <a:gd name="T69" fmla="*/ 0 h 168"/>
                <a:gd name="T70" fmla="*/ 0 w 1847"/>
                <a:gd name="T71" fmla="*/ 0 h 168"/>
                <a:gd name="T72" fmla="*/ 0 w 1847"/>
                <a:gd name="T73" fmla="*/ 0 h 168"/>
                <a:gd name="T74" fmla="*/ 0 w 1847"/>
                <a:gd name="T75" fmla="*/ 0 h 168"/>
                <a:gd name="T76" fmla="*/ 0 w 1847"/>
                <a:gd name="T77" fmla="*/ 0 h 168"/>
                <a:gd name="T78" fmla="*/ 0 w 1847"/>
                <a:gd name="T79" fmla="*/ 0 h 168"/>
                <a:gd name="T80" fmla="*/ 0 w 1847"/>
                <a:gd name="T81" fmla="*/ 0 h 168"/>
                <a:gd name="T82" fmla="*/ 0 w 1847"/>
                <a:gd name="T83" fmla="*/ 0 h 168"/>
                <a:gd name="T84" fmla="*/ 0 w 1847"/>
                <a:gd name="T85" fmla="*/ 0 h 168"/>
                <a:gd name="T86" fmla="*/ 0 w 1847"/>
                <a:gd name="T87" fmla="*/ 0 h 168"/>
                <a:gd name="T88" fmla="*/ 0 w 1847"/>
                <a:gd name="T89" fmla="*/ 0 h 168"/>
                <a:gd name="T90" fmla="*/ 0 w 1847"/>
                <a:gd name="T91" fmla="*/ 0 h 168"/>
                <a:gd name="T92" fmla="*/ 0 w 1847"/>
                <a:gd name="T93" fmla="*/ 0 h 168"/>
                <a:gd name="T94" fmla="*/ 0 w 1847"/>
                <a:gd name="T95" fmla="*/ 0 h 168"/>
                <a:gd name="T96" fmla="*/ 0 w 1847"/>
                <a:gd name="T97" fmla="*/ 0 h 168"/>
                <a:gd name="T98" fmla="*/ 0 w 1847"/>
                <a:gd name="T99" fmla="*/ 0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99" name="Rectangle 169"/>
            <p:cNvSpPr>
              <a:spLocks noChangeArrowheads="1"/>
            </p:cNvSpPr>
            <p:nvPr/>
          </p:nvSpPr>
          <p:spPr bwMode="auto">
            <a:xfrm>
              <a:off x="2369" y="2773"/>
              <a:ext cx="12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00" name="Rectangle 170"/>
            <p:cNvSpPr>
              <a:spLocks noChangeArrowheads="1"/>
            </p:cNvSpPr>
            <p:nvPr/>
          </p:nvSpPr>
          <p:spPr bwMode="auto">
            <a:xfrm>
              <a:off x="2035" y="2773"/>
              <a:ext cx="12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01" name="Rectangle 171"/>
            <p:cNvSpPr>
              <a:spLocks noChangeArrowheads="1"/>
            </p:cNvSpPr>
            <p:nvPr/>
          </p:nvSpPr>
          <p:spPr bwMode="auto">
            <a:xfrm>
              <a:off x="2170" y="2924"/>
              <a:ext cx="73" cy="87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02" name="Rectangle 172"/>
            <p:cNvSpPr>
              <a:spLocks noChangeArrowheads="1"/>
            </p:cNvSpPr>
            <p:nvPr/>
          </p:nvSpPr>
          <p:spPr bwMode="auto">
            <a:xfrm>
              <a:off x="2170" y="3012"/>
              <a:ext cx="73" cy="4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03" name="Rectangle 173"/>
            <p:cNvSpPr>
              <a:spLocks noChangeArrowheads="1"/>
            </p:cNvSpPr>
            <p:nvPr/>
          </p:nvSpPr>
          <p:spPr bwMode="auto">
            <a:xfrm>
              <a:off x="2170" y="3027"/>
              <a:ext cx="73" cy="2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04" name="Rectangle 174"/>
            <p:cNvSpPr>
              <a:spLocks noChangeArrowheads="1"/>
            </p:cNvSpPr>
            <p:nvPr/>
          </p:nvSpPr>
          <p:spPr bwMode="auto">
            <a:xfrm>
              <a:off x="2170" y="3046"/>
              <a:ext cx="73" cy="4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05" name="Rectangle 175"/>
            <p:cNvSpPr>
              <a:spLocks noChangeArrowheads="1"/>
            </p:cNvSpPr>
            <p:nvPr/>
          </p:nvSpPr>
          <p:spPr bwMode="auto">
            <a:xfrm>
              <a:off x="2210" y="2928"/>
              <a:ext cx="32" cy="83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06" name="Rectangle 176"/>
            <p:cNvSpPr>
              <a:spLocks noChangeArrowheads="1"/>
            </p:cNvSpPr>
            <p:nvPr/>
          </p:nvSpPr>
          <p:spPr bwMode="auto">
            <a:xfrm>
              <a:off x="2210" y="2928"/>
              <a:ext cx="32" cy="83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07" name="Rectangle 177"/>
            <p:cNvSpPr>
              <a:spLocks noChangeArrowheads="1"/>
            </p:cNvSpPr>
            <p:nvPr/>
          </p:nvSpPr>
          <p:spPr bwMode="auto">
            <a:xfrm>
              <a:off x="2171" y="2928"/>
              <a:ext cx="32" cy="83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08" name="Rectangle 178"/>
            <p:cNvSpPr>
              <a:spLocks noChangeArrowheads="1"/>
            </p:cNvSpPr>
            <p:nvPr/>
          </p:nvSpPr>
          <p:spPr bwMode="auto">
            <a:xfrm>
              <a:off x="2210" y="2976"/>
              <a:ext cx="32" cy="4"/>
            </a:xfrm>
            <a:prstGeom prst="rect">
              <a:avLst/>
            </a:pr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09" name="Rectangle 179"/>
            <p:cNvSpPr>
              <a:spLocks noChangeArrowheads="1"/>
            </p:cNvSpPr>
            <p:nvPr/>
          </p:nvSpPr>
          <p:spPr bwMode="auto">
            <a:xfrm>
              <a:off x="2243" y="2991"/>
              <a:ext cx="17" cy="70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10" name="Rectangle 180"/>
            <p:cNvSpPr>
              <a:spLocks noChangeArrowheads="1"/>
            </p:cNvSpPr>
            <p:nvPr/>
          </p:nvSpPr>
          <p:spPr bwMode="auto">
            <a:xfrm>
              <a:off x="2154" y="2991"/>
              <a:ext cx="15" cy="70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11" name="Rectangle 181"/>
            <p:cNvSpPr>
              <a:spLocks noChangeArrowheads="1"/>
            </p:cNvSpPr>
            <p:nvPr/>
          </p:nvSpPr>
          <p:spPr bwMode="auto">
            <a:xfrm>
              <a:off x="2170" y="3015"/>
              <a:ext cx="73" cy="13"/>
            </a:xfrm>
            <a:prstGeom prst="rect">
              <a:avLst/>
            </a:pr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12" name="Rectangle 182"/>
            <p:cNvSpPr>
              <a:spLocks noChangeArrowheads="1"/>
            </p:cNvSpPr>
            <p:nvPr/>
          </p:nvSpPr>
          <p:spPr bwMode="auto">
            <a:xfrm>
              <a:off x="2170" y="3032"/>
              <a:ext cx="73" cy="11"/>
            </a:xfrm>
            <a:prstGeom prst="rect">
              <a:avLst/>
            </a:pr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13" name="Rectangle 183"/>
            <p:cNvSpPr>
              <a:spLocks noChangeArrowheads="1"/>
            </p:cNvSpPr>
            <p:nvPr/>
          </p:nvSpPr>
          <p:spPr bwMode="auto">
            <a:xfrm>
              <a:off x="2170" y="3048"/>
              <a:ext cx="73" cy="11"/>
            </a:xfrm>
            <a:prstGeom prst="rect">
              <a:avLst/>
            </a:pr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14" name="Rectangle 184"/>
            <p:cNvSpPr>
              <a:spLocks noChangeArrowheads="1"/>
            </p:cNvSpPr>
            <p:nvPr/>
          </p:nvSpPr>
          <p:spPr bwMode="auto">
            <a:xfrm>
              <a:off x="2210" y="2976"/>
              <a:ext cx="32" cy="4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15" name="Rectangle 185"/>
            <p:cNvSpPr>
              <a:spLocks noChangeArrowheads="1"/>
            </p:cNvSpPr>
            <p:nvPr/>
          </p:nvSpPr>
          <p:spPr bwMode="auto">
            <a:xfrm>
              <a:off x="2171" y="2976"/>
              <a:ext cx="32" cy="4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16" name="Rectangle 186"/>
            <p:cNvSpPr>
              <a:spLocks noChangeArrowheads="1"/>
            </p:cNvSpPr>
            <p:nvPr/>
          </p:nvSpPr>
          <p:spPr bwMode="auto">
            <a:xfrm>
              <a:off x="2210" y="2964"/>
              <a:ext cx="3" cy="1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17" name="Rectangle 187"/>
            <p:cNvSpPr>
              <a:spLocks noChangeArrowheads="1"/>
            </p:cNvSpPr>
            <p:nvPr/>
          </p:nvSpPr>
          <p:spPr bwMode="auto">
            <a:xfrm>
              <a:off x="2199" y="2964"/>
              <a:ext cx="12" cy="1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18" name="Rectangle 188"/>
            <p:cNvSpPr>
              <a:spLocks noChangeArrowheads="1"/>
            </p:cNvSpPr>
            <p:nvPr/>
          </p:nvSpPr>
          <p:spPr bwMode="auto">
            <a:xfrm>
              <a:off x="2210" y="2985"/>
              <a:ext cx="32" cy="6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19" name="Rectangle 189"/>
            <p:cNvSpPr>
              <a:spLocks noChangeArrowheads="1"/>
            </p:cNvSpPr>
            <p:nvPr/>
          </p:nvSpPr>
          <p:spPr bwMode="auto">
            <a:xfrm>
              <a:off x="2171" y="2985"/>
              <a:ext cx="32" cy="6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20" name="Rectangle 190"/>
            <p:cNvSpPr>
              <a:spLocks noChangeArrowheads="1"/>
            </p:cNvSpPr>
            <p:nvPr/>
          </p:nvSpPr>
          <p:spPr bwMode="auto">
            <a:xfrm>
              <a:off x="2243" y="3027"/>
              <a:ext cx="17" cy="4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21" name="Rectangle 191"/>
            <p:cNvSpPr>
              <a:spLocks noChangeArrowheads="1"/>
            </p:cNvSpPr>
            <p:nvPr/>
          </p:nvSpPr>
          <p:spPr bwMode="auto">
            <a:xfrm>
              <a:off x="2154" y="3027"/>
              <a:ext cx="15" cy="4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22" name="Rectangle 192"/>
            <p:cNvSpPr>
              <a:spLocks noChangeArrowheads="1"/>
            </p:cNvSpPr>
            <p:nvPr/>
          </p:nvSpPr>
          <p:spPr bwMode="auto">
            <a:xfrm>
              <a:off x="2328" y="2813"/>
              <a:ext cx="31" cy="76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23" name="Rectangle 193"/>
            <p:cNvSpPr>
              <a:spLocks noChangeArrowheads="1"/>
            </p:cNvSpPr>
            <p:nvPr/>
          </p:nvSpPr>
          <p:spPr bwMode="auto">
            <a:xfrm>
              <a:off x="2277" y="2924"/>
              <a:ext cx="26" cy="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24" name="Rectangle 194"/>
            <p:cNvSpPr>
              <a:spLocks noChangeArrowheads="1"/>
            </p:cNvSpPr>
            <p:nvPr/>
          </p:nvSpPr>
          <p:spPr bwMode="auto">
            <a:xfrm>
              <a:off x="2117" y="2813"/>
              <a:ext cx="24" cy="76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25" name="Rectangle 195"/>
            <p:cNvSpPr>
              <a:spLocks noChangeArrowheads="1"/>
            </p:cNvSpPr>
            <p:nvPr/>
          </p:nvSpPr>
          <p:spPr bwMode="auto">
            <a:xfrm>
              <a:off x="2219" y="2813"/>
              <a:ext cx="24" cy="76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26" name="Rectangle 196"/>
            <p:cNvSpPr>
              <a:spLocks noChangeArrowheads="1"/>
            </p:cNvSpPr>
            <p:nvPr/>
          </p:nvSpPr>
          <p:spPr bwMode="auto">
            <a:xfrm>
              <a:off x="2277" y="2813"/>
              <a:ext cx="26" cy="76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27" name="Rectangle 197"/>
            <p:cNvSpPr>
              <a:spLocks noChangeArrowheads="1"/>
            </p:cNvSpPr>
            <p:nvPr/>
          </p:nvSpPr>
          <p:spPr bwMode="auto">
            <a:xfrm>
              <a:off x="2328" y="2924"/>
              <a:ext cx="31" cy="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28" name="Rectangle 198"/>
            <p:cNvSpPr>
              <a:spLocks noChangeArrowheads="1"/>
            </p:cNvSpPr>
            <p:nvPr/>
          </p:nvSpPr>
          <p:spPr bwMode="auto">
            <a:xfrm>
              <a:off x="2168" y="2813"/>
              <a:ext cx="27" cy="76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29" name="Rectangle 199"/>
            <p:cNvSpPr>
              <a:spLocks noChangeArrowheads="1"/>
            </p:cNvSpPr>
            <p:nvPr/>
          </p:nvSpPr>
          <p:spPr bwMode="auto">
            <a:xfrm>
              <a:off x="2061" y="2813"/>
              <a:ext cx="27" cy="76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30" name="Rectangle 200"/>
            <p:cNvSpPr>
              <a:spLocks noChangeArrowheads="1"/>
            </p:cNvSpPr>
            <p:nvPr/>
          </p:nvSpPr>
          <p:spPr bwMode="auto">
            <a:xfrm>
              <a:off x="2117" y="2924"/>
              <a:ext cx="24" cy="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31" name="Rectangle 201"/>
            <p:cNvSpPr>
              <a:spLocks noChangeArrowheads="1"/>
            </p:cNvSpPr>
            <p:nvPr/>
          </p:nvSpPr>
          <p:spPr bwMode="auto">
            <a:xfrm>
              <a:off x="2061" y="2924"/>
              <a:ext cx="27" cy="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32" name="AutoShape 202"/>
            <p:cNvSpPr>
              <a:spLocks noChangeArrowheads="1"/>
            </p:cNvSpPr>
            <p:nvPr/>
          </p:nvSpPr>
          <p:spPr bwMode="auto">
            <a:xfrm>
              <a:off x="2214" y="2809"/>
              <a:ext cx="43" cy="83"/>
            </a:xfrm>
            <a:custGeom>
              <a:avLst/>
              <a:gdLst>
                <a:gd name="T0" fmla="*/ 0 w 217"/>
                <a:gd name="T1" fmla="*/ 0 h 373"/>
                <a:gd name="T2" fmla="*/ 0 w 217"/>
                <a:gd name="T3" fmla="*/ 0 h 373"/>
                <a:gd name="T4" fmla="*/ 0 w 217"/>
                <a:gd name="T5" fmla="*/ 0 h 373"/>
                <a:gd name="T6" fmla="*/ 0 w 217"/>
                <a:gd name="T7" fmla="*/ 0 h 373"/>
                <a:gd name="T8" fmla="*/ 0 w 217"/>
                <a:gd name="T9" fmla="*/ 0 h 373"/>
                <a:gd name="T10" fmla="*/ 0 w 217"/>
                <a:gd name="T11" fmla="*/ 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0 h 373"/>
                <a:gd name="T18" fmla="*/ 0 w 217"/>
                <a:gd name="T19" fmla="*/ 0 h 373"/>
                <a:gd name="T20" fmla="*/ 0 w 217"/>
                <a:gd name="T21" fmla="*/ 0 h 373"/>
                <a:gd name="T22" fmla="*/ 0 w 217"/>
                <a:gd name="T23" fmla="*/ 0 h 373"/>
                <a:gd name="T24" fmla="*/ 0 w 217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33" name="AutoShape 203"/>
            <p:cNvSpPr>
              <a:spLocks noChangeArrowheads="1"/>
            </p:cNvSpPr>
            <p:nvPr/>
          </p:nvSpPr>
          <p:spPr bwMode="auto">
            <a:xfrm>
              <a:off x="2246" y="2809"/>
              <a:ext cx="5" cy="83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34" name="AutoShape 204"/>
            <p:cNvSpPr>
              <a:spLocks noChangeArrowheads="1"/>
            </p:cNvSpPr>
            <p:nvPr/>
          </p:nvSpPr>
          <p:spPr bwMode="auto">
            <a:xfrm>
              <a:off x="2268" y="2809"/>
              <a:ext cx="43" cy="83"/>
            </a:xfrm>
            <a:custGeom>
              <a:avLst/>
              <a:gdLst>
                <a:gd name="T0" fmla="*/ 0 w 216"/>
                <a:gd name="T1" fmla="*/ 0 h 373"/>
                <a:gd name="T2" fmla="*/ 0 w 216"/>
                <a:gd name="T3" fmla="*/ 0 h 373"/>
                <a:gd name="T4" fmla="*/ 0 w 216"/>
                <a:gd name="T5" fmla="*/ 0 h 373"/>
                <a:gd name="T6" fmla="*/ 0 w 216"/>
                <a:gd name="T7" fmla="*/ 0 h 373"/>
                <a:gd name="T8" fmla="*/ 0 w 216"/>
                <a:gd name="T9" fmla="*/ 0 h 373"/>
                <a:gd name="T10" fmla="*/ 0 w 216"/>
                <a:gd name="T11" fmla="*/ 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0 h 373"/>
                <a:gd name="T18" fmla="*/ 0 w 216"/>
                <a:gd name="T19" fmla="*/ 0 h 373"/>
                <a:gd name="T20" fmla="*/ 0 w 216"/>
                <a:gd name="T21" fmla="*/ 0 h 373"/>
                <a:gd name="T22" fmla="*/ 0 w 216"/>
                <a:gd name="T23" fmla="*/ 0 h 373"/>
                <a:gd name="T24" fmla="*/ 0 w 216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35" name="AutoShape 205"/>
            <p:cNvSpPr>
              <a:spLocks noChangeArrowheads="1"/>
            </p:cNvSpPr>
            <p:nvPr/>
          </p:nvSpPr>
          <p:spPr bwMode="auto">
            <a:xfrm>
              <a:off x="2304" y="2809"/>
              <a:ext cx="3" cy="83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36" name="AutoShape 206"/>
            <p:cNvSpPr>
              <a:spLocks noChangeArrowheads="1"/>
            </p:cNvSpPr>
            <p:nvPr/>
          </p:nvSpPr>
          <p:spPr bwMode="auto">
            <a:xfrm>
              <a:off x="2325" y="2809"/>
              <a:ext cx="31" cy="83"/>
            </a:xfrm>
            <a:custGeom>
              <a:avLst/>
              <a:gdLst>
                <a:gd name="T0" fmla="*/ 0 w 217"/>
                <a:gd name="T1" fmla="*/ 0 h 373"/>
                <a:gd name="T2" fmla="*/ 0 w 217"/>
                <a:gd name="T3" fmla="*/ 0 h 373"/>
                <a:gd name="T4" fmla="*/ 0 w 217"/>
                <a:gd name="T5" fmla="*/ 0 h 373"/>
                <a:gd name="T6" fmla="*/ 0 w 217"/>
                <a:gd name="T7" fmla="*/ 0 h 373"/>
                <a:gd name="T8" fmla="*/ 0 w 217"/>
                <a:gd name="T9" fmla="*/ 0 h 373"/>
                <a:gd name="T10" fmla="*/ 0 w 217"/>
                <a:gd name="T11" fmla="*/ 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0 h 373"/>
                <a:gd name="T18" fmla="*/ 0 w 217"/>
                <a:gd name="T19" fmla="*/ 0 h 373"/>
                <a:gd name="T20" fmla="*/ 0 w 217"/>
                <a:gd name="T21" fmla="*/ 0 h 373"/>
                <a:gd name="T22" fmla="*/ 0 w 217"/>
                <a:gd name="T23" fmla="*/ 0 h 373"/>
                <a:gd name="T24" fmla="*/ 0 w 217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37" name="AutoShape 207"/>
            <p:cNvSpPr>
              <a:spLocks noChangeArrowheads="1"/>
            </p:cNvSpPr>
            <p:nvPr/>
          </p:nvSpPr>
          <p:spPr bwMode="auto">
            <a:xfrm>
              <a:off x="2355" y="2809"/>
              <a:ext cx="3" cy="83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38" name="AutoShape 208"/>
            <p:cNvSpPr>
              <a:spLocks noChangeArrowheads="1"/>
            </p:cNvSpPr>
            <p:nvPr/>
          </p:nvSpPr>
          <p:spPr bwMode="auto">
            <a:xfrm>
              <a:off x="2268" y="2917"/>
              <a:ext cx="43" cy="83"/>
            </a:xfrm>
            <a:custGeom>
              <a:avLst/>
              <a:gdLst>
                <a:gd name="T0" fmla="*/ 0 w 216"/>
                <a:gd name="T1" fmla="*/ 0 h 372"/>
                <a:gd name="T2" fmla="*/ 0 w 216"/>
                <a:gd name="T3" fmla="*/ 0 h 372"/>
                <a:gd name="T4" fmla="*/ 0 w 216"/>
                <a:gd name="T5" fmla="*/ 0 h 372"/>
                <a:gd name="T6" fmla="*/ 0 w 216"/>
                <a:gd name="T7" fmla="*/ 0 h 372"/>
                <a:gd name="T8" fmla="*/ 0 w 216"/>
                <a:gd name="T9" fmla="*/ 0 h 372"/>
                <a:gd name="T10" fmla="*/ 0 w 216"/>
                <a:gd name="T11" fmla="*/ 0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0 h 372"/>
                <a:gd name="T18" fmla="*/ 0 w 216"/>
                <a:gd name="T19" fmla="*/ 0 h 372"/>
                <a:gd name="T20" fmla="*/ 0 w 216"/>
                <a:gd name="T21" fmla="*/ 0 h 372"/>
                <a:gd name="T22" fmla="*/ 0 w 216"/>
                <a:gd name="T23" fmla="*/ 0 h 372"/>
                <a:gd name="T24" fmla="*/ 0 w 216"/>
                <a:gd name="T25" fmla="*/ 0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39" name="AutoShape 209"/>
            <p:cNvSpPr>
              <a:spLocks noChangeArrowheads="1"/>
            </p:cNvSpPr>
            <p:nvPr/>
          </p:nvSpPr>
          <p:spPr bwMode="auto">
            <a:xfrm>
              <a:off x="2304" y="2917"/>
              <a:ext cx="3" cy="83"/>
            </a:xfrm>
            <a:custGeom>
              <a:avLst/>
              <a:gdLst>
                <a:gd name="T0" fmla="*/ 0 w 29"/>
                <a:gd name="T1" fmla="*/ 0 h 372"/>
                <a:gd name="T2" fmla="*/ 0 w 29"/>
                <a:gd name="T3" fmla="*/ 0 h 372"/>
                <a:gd name="T4" fmla="*/ 0 w 29"/>
                <a:gd name="T5" fmla="*/ 0 h 372"/>
                <a:gd name="T6" fmla="*/ 0 w 29"/>
                <a:gd name="T7" fmla="*/ 0 h 372"/>
                <a:gd name="T8" fmla="*/ 0 w 29"/>
                <a:gd name="T9" fmla="*/ 0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40" name="AutoShape 210"/>
            <p:cNvSpPr>
              <a:spLocks noChangeArrowheads="1"/>
            </p:cNvSpPr>
            <p:nvPr/>
          </p:nvSpPr>
          <p:spPr bwMode="auto">
            <a:xfrm>
              <a:off x="2325" y="2917"/>
              <a:ext cx="31" cy="83"/>
            </a:xfrm>
            <a:custGeom>
              <a:avLst/>
              <a:gdLst>
                <a:gd name="T0" fmla="*/ 0 w 217"/>
                <a:gd name="T1" fmla="*/ 0 h 372"/>
                <a:gd name="T2" fmla="*/ 0 w 217"/>
                <a:gd name="T3" fmla="*/ 0 h 372"/>
                <a:gd name="T4" fmla="*/ 0 w 217"/>
                <a:gd name="T5" fmla="*/ 0 h 372"/>
                <a:gd name="T6" fmla="*/ 0 w 217"/>
                <a:gd name="T7" fmla="*/ 0 h 372"/>
                <a:gd name="T8" fmla="*/ 0 w 217"/>
                <a:gd name="T9" fmla="*/ 0 h 372"/>
                <a:gd name="T10" fmla="*/ 0 w 217"/>
                <a:gd name="T11" fmla="*/ 0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0 h 372"/>
                <a:gd name="T18" fmla="*/ 0 w 217"/>
                <a:gd name="T19" fmla="*/ 0 h 372"/>
                <a:gd name="T20" fmla="*/ 0 w 217"/>
                <a:gd name="T21" fmla="*/ 0 h 372"/>
                <a:gd name="T22" fmla="*/ 0 w 217"/>
                <a:gd name="T23" fmla="*/ 0 h 372"/>
                <a:gd name="T24" fmla="*/ 0 w 217"/>
                <a:gd name="T25" fmla="*/ 0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41" name="AutoShape 211"/>
            <p:cNvSpPr>
              <a:spLocks noChangeArrowheads="1"/>
            </p:cNvSpPr>
            <p:nvPr/>
          </p:nvSpPr>
          <p:spPr bwMode="auto">
            <a:xfrm>
              <a:off x="2355" y="2917"/>
              <a:ext cx="3" cy="83"/>
            </a:xfrm>
            <a:custGeom>
              <a:avLst/>
              <a:gdLst>
                <a:gd name="T0" fmla="*/ 0 w 29"/>
                <a:gd name="T1" fmla="*/ 0 h 372"/>
                <a:gd name="T2" fmla="*/ 0 w 29"/>
                <a:gd name="T3" fmla="*/ 0 h 372"/>
                <a:gd name="T4" fmla="*/ 0 w 29"/>
                <a:gd name="T5" fmla="*/ 0 h 372"/>
                <a:gd name="T6" fmla="*/ 0 w 29"/>
                <a:gd name="T7" fmla="*/ 0 h 372"/>
                <a:gd name="T8" fmla="*/ 0 w 29"/>
                <a:gd name="T9" fmla="*/ 0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42" name="AutoShape 212"/>
            <p:cNvSpPr>
              <a:spLocks noChangeArrowheads="1"/>
            </p:cNvSpPr>
            <p:nvPr/>
          </p:nvSpPr>
          <p:spPr bwMode="auto">
            <a:xfrm>
              <a:off x="2163" y="2809"/>
              <a:ext cx="36" cy="83"/>
            </a:xfrm>
            <a:custGeom>
              <a:avLst/>
              <a:gdLst>
                <a:gd name="T0" fmla="*/ 0 w 215"/>
                <a:gd name="T1" fmla="*/ 0 h 373"/>
                <a:gd name="T2" fmla="*/ 0 w 215"/>
                <a:gd name="T3" fmla="*/ 0 h 373"/>
                <a:gd name="T4" fmla="*/ 0 w 215"/>
                <a:gd name="T5" fmla="*/ 0 h 373"/>
                <a:gd name="T6" fmla="*/ 0 w 215"/>
                <a:gd name="T7" fmla="*/ 0 h 373"/>
                <a:gd name="T8" fmla="*/ 0 w 215"/>
                <a:gd name="T9" fmla="*/ 0 h 373"/>
                <a:gd name="T10" fmla="*/ 0 w 215"/>
                <a:gd name="T11" fmla="*/ 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0 h 373"/>
                <a:gd name="T18" fmla="*/ 0 w 215"/>
                <a:gd name="T19" fmla="*/ 0 h 373"/>
                <a:gd name="T20" fmla="*/ 0 w 215"/>
                <a:gd name="T21" fmla="*/ 0 h 373"/>
                <a:gd name="T22" fmla="*/ 0 w 215"/>
                <a:gd name="T23" fmla="*/ 0 h 373"/>
                <a:gd name="T24" fmla="*/ 0 w 215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43" name="AutoShape 213"/>
            <p:cNvSpPr>
              <a:spLocks noChangeArrowheads="1"/>
            </p:cNvSpPr>
            <p:nvPr/>
          </p:nvSpPr>
          <p:spPr bwMode="auto">
            <a:xfrm>
              <a:off x="2163" y="2809"/>
              <a:ext cx="5" cy="83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44" name="AutoShape 214"/>
            <p:cNvSpPr>
              <a:spLocks noChangeArrowheads="1"/>
            </p:cNvSpPr>
            <p:nvPr/>
          </p:nvSpPr>
          <p:spPr bwMode="auto">
            <a:xfrm>
              <a:off x="2108" y="2809"/>
              <a:ext cx="39" cy="83"/>
            </a:xfrm>
            <a:custGeom>
              <a:avLst/>
              <a:gdLst>
                <a:gd name="T0" fmla="*/ 0 w 216"/>
                <a:gd name="T1" fmla="*/ 0 h 373"/>
                <a:gd name="T2" fmla="*/ 0 w 216"/>
                <a:gd name="T3" fmla="*/ 0 h 373"/>
                <a:gd name="T4" fmla="*/ 0 w 216"/>
                <a:gd name="T5" fmla="*/ 0 h 373"/>
                <a:gd name="T6" fmla="*/ 0 w 216"/>
                <a:gd name="T7" fmla="*/ 0 h 373"/>
                <a:gd name="T8" fmla="*/ 0 w 216"/>
                <a:gd name="T9" fmla="*/ 0 h 373"/>
                <a:gd name="T10" fmla="*/ 0 w 216"/>
                <a:gd name="T11" fmla="*/ 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0 h 373"/>
                <a:gd name="T18" fmla="*/ 0 w 216"/>
                <a:gd name="T19" fmla="*/ 0 h 373"/>
                <a:gd name="T20" fmla="*/ 0 w 216"/>
                <a:gd name="T21" fmla="*/ 0 h 373"/>
                <a:gd name="T22" fmla="*/ 0 w 216"/>
                <a:gd name="T23" fmla="*/ 0 h 373"/>
                <a:gd name="T24" fmla="*/ 0 w 216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45" name="AutoShape 215"/>
            <p:cNvSpPr>
              <a:spLocks noChangeArrowheads="1"/>
            </p:cNvSpPr>
            <p:nvPr/>
          </p:nvSpPr>
          <p:spPr bwMode="auto">
            <a:xfrm>
              <a:off x="2108" y="2809"/>
              <a:ext cx="3" cy="83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46" name="AutoShape 216"/>
            <p:cNvSpPr>
              <a:spLocks noChangeArrowheads="1"/>
            </p:cNvSpPr>
            <p:nvPr/>
          </p:nvSpPr>
          <p:spPr bwMode="auto">
            <a:xfrm>
              <a:off x="2057" y="2809"/>
              <a:ext cx="43" cy="83"/>
            </a:xfrm>
            <a:custGeom>
              <a:avLst/>
              <a:gdLst>
                <a:gd name="T0" fmla="*/ 0 w 215"/>
                <a:gd name="T1" fmla="*/ 0 h 373"/>
                <a:gd name="T2" fmla="*/ 0 w 215"/>
                <a:gd name="T3" fmla="*/ 0 h 373"/>
                <a:gd name="T4" fmla="*/ 0 w 215"/>
                <a:gd name="T5" fmla="*/ 0 h 373"/>
                <a:gd name="T6" fmla="*/ 0 w 215"/>
                <a:gd name="T7" fmla="*/ 0 h 373"/>
                <a:gd name="T8" fmla="*/ 0 w 215"/>
                <a:gd name="T9" fmla="*/ 0 h 373"/>
                <a:gd name="T10" fmla="*/ 0 w 215"/>
                <a:gd name="T11" fmla="*/ 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0 h 373"/>
                <a:gd name="T18" fmla="*/ 0 w 215"/>
                <a:gd name="T19" fmla="*/ 0 h 373"/>
                <a:gd name="T20" fmla="*/ 0 w 215"/>
                <a:gd name="T21" fmla="*/ 0 h 373"/>
                <a:gd name="T22" fmla="*/ 0 w 215"/>
                <a:gd name="T23" fmla="*/ 0 h 373"/>
                <a:gd name="T24" fmla="*/ 0 w 215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47" name="AutoShape 217"/>
            <p:cNvSpPr>
              <a:spLocks noChangeArrowheads="1"/>
            </p:cNvSpPr>
            <p:nvPr/>
          </p:nvSpPr>
          <p:spPr bwMode="auto">
            <a:xfrm>
              <a:off x="2057" y="2809"/>
              <a:ext cx="3" cy="83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48" name="AutoShape 218"/>
            <p:cNvSpPr>
              <a:spLocks noChangeArrowheads="1"/>
            </p:cNvSpPr>
            <p:nvPr/>
          </p:nvSpPr>
          <p:spPr bwMode="auto">
            <a:xfrm>
              <a:off x="2108" y="2917"/>
              <a:ext cx="39" cy="83"/>
            </a:xfrm>
            <a:custGeom>
              <a:avLst/>
              <a:gdLst>
                <a:gd name="T0" fmla="*/ 0 w 216"/>
                <a:gd name="T1" fmla="*/ 0 h 372"/>
                <a:gd name="T2" fmla="*/ 0 w 216"/>
                <a:gd name="T3" fmla="*/ 0 h 372"/>
                <a:gd name="T4" fmla="*/ 0 w 216"/>
                <a:gd name="T5" fmla="*/ 0 h 372"/>
                <a:gd name="T6" fmla="*/ 0 w 216"/>
                <a:gd name="T7" fmla="*/ 0 h 372"/>
                <a:gd name="T8" fmla="*/ 0 w 216"/>
                <a:gd name="T9" fmla="*/ 0 h 372"/>
                <a:gd name="T10" fmla="*/ 0 w 216"/>
                <a:gd name="T11" fmla="*/ 0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0 h 372"/>
                <a:gd name="T18" fmla="*/ 0 w 216"/>
                <a:gd name="T19" fmla="*/ 0 h 372"/>
                <a:gd name="T20" fmla="*/ 0 w 216"/>
                <a:gd name="T21" fmla="*/ 0 h 372"/>
                <a:gd name="T22" fmla="*/ 0 w 216"/>
                <a:gd name="T23" fmla="*/ 0 h 372"/>
                <a:gd name="T24" fmla="*/ 0 w 216"/>
                <a:gd name="T25" fmla="*/ 0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29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6" y="372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49" name="AutoShape 219"/>
            <p:cNvSpPr>
              <a:spLocks noChangeArrowheads="1"/>
            </p:cNvSpPr>
            <p:nvPr/>
          </p:nvSpPr>
          <p:spPr bwMode="auto">
            <a:xfrm>
              <a:off x="2108" y="2917"/>
              <a:ext cx="3" cy="83"/>
            </a:xfrm>
            <a:custGeom>
              <a:avLst/>
              <a:gdLst>
                <a:gd name="T0" fmla="*/ 0 w 29"/>
                <a:gd name="T1" fmla="*/ 0 h 372"/>
                <a:gd name="T2" fmla="*/ 0 w 29"/>
                <a:gd name="T3" fmla="*/ 0 h 372"/>
                <a:gd name="T4" fmla="*/ 0 w 29"/>
                <a:gd name="T5" fmla="*/ 0 h 372"/>
                <a:gd name="T6" fmla="*/ 0 w 29"/>
                <a:gd name="T7" fmla="*/ 0 h 372"/>
                <a:gd name="T8" fmla="*/ 0 w 29"/>
                <a:gd name="T9" fmla="*/ 0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50" name="AutoShape 220"/>
            <p:cNvSpPr>
              <a:spLocks noChangeArrowheads="1"/>
            </p:cNvSpPr>
            <p:nvPr/>
          </p:nvSpPr>
          <p:spPr bwMode="auto">
            <a:xfrm>
              <a:off x="2057" y="2917"/>
              <a:ext cx="43" cy="83"/>
            </a:xfrm>
            <a:custGeom>
              <a:avLst/>
              <a:gdLst>
                <a:gd name="T0" fmla="*/ 0 w 215"/>
                <a:gd name="T1" fmla="*/ 0 h 372"/>
                <a:gd name="T2" fmla="*/ 0 w 215"/>
                <a:gd name="T3" fmla="*/ 0 h 372"/>
                <a:gd name="T4" fmla="*/ 0 w 215"/>
                <a:gd name="T5" fmla="*/ 0 h 372"/>
                <a:gd name="T6" fmla="*/ 0 w 215"/>
                <a:gd name="T7" fmla="*/ 0 h 372"/>
                <a:gd name="T8" fmla="*/ 0 w 215"/>
                <a:gd name="T9" fmla="*/ 0 h 372"/>
                <a:gd name="T10" fmla="*/ 0 w 215"/>
                <a:gd name="T11" fmla="*/ 0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0 h 372"/>
                <a:gd name="T18" fmla="*/ 0 w 215"/>
                <a:gd name="T19" fmla="*/ 0 h 372"/>
                <a:gd name="T20" fmla="*/ 0 w 215"/>
                <a:gd name="T21" fmla="*/ 0 h 372"/>
                <a:gd name="T22" fmla="*/ 0 w 215"/>
                <a:gd name="T23" fmla="*/ 0 h 372"/>
                <a:gd name="T24" fmla="*/ 0 w 215"/>
                <a:gd name="T25" fmla="*/ 0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51" name="AutoShape 221"/>
            <p:cNvSpPr>
              <a:spLocks noChangeArrowheads="1"/>
            </p:cNvSpPr>
            <p:nvPr/>
          </p:nvSpPr>
          <p:spPr bwMode="auto">
            <a:xfrm>
              <a:off x="2057" y="2917"/>
              <a:ext cx="3" cy="83"/>
            </a:xfrm>
            <a:custGeom>
              <a:avLst/>
              <a:gdLst>
                <a:gd name="T0" fmla="*/ 0 w 29"/>
                <a:gd name="T1" fmla="*/ 0 h 372"/>
                <a:gd name="T2" fmla="*/ 0 w 29"/>
                <a:gd name="T3" fmla="*/ 0 h 372"/>
                <a:gd name="T4" fmla="*/ 0 w 29"/>
                <a:gd name="T5" fmla="*/ 0 h 372"/>
                <a:gd name="T6" fmla="*/ 0 w 29"/>
                <a:gd name="T7" fmla="*/ 0 h 372"/>
                <a:gd name="T8" fmla="*/ 0 w 29"/>
                <a:gd name="T9" fmla="*/ 0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52" name="Rectangle 222"/>
            <p:cNvSpPr>
              <a:spLocks noChangeArrowheads="1"/>
            </p:cNvSpPr>
            <p:nvPr/>
          </p:nvSpPr>
          <p:spPr bwMode="auto">
            <a:xfrm>
              <a:off x="2214" y="2852"/>
              <a:ext cx="43" cy="2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53" name="Rectangle 223"/>
            <p:cNvSpPr>
              <a:spLocks noChangeArrowheads="1"/>
            </p:cNvSpPr>
            <p:nvPr/>
          </p:nvSpPr>
          <p:spPr bwMode="auto">
            <a:xfrm>
              <a:off x="2268" y="2852"/>
              <a:ext cx="43" cy="2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54" name="Rectangle 224"/>
            <p:cNvSpPr>
              <a:spLocks noChangeArrowheads="1"/>
            </p:cNvSpPr>
            <p:nvPr/>
          </p:nvSpPr>
          <p:spPr bwMode="auto">
            <a:xfrm>
              <a:off x="2325" y="2852"/>
              <a:ext cx="31" cy="2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55" name="Rectangle 225"/>
            <p:cNvSpPr>
              <a:spLocks noChangeArrowheads="1"/>
            </p:cNvSpPr>
            <p:nvPr/>
          </p:nvSpPr>
          <p:spPr bwMode="auto">
            <a:xfrm>
              <a:off x="2163" y="2852"/>
              <a:ext cx="36" cy="2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56" name="Rectangle 226"/>
            <p:cNvSpPr>
              <a:spLocks noChangeArrowheads="1"/>
            </p:cNvSpPr>
            <p:nvPr/>
          </p:nvSpPr>
          <p:spPr bwMode="auto">
            <a:xfrm>
              <a:off x="2108" y="2852"/>
              <a:ext cx="39" cy="2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57" name="Rectangle 227"/>
            <p:cNvSpPr>
              <a:spLocks noChangeArrowheads="1"/>
            </p:cNvSpPr>
            <p:nvPr/>
          </p:nvSpPr>
          <p:spPr bwMode="auto">
            <a:xfrm>
              <a:off x="2057" y="2852"/>
              <a:ext cx="43" cy="2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58" name="AutoShape 228"/>
            <p:cNvSpPr>
              <a:spLocks noChangeArrowheads="1"/>
            </p:cNvSpPr>
            <p:nvPr/>
          </p:nvSpPr>
          <p:spPr bwMode="auto">
            <a:xfrm>
              <a:off x="2151" y="2813"/>
              <a:ext cx="7" cy="11"/>
            </a:xfrm>
            <a:custGeom>
              <a:avLst/>
              <a:gdLst>
                <a:gd name="T0" fmla="*/ 0 w 37"/>
                <a:gd name="T1" fmla="*/ 0 h 38"/>
                <a:gd name="T2" fmla="*/ 0 w 37"/>
                <a:gd name="T3" fmla="*/ 0 h 38"/>
                <a:gd name="T4" fmla="*/ 0 w 37"/>
                <a:gd name="T5" fmla="*/ 0 h 38"/>
                <a:gd name="T6" fmla="*/ 0 w 37"/>
                <a:gd name="T7" fmla="*/ 0 h 38"/>
                <a:gd name="T8" fmla="*/ 0 w 37"/>
                <a:gd name="T9" fmla="*/ 0 h 38"/>
                <a:gd name="T10" fmla="*/ 0 w 37"/>
                <a:gd name="T11" fmla="*/ 0 h 38"/>
                <a:gd name="T12" fmla="*/ 0 w 37"/>
                <a:gd name="T13" fmla="*/ 0 h 38"/>
                <a:gd name="T14" fmla="*/ 0 w 37"/>
                <a:gd name="T15" fmla="*/ 0 h 38"/>
                <a:gd name="T16" fmla="*/ 0 w 37"/>
                <a:gd name="T17" fmla="*/ 0 h 38"/>
                <a:gd name="T18" fmla="*/ 0 w 37"/>
                <a:gd name="T19" fmla="*/ 0 h 38"/>
                <a:gd name="T20" fmla="*/ 0 w 37"/>
                <a:gd name="T21" fmla="*/ 0 h 38"/>
                <a:gd name="T22" fmla="*/ 0 w 37"/>
                <a:gd name="T23" fmla="*/ 0 h 38"/>
                <a:gd name="T24" fmla="*/ 0 w 37"/>
                <a:gd name="T25" fmla="*/ 0 h 38"/>
                <a:gd name="T26" fmla="*/ 0 w 37"/>
                <a:gd name="T27" fmla="*/ 0 h 38"/>
                <a:gd name="T28" fmla="*/ 0 w 37"/>
                <a:gd name="T29" fmla="*/ 0 h 38"/>
                <a:gd name="T30" fmla="*/ 0 w 37"/>
                <a:gd name="T31" fmla="*/ 0 h 38"/>
                <a:gd name="T32" fmla="*/ 0 w 37"/>
                <a:gd name="T33" fmla="*/ 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Arial" charset="0"/>
                <a:cs typeface="Arial" charset="0"/>
              </a:endParaRPr>
            </a:p>
          </p:txBody>
        </p:sp>
      </p:grpSp>
      <p:grpSp>
        <p:nvGrpSpPr>
          <p:cNvPr id="20525" name="Group 149"/>
          <p:cNvGrpSpPr>
            <a:grpSpLocks/>
          </p:cNvGrpSpPr>
          <p:nvPr/>
        </p:nvGrpSpPr>
        <p:grpSpPr bwMode="auto">
          <a:xfrm>
            <a:off x="6041084" y="5238176"/>
            <a:ext cx="286123" cy="219991"/>
            <a:chOff x="2018" y="2750"/>
            <a:chExt cx="361" cy="309"/>
          </a:xfrm>
        </p:grpSpPr>
        <p:sp>
          <p:nvSpPr>
            <p:cNvPr id="360" name="AutoShape 150"/>
            <p:cNvSpPr>
              <a:spLocks noChangeArrowheads="1"/>
            </p:cNvSpPr>
            <p:nvPr/>
          </p:nvSpPr>
          <p:spPr bwMode="auto">
            <a:xfrm>
              <a:off x="2018" y="3027"/>
              <a:ext cx="24" cy="34"/>
            </a:xfrm>
            <a:custGeom>
              <a:avLst/>
              <a:gdLst>
                <a:gd name="T0" fmla="*/ 0 w 139"/>
                <a:gd name="T1" fmla="*/ 0 h 135"/>
                <a:gd name="T2" fmla="*/ 0 w 139"/>
                <a:gd name="T3" fmla="*/ 0 h 135"/>
                <a:gd name="T4" fmla="*/ 0 w 139"/>
                <a:gd name="T5" fmla="*/ 0 h 135"/>
                <a:gd name="T6" fmla="*/ 0 w 139"/>
                <a:gd name="T7" fmla="*/ 0 h 135"/>
                <a:gd name="T8" fmla="*/ 0 w 139"/>
                <a:gd name="T9" fmla="*/ 0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0 h 135"/>
                <a:gd name="T16" fmla="*/ 0 w 139"/>
                <a:gd name="T17" fmla="*/ 0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61" name="AutoShape 151"/>
            <p:cNvSpPr>
              <a:spLocks noChangeArrowheads="1"/>
            </p:cNvSpPr>
            <p:nvPr/>
          </p:nvSpPr>
          <p:spPr bwMode="auto">
            <a:xfrm>
              <a:off x="2042" y="2763"/>
              <a:ext cx="330" cy="296"/>
            </a:xfrm>
            <a:custGeom>
              <a:avLst/>
              <a:gdLst>
                <a:gd name="T0" fmla="*/ 0 w 1946"/>
                <a:gd name="T1" fmla="*/ 0 h 1278"/>
                <a:gd name="T2" fmla="*/ 0 w 1946"/>
                <a:gd name="T3" fmla="*/ 0 h 1278"/>
                <a:gd name="T4" fmla="*/ 0 w 1946"/>
                <a:gd name="T5" fmla="*/ 0 h 1278"/>
                <a:gd name="T6" fmla="*/ 0 w 1946"/>
                <a:gd name="T7" fmla="*/ 0 h 1278"/>
                <a:gd name="T8" fmla="*/ 0 w 1946"/>
                <a:gd name="T9" fmla="*/ 0 h 1278"/>
                <a:gd name="T10" fmla="*/ 0 w 1946"/>
                <a:gd name="T11" fmla="*/ 0 h 1278"/>
                <a:gd name="T12" fmla="*/ 0 w 1946"/>
                <a:gd name="T13" fmla="*/ 0 h 1278"/>
                <a:gd name="T14" fmla="*/ 0 w 1946"/>
                <a:gd name="T15" fmla="*/ 0 h 1278"/>
                <a:gd name="T16" fmla="*/ 0 w 1946"/>
                <a:gd name="T17" fmla="*/ 0 h 1278"/>
                <a:gd name="T18" fmla="*/ 0 w 1946"/>
                <a:gd name="T19" fmla="*/ 0 h 1278"/>
                <a:gd name="T20" fmla="*/ 0 w 1946"/>
                <a:gd name="T21" fmla="*/ 0 h 1278"/>
                <a:gd name="T22" fmla="*/ 0 w 1946"/>
                <a:gd name="T23" fmla="*/ 0 h 1278"/>
                <a:gd name="T24" fmla="*/ 0 w 1946"/>
                <a:gd name="T25" fmla="*/ 0 h 1278"/>
                <a:gd name="T26" fmla="*/ 0 w 1946"/>
                <a:gd name="T27" fmla="*/ 0 h 1278"/>
                <a:gd name="T28" fmla="*/ 0 w 1946"/>
                <a:gd name="T29" fmla="*/ 0 h 1278"/>
                <a:gd name="T30" fmla="*/ 0 w 1946"/>
                <a:gd name="T31" fmla="*/ 0 h 1278"/>
                <a:gd name="T32" fmla="*/ 0 w 1946"/>
                <a:gd name="T33" fmla="*/ 0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0 h 1278"/>
                <a:gd name="T42" fmla="*/ 0 w 1946"/>
                <a:gd name="T43" fmla="*/ 0 h 1278"/>
                <a:gd name="T44" fmla="*/ 0 w 1946"/>
                <a:gd name="T45" fmla="*/ 0 h 1278"/>
                <a:gd name="T46" fmla="*/ 0 w 1946"/>
                <a:gd name="T47" fmla="*/ 0 h 1278"/>
                <a:gd name="T48" fmla="*/ 0 w 1946"/>
                <a:gd name="T49" fmla="*/ 0 h 1278"/>
                <a:gd name="T50" fmla="*/ 0 w 1946"/>
                <a:gd name="T51" fmla="*/ 0 h 1278"/>
                <a:gd name="T52" fmla="*/ 0 w 1946"/>
                <a:gd name="T53" fmla="*/ 0 h 1278"/>
                <a:gd name="T54" fmla="*/ 0 w 1946"/>
                <a:gd name="T55" fmla="*/ 0 h 1278"/>
                <a:gd name="T56" fmla="*/ 0 w 1946"/>
                <a:gd name="T57" fmla="*/ 0 h 1278"/>
                <a:gd name="T58" fmla="*/ 0 w 1946"/>
                <a:gd name="T59" fmla="*/ 0 h 1278"/>
                <a:gd name="T60" fmla="*/ 0 w 1946"/>
                <a:gd name="T61" fmla="*/ 0 h 1278"/>
                <a:gd name="T62" fmla="*/ 0 w 1946"/>
                <a:gd name="T63" fmla="*/ 0 h 1278"/>
                <a:gd name="T64" fmla="*/ 0 w 1946"/>
                <a:gd name="T65" fmla="*/ 0 h 1278"/>
                <a:gd name="T66" fmla="*/ 0 w 1946"/>
                <a:gd name="T67" fmla="*/ 0 h 1278"/>
                <a:gd name="T68" fmla="*/ 0 w 1946"/>
                <a:gd name="T69" fmla="*/ 0 h 1278"/>
                <a:gd name="T70" fmla="*/ 0 w 1946"/>
                <a:gd name="T71" fmla="*/ 0 h 1278"/>
                <a:gd name="T72" fmla="*/ 0 w 1946"/>
                <a:gd name="T73" fmla="*/ 0 h 1278"/>
                <a:gd name="T74" fmla="*/ 0 w 1946"/>
                <a:gd name="T75" fmla="*/ 0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62" name="Rectangle 152"/>
            <p:cNvSpPr>
              <a:spLocks noChangeArrowheads="1"/>
            </p:cNvSpPr>
            <p:nvPr/>
          </p:nvSpPr>
          <p:spPr bwMode="auto">
            <a:xfrm>
              <a:off x="2256" y="2904"/>
              <a:ext cx="20" cy="15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63" name="Rectangle 153"/>
            <p:cNvSpPr>
              <a:spLocks noChangeArrowheads="1"/>
            </p:cNvSpPr>
            <p:nvPr/>
          </p:nvSpPr>
          <p:spPr bwMode="auto">
            <a:xfrm>
              <a:off x="2243" y="2917"/>
              <a:ext cx="20" cy="9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64" name="Rectangle 154"/>
            <p:cNvSpPr>
              <a:spLocks noChangeArrowheads="1"/>
            </p:cNvSpPr>
            <p:nvPr/>
          </p:nvSpPr>
          <p:spPr bwMode="auto">
            <a:xfrm>
              <a:off x="2314" y="2892"/>
              <a:ext cx="29" cy="11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65" name="Rectangle 155"/>
            <p:cNvSpPr>
              <a:spLocks noChangeArrowheads="1"/>
            </p:cNvSpPr>
            <p:nvPr/>
          </p:nvSpPr>
          <p:spPr bwMode="auto">
            <a:xfrm>
              <a:off x="2307" y="2904"/>
              <a:ext cx="19" cy="15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66" name="Rectangle 156"/>
            <p:cNvSpPr>
              <a:spLocks noChangeArrowheads="1"/>
            </p:cNvSpPr>
            <p:nvPr/>
          </p:nvSpPr>
          <p:spPr bwMode="auto">
            <a:xfrm>
              <a:off x="2307" y="2879"/>
              <a:ext cx="19" cy="13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67" name="Rectangle 157"/>
            <p:cNvSpPr>
              <a:spLocks noChangeArrowheads="1"/>
            </p:cNvSpPr>
            <p:nvPr/>
          </p:nvSpPr>
          <p:spPr bwMode="auto">
            <a:xfrm>
              <a:off x="2042" y="2900"/>
              <a:ext cx="20" cy="13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68" name="Rectangle 158"/>
            <p:cNvSpPr>
              <a:spLocks noChangeArrowheads="1"/>
            </p:cNvSpPr>
            <p:nvPr/>
          </p:nvSpPr>
          <p:spPr bwMode="auto">
            <a:xfrm>
              <a:off x="2042" y="2888"/>
              <a:ext cx="14" cy="11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69" name="Rectangle 159"/>
            <p:cNvSpPr>
              <a:spLocks noChangeArrowheads="1"/>
            </p:cNvSpPr>
            <p:nvPr/>
          </p:nvSpPr>
          <p:spPr bwMode="auto">
            <a:xfrm>
              <a:off x="2042" y="2913"/>
              <a:ext cx="14" cy="11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70" name="Rectangle 160"/>
            <p:cNvSpPr>
              <a:spLocks noChangeArrowheads="1"/>
            </p:cNvSpPr>
            <p:nvPr/>
          </p:nvSpPr>
          <p:spPr bwMode="auto">
            <a:xfrm>
              <a:off x="2135" y="2900"/>
              <a:ext cx="17" cy="13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71" name="Rectangle 161"/>
            <p:cNvSpPr>
              <a:spLocks noChangeArrowheads="1"/>
            </p:cNvSpPr>
            <p:nvPr/>
          </p:nvSpPr>
          <p:spPr bwMode="auto">
            <a:xfrm>
              <a:off x="2120" y="2913"/>
              <a:ext cx="20" cy="11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72" name="Rectangle 162"/>
            <p:cNvSpPr>
              <a:spLocks noChangeArrowheads="1"/>
            </p:cNvSpPr>
            <p:nvPr/>
          </p:nvSpPr>
          <p:spPr bwMode="auto">
            <a:xfrm>
              <a:off x="2042" y="3000"/>
              <a:ext cx="20" cy="11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73" name="Rectangle 163"/>
            <p:cNvSpPr>
              <a:spLocks noChangeArrowheads="1"/>
            </p:cNvSpPr>
            <p:nvPr/>
          </p:nvSpPr>
          <p:spPr bwMode="auto">
            <a:xfrm>
              <a:off x="2042" y="2991"/>
              <a:ext cx="14" cy="9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74" name="Rectangle 164"/>
            <p:cNvSpPr>
              <a:spLocks noChangeArrowheads="1"/>
            </p:cNvSpPr>
            <p:nvPr/>
          </p:nvSpPr>
          <p:spPr bwMode="auto">
            <a:xfrm>
              <a:off x="2042" y="3015"/>
              <a:ext cx="14" cy="11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75" name="Rectangle 165"/>
            <p:cNvSpPr>
              <a:spLocks noChangeArrowheads="1"/>
            </p:cNvSpPr>
            <p:nvPr/>
          </p:nvSpPr>
          <p:spPr bwMode="auto">
            <a:xfrm>
              <a:off x="2135" y="3000"/>
              <a:ext cx="17" cy="11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76" name="Rectangle 166"/>
            <p:cNvSpPr>
              <a:spLocks noChangeArrowheads="1"/>
            </p:cNvSpPr>
            <p:nvPr/>
          </p:nvSpPr>
          <p:spPr bwMode="auto">
            <a:xfrm>
              <a:off x="2120" y="3015"/>
              <a:ext cx="20" cy="11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77" name="AutoShape 167"/>
            <p:cNvSpPr>
              <a:spLocks noChangeArrowheads="1"/>
            </p:cNvSpPr>
            <p:nvPr/>
          </p:nvSpPr>
          <p:spPr bwMode="auto">
            <a:xfrm>
              <a:off x="2170" y="2900"/>
              <a:ext cx="73" cy="28"/>
            </a:xfrm>
            <a:custGeom>
              <a:avLst/>
              <a:gdLst>
                <a:gd name="T0" fmla="*/ 0 w 440"/>
                <a:gd name="T1" fmla="*/ 0 h 102"/>
                <a:gd name="T2" fmla="*/ 0 w 440"/>
                <a:gd name="T3" fmla="*/ 0 h 102"/>
                <a:gd name="T4" fmla="*/ 0 w 440"/>
                <a:gd name="T5" fmla="*/ 0 h 102"/>
                <a:gd name="T6" fmla="*/ 0 w 440"/>
                <a:gd name="T7" fmla="*/ 0 h 102"/>
                <a:gd name="T8" fmla="*/ 0 w 440"/>
                <a:gd name="T9" fmla="*/ 0 h 102"/>
                <a:gd name="T10" fmla="*/ 0 w 440"/>
                <a:gd name="T11" fmla="*/ 0 h 102"/>
                <a:gd name="T12" fmla="*/ 0 w 440"/>
                <a:gd name="T13" fmla="*/ 0 h 102"/>
                <a:gd name="T14" fmla="*/ 0 w 440"/>
                <a:gd name="T15" fmla="*/ 0 h 102"/>
                <a:gd name="T16" fmla="*/ 0 w 440"/>
                <a:gd name="T17" fmla="*/ 0 h 102"/>
                <a:gd name="T18" fmla="*/ 0 w 440"/>
                <a:gd name="T19" fmla="*/ 0 h 102"/>
                <a:gd name="T20" fmla="*/ 0 w 440"/>
                <a:gd name="T21" fmla="*/ 0 h 102"/>
                <a:gd name="T22" fmla="*/ 0 w 440"/>
                <a:gd name="T23" fmla="*/ 0 h 102"/>
                <a:gd name="T24" fmla="*/ 0 w 440"/>
                <a:gd name="T25" fmla="*/ 0 h 102"/>
                <a:gd name="T26" fmla="*/ 0 w 440"/>
                <a:gd name="T27" fmla="*/ 0 h 102"/>
                <a:gd name="T28" fmla="*/ 0 w 440"/>
                <a:gd name="T29" fmla="*/ 0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0 h 102"/>
                <a:gd name="T38" fmla="*/ 0 w 440"/>
                <a:gd name="T39" fmla="*/ 0 h 102"/>
                <a:gd name="T40" fmla="*/ 0 w 440"/>
                <a:gd name="T41" fmla="*/ 0 h 102"/>
                <a:gd name="T42" fmla="*/ 0 w 440"/>
                <a:gd name="T43" fmla="*/ 0 h 102"/>
                <a:gd name="T44" fmla="*/ 0 w 440"/>
                <a:gd name="T45" fmla="*/ 0 h 102"/>
                <a:gd name="T46" fmla="*/ 0 w 440"/>
                <a:gd name="T47" fmla="*/ 0 h 102"/>
                <a:gd name="T48" fmla="*/ 0 w 440"/>
                <a:gd name="T49" fmla="*/ 0 h 102"/>
                <a:gd name="T50" fmla="*/ 0 w 440"/>
                <a:gd name="T51" fmla="*/ 0 h 102"/>
                <a:gd name="T52" fmla="*/ 0 w 440"/>
                <a:gd name="T53" fmla="*/ 0 h 102"/>
                <a:gd name="T54" fmla="*/ 0 w 440"/>
                <a:gd name="T55" fmla="*/ 0 h 102"/>
                <a:gd name="T56" fmla="*/ 0 w 440"/>
                <a:gd name="T57" fmla="*/ 0 h 102"/>
                <a:gd name="T58" fmla="*/ 0 w 440"/>
                <a:gd name="T59" fmla="*/ 0 h 102"/>
                <a:gd name="T60" fmla="*/ 0 w 440"/>
                <a:gd name="T61" fmla="*/ 0 h 102"/>
                <a:gd name="T62" fmla="*/ 0 w 440"/>
                <a:gd name="T63" fmla="*/ 0 h 102"/>
                <a:gd name="T64" fmla="*/ 0 w 440"/>
                <a:gd name="T65" fmla="*/ 0 h 102"/>
                <a:gd name="T66" fmla="*/ 0 w 440"/>
                <a:gd name="T67" fmla="*/ 0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78" name="AutoShape 168"/>
            <p:cNvSpPr>
              <a:spLocks noChangeArrowheads="1"/>
            </p:cNvSpPr>
            <p:nvPr/>
          </p:nvSpPr>
          <p:spPr bwMode="auto">
            <a:xfrm>
              <a:off x="2050" y="2750"/>
              <a:ext cx="315" cy="40"/>
            </a:xfrm>
            <a:custGeom>
              <a:avLst/>
              <a:gdLst>
                <a:gd name="T0" fmla="*/ 0 w 1847"/>
                <a:gd name="T1" fmla="*/ 0 h 168"/>
                <a:gd name="T2" fmla="*/ 0 w 1847"/>
                <a:gd name="T3" fmla="*/ 0 h 168"/>
                <a:gd name="T4" fmla="*/ 0 w 1847"/>
                <a:gd name="T5" fmla="*/ 0 h 168"/>
                <a:gd name="T6" fmla="*/ 0 w 1847"/>
                <a:gd name="T7" fmla="*/ 0 h 168"/>
                <a:gd name="T8" fmla="*/ 0 w 1847"/>
                <a:gd name="T9" fmla="*/ 0 h 168"/>
                <a:gd name="T10" fmla="*/ 0 w 1847"/>
                <a:gd name="T11" fmla="*/ 0 h 168"/>
                <a:gd name="T12" fmla="*/ 0 w 1847"/>
                <a:gd name="T13" fmla="*/ 0 h 168"/>
                <a:gd name="T14" fmla="*/ 0 w 1847"/>
                <a:gd name="T15" fmla="*/ 0 h 168"/>
                <a:gd name="T16" fmla="*/ 0 w 1847"/>
                <a:gd name="T17" fmla="*/ 0 h 168"/>
                <a:gd name="T18" fmla="*/ 0 w 1847"/>
                <a:gd name="T19" fmla="*/ 0 h 168"/>
                <a:gd name="T20" fmla="*/ 0 w 1847"/>
                <a:gd name="T21" fmla="*/ 0 h 168"/>
                <a:gd name="T22" fmla="*/ 0 w 1847"/>
                <a:gd name="T23" fmla="*/ 0 h 168"/>
                <a:gd name="T24" fmla="*/ 0 w 1847"/>
                <a:gd name="T25" fmla="*/ 0 h 168"/>
                <a:gd name="T26" fmla="*/ 0 w 1847"/>
                <a:gd name="T27" fmla="*/ 0 h 168"/>
                <a:gd name="T28" fmla="*/ 0 w 1847"/>
                <a:gd name="T29" fmla="*/ 0 h 168"/>
                <a:gd name="T30" fmla="*/ 0 w 1847"/>
                <a:gd name="T31" fmla="*/ 0 h 168"/>
                <a:gd name="T32" fmla="*/ 0 w 1847"/>
                <a:gd name="T33" fmla="*/ 0 h 168"/>
                <a:gd name="T34" fmla="*/ 0 w 1847"/>
                <a:gd name="T35" fmla="*/ 0 h 168"/>
                <a:gd name="T36" fmla="*/ 0 w 1847"/>
                <a:gd name="T37" fmla="*/ 0 h 168"/>
                <a:gd name="T38" fmla="*/ 0 w 1847"/>
                <a:gd name="T39" fmla="*/ 0 h 168"/>
                <a:gd name="T40" fmla="*/ 0 w 1847"/>
                <a:gd name="T41" fmla="*/ 0 h 168"/>
                <a:gd name="T42" fmla="*/ 0 w 1847"/>
                <a:gd name="T43" fmla="*/ 0 h 168"/>
                <a:gd name="T44" fmla="*/ 0 w 1847"/>
                <a:gd name="T45" fmla="*/ 0 h 168"/>
                <a:gd name="T46" fmla="*/ 0 w 1847"/>
                <a:gd name="T47" fmla="*/ 0 h 168"/>
                <a:gd name="T48" fmla="*/ 0 w 1847"/>
                <a:gd name="T49" fmla="*/ 0 h 168"/>
                <a:gd name="T50" fmla="*/ 0 w 1847"/>
                <a:gd name="T51" fmla="*/ 0 h 168"/>
                <a:gd name="T52" fmla="*/ 0 w 1847"/>
                <a:gd name="T53" fmla="*/ 0 h 168"/>
                <a:gd name="T54" fmla="*/ 0 w 1847"/>
                <a:gd name="T55" fmla="*/ 0 h 168"/>
                <a:gd name="T56" fmla="*/ 0 w 1847"/>
                <a:gd name="T57" fmla="*/ 0 h 168"/>
                <a:gd name="T58" fmla="*/ 0 w 1847"/>
                <a:gd name="T59" fmla="*/ 0 h 168"/>
                <a:gd name="T60" fmla="*/ 0 w 1847"/>
                <a:gd name="T61" fmla="*/ 0 h 168"/>
                <a:gd name="T62" fmla="*/ 0 w 1847"/>
                <a:gd name="T63" fmla="*/ 0 h 168"/>
                <a:gd name="T64" fmla="*/ 0 w 1847"/>
                <a:gd name="T65" fmla="*/ 0 h 168"/>
                <a:gd name="T66" fmla="*/ 0 w 1847"/>
                <a:gd name="T67" fmla="*/ 0 h 168"/>
                <a:gd name="T68" fmla="*/ 0 w 1847"/>
                <a:gd name="T69" fmla="*/ 0 h 168"/>
                <a:gd name="T70" fmla="*/ 0 w 1847"/>
                <a:gd name="T71" fmla="*/ 0 h 168"/>
                <a:gd name="T72" fmla="*/ 0 w 1847"/>
                <a:gd name="T73" fmla="*/ 0 h 168"/>
                <a:gd name="T74" fmla="*/ 0 w 1847"/>
                <a:gd name="T75" fmla="*/ 0 h 168"/>
                <a:gd name="T76" fmla="*/ 0 w 1847"/>
                <a:gd name="T77" fmla="*/ 0 h 168"/>
                <a:gd name="T78" fmla="*/ 0 w 1847"/>
                <a:gd name="T79" fmla="*/ 0 h 168"/>
                <a:gd name="T80" fmla="*/ 0 w 1847"/>
                <a:gd name="T81" fmla="*/ 0 h 168"/>
                <a:gd name="T82" fmla="*/ 0 w 1847"/>
                <a:gd name="T83" fmla="*/ 0 h 168"/>
                <a:gd name="T84" fmla="*/ 0 w 1847"/>
                <a:gd name="T85" fmla="*/ 0 h 168"/>
                <a:gd name="T86" fmla="*/ 0 w 1847"/>
                <a:gd name="T87" fmla="*/ 0 h 168"/>
                <a:gd name="T88" fmla="*/ 0 w 1847"/>
                <a:gd name="T89" fmla="*/ 0 h 168"/>
                <a:gd name="T90" fmla="*/ 0 w 1847"/>
                <a:gd name="T91" fmla="*/ 0 h 168"/>
                <a:gd name="T92" fmla="*/ 0 w 1847"/>
                <a:gd name="T93" fmla="*/ 0 h 168"/>
                <a:gd name="T94" fmla="*/ 0 w 1847"/>
                <a:gd name="T95" fmla="*/ 0 h 168"/>
                <a:gd name="T96" fmla="*/ 0 w 1847"/>
                <a:gd name="T97" fmla="*/ 0 h 168"/>
                <a:gd name="T98" fmla="*/ 0 w 1847"/>
                <a:gd name="T99" fmla="*/ 0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79" name="Rectangle 169"/>
            <p:cNvSpPr>
              <a:spLocks noChangeArrowheads="1"/>
            </p:cNvSpPr>
            <p:nvPr/>
          </p:nvSpPr>
          <p:spPr bwMode="auto">
            <a:xfrm>
              <a:off x="2369" y="2773"/>
              <a:ext cx="12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80" name="Rectangle 170"/>
            <p:cNvSpPr>
              <a:spLocks noChangeArrowheads="1"/>
            </p:cNvSpPr>
            <p:nvPr/>
          </p:nvSpPr>
          <p:spPr bwMode="auto">
            <a:xfrm>
              <a:off x="2035" y="2773"/>
              <a:ext cx="12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81" name="Rectangle 171"/>
            <p:cNvSpPr>
              <a:spLocks noChangeArrowheads="1"/>
            </p:cNvSpPr>
            <p:nvPr/>
          </p:nvSpPr>
          <p:spPr bwMode="auto">
            <a:xfrm>
              <a:off x="2170" y="2924"/>
              <a:ext cx="73" cy="87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82" name="Rectangle 172"/>
            <p:cNvSpPr>
              <a:spLocks noChangeArrowheads="1"/>
            </p:cNvSpPr>
            <p:nvPr/>
          </p:nvSpPr>
          <p:spPr bwMode="auto">
            <a:xfrm>
              <a:off x="2170" y="3012"/>
              <a:ext cx="73" cy="4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83" name="Rectangle 173"/>
            <p:cNvSpPr>
              <a:spLocks noChangeArrowheads="1"/>
            </p:cNvSpPr>
            <p:nvPr/>
          </p:nvSpPr>
          <p:spPr bwMode="auto">
            <a:xfrm>
              <a:off x="2170" y="3027"/>
              <a:ext cx="73" cy="2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84" name="Rectangle 174"/>
            <p:cNvSpPr>
              <a:spLocks noChangeArrowheads="1"/>
            </p:cNvSpPr>
            <p:nvPr/>
          </p:nvSpPr>
          <p:spPr bwMode="auto">
            <a:xfrm>
              <a:off x="2170" y="3046"/>
              <a:ext cx="73" cy="4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85" name="Rectangle 175"/>
            <p:cNvSpPr>
              <a:spLocks noChangeArrowheads="1"/>
            </p:cNvSpPr>
            <p:nvPr/>
          </p:nvSpPr>
          <p:spPr bwMode="auto">
            <a:xfrm>
              <a:off x="2210" y="2928"/>
              <a:ext cx="32" cy="83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86" name="Rectangle 176"/>
            <p:cNvSpPr>
              <a:spLocks noChangeArrowheads="1"/>
            </p:cNvSpPr>
            <p:nvPr/>
          </p:nvSpPr>
          <p:spPr bwMode="auto">
            <a:xfrm>
              <a:off x="2210" y="2928"/>
              <a:ext cx="32" cy="83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87" name="Rectangle 177"/>
            <p:cNvSpPr>
              <a:spLocks noChangeArrowheads="1"/>
            </p:cNvSpPr>
            <p:nvPr/>
          </p:nvSpPr>
          <p:spPr bwMode="auto">
            <a:xfrm>
              <a:off x="2171" y="2928"/>
              <a:ext cx="32" cy="83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88" name="Rectangle 178"/>
            <p:cNvSpPr>
              <a:spLocks noChangeArrowheads="1"/>
            </p:cNvSpPr>
            <p:nvPr/>
          </p:nvSpPr>
          <p:spPr bwMode="auto">
            <a:xfrm>
              <a:off x="2210" y="2976"/>
              <a:ext cx="32" cy="4"/>
            </a:xfrm>
            <a:prstGeom prst="rect">
              <a:avLst/>
            </a:pr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89" name="Rectangle 179"/>
            <p:cNvSpPr>
              <a:spLocks noChangeArrowheads="1"/>
            </p:cNvSpPr>
            <p:nvPr/>
          </p:nvSpPr>
          <p:spPr bwMode="auto">
            <a:xfrm>
              <a:off x="2243" y="2991"/>
              <a:ext cx="17" cy="70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90" name="Rectangle 180"/>
            <p:cNvSpPr>
              <a:spLocks noChangeArrowheads="1"/>
            </p:cNvSpPr>
            <p:nvPr/>
          </p:nvSpPr>
          <p:spPr bwMode="auto">
            <a:xfrm>
              <a:off x="2154" y="2991"/>
              <a:ext cx="15" cy="70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91" name="Rectangle 181"/>
            <p:cNvSpPr>
              <a:spLocks noChangeArrowheads="1"/>
            </p:cNvSpPr>
            <p:nvPr/>
          </p:nvSpPr>
          <p:spPr bwMode="auto">
            <a:xfrm>
              <a:off x="2170" y="3015"/>
              <a:ext cx="73" cy="13"/>
            </a:xfrm>
            <a:prstGeom prst="rect">
              <a:avLst/>
            </a:pr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92" name="Rectangle 182"/>
            <p:cNvSpPr>
              <a:spLocks noChangeArrowheads="1"/>
            </p:cNvSpPr>
            <p:nvPr/>
          </p:nvSpPr>
          <p:spPr bwMode="auto">
            <a:xfrm>
              <a:off x="2170" y="3032"/>
              <a:ext cx="73" cy="11"/>
            </a:xfrm>
            <a:prstGeom prst="rect">
              <a:avLst/>
            </a:pr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93" name="Rectangle 183"/>
            <p:cNvSpPr>
              <a:spLocks noChangeArrowheads="1"/>
            </p:cNvSpPr>
            <p:nvPr/>
          </p:nvSpPr>
          <p:spPr bwMode="auto">
            <a:xfrm>
              <a:off x="2170" y="3048"/>
              <a:ext cx="73" cy="11"/>
            </a:xfrm>
            <a:prstGeom prst="rect">
              <a:avLst/>
            </a:pr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94" name="Rectangle 184"/>
            <p:cNvSpPr>
              <a:spLocks noChangeArrowheads="1"/>
            </p:cNvSpPr>
            <p:nvPr/>
          </p:nvSpPr>
          <p:spPr bwMode="auto">
            <a:xfrm>
              <a:off x="2210" y="2976"/>
              <a:ext cx="32" cy="4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95" name="Rectangle 185"/>
            <p:cNvSpPr>
              <a:spLocks noChangeArrowheads="1"/>
            </p:cNvSpPr>
            <p:nvPr/>
          </p:nvSpPr>
          <p:spPr bwMode="auto">
            <a:xfrm>
              <a:off x="2171" y="2976"/>
              <a:ext cx="32" cy="4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96" name="Rectangle 186"/>
            <p:cNvSpPr>
              <a:spLocks noChangeArrowheads="1"/>
            </p:cNvSpPr>
            <p:nvPr/>
          </p:nvSpPr>
          <p:spPr bwMode="auto">
            <a:xfrm>
              <a:off x="2210" y="2964"/>
              <a:ext cx="3" cy="1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97" name="Rectangle 187"/>
            <p:cNvSpPr>
              <a:spLocks noChangeArrowheads="1"/>
            </p:cNvSpPr>
            <p:nvPr/>
          </p:nvSpPr>
          <p:spPr bwMode="auto">
            <a:xfrm>
              <a:off x="2199" y="2964"/>
              <a:ext cx="12" cy="1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98" name="Rectangle 188"/>
            <p:cNvSpPr>
              <a:spLocks noChangeArrowheads="1"/>
            </p:cNvSpPr>
            <p:nvPr/>
          </p:nvSpPr>
          <p:spPr bwMode="auto">
            <a:xfrm>
              <a:off x="2210" y="2985"/>
              <a:ext cx="32" cy="6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99" name="Rectangle 189"/>
            <p:cNvSpPr>
              <a:spLocks noChangeArrowheads="1"/>
            </p:cNvSpPr>
            <p:nvPr/>
          </p:nvSpPr>
          <p:spPr bwMode="auto">
            <a:xfrm>
              <a:off x="2171" y="2985"/>
              <a:ext cx="32" cy="6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400" name="Rectangle 190"/>
            <p:cNvSpPr>
              <a:spLocks noChangeArrowheads="1"/>
            </p:cNvSpPr>
            <p:nvPr/>
          </p:nvSpPr>
          <p:spPr bwMode="auto">
            <a:xfrm>
              <a:off x="2243" y="3027"/>
              <a:ext cx="17" cy="4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401" name="Rectangle 191"/>
            <p:cNvSpPr>
              <a:spLocks noChangeArrowheads="1"/>
            </p:cNvSpPr>
            <p:nvPr/>
          </p:nvSpPr>
          <p:spPr bwMode="auto">
            <a:xfrm>
              <a:off x="2154" y="3027"/>
              <a:ext cx="15" cy="4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402" name="Rectangle 192"/>
            <p:cNvSpPr>
              <a:spLocks noChangeArrowheads="1"/>
            </p:cNvSpPr>
            <p:nvPr/>
          </p:nvSpPr>
          <p:spPr bwMode="auto">
            <a:xfrm>
              <a:off x="2328" y="2813"/>
              <a:ext cx="31" cy="76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403" name="Rectangle 193"/>
            <p:cNvSpPr>
              <a:spLocks noChangeArrowheads="1"/>
            </p:cNvSpPr>
            <p:nvPr/>
          </p:nvSpPr>
          <p:spPr bwMode="auto">
            <a:xfrm>
              <a:off x="2277" y="2924"/>
              <a:ext cx="26" cy="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404" name="Rectangle 194"/>
            <p:cNvSpPr>
              <a:spLocks noChangeArrowheads="1"/>
            </p:cNvSpPr>
            <p:nvPr/>
          </p:nvSpPr>
          <p:spPr bwMode="auto">
            <a:xfrm>
              <a:off x="2117" y="2813"/>
              <a:ext cx="24" cy="76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405" name="Rectangle 195"/>
            <p:cNvSpPr>
              <a:spLocks noChangeArrowheads="1"/>
            </p:cNvSpPr>
            <p:nvPr/>
          </p:nvSpPr>
          <p:spPr bwMode="auto">
            <a:xfrm>
              <a:off x="2219" y="2813"/>
              <a:ext cx="24" cy="76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406" name="Rectangle 196"/>
            <p:cNvSpPr>
              <a:spLocks noChangeArrowheads="1"/>
            </p:cNvSpPr>
            <p:nvPr/>
          </p:nvSpPr>
          <p:spPr bwMode="auto">
            <a:xfrm>
              <a:off x="2277" y="2813"/>
              <a:ext cx="26" cy="76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407" name="Rectangle 197"/>
            <p:cNvSpPr>
              <a:spLocks noChangeArrowheads="1"/>
            </p:cNvSpPr>
            <p:nvPr/>
          </p:nvSpPr>
          <p:spPr bwMode="auto">
            <a:xfrm>
              <a:off x="2328" y="2924"/>
              <a:ext cx="31" cy="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408" name="Rectangle 198"/>
            <p:cNvSpPr>
              <a:spLocks noChangeArrowheads="1"/>
            </p:cNvSpPr>
            <p:nvPr/>
          </p:nvSpPr>
          <p:spPr bwMode="auto">
            <a:xfrm>
              <a:off x="2168" y="2813"/>
              <a:ext cx="27" cy="76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409" name="Rectangle 199"/>
            <p:cNvSpPr>
              <a:spLocks noChangeArrowheads="1"/>
            </p:cNvSpPr>
            <p:nvPr/>
          </p:nvSpPr>
          <p:spPr bwMode="auto">
            <a:xfrm>
              <a:off x="2061" y="2813"/>
              <a:ext cx="27" cy="76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410" name="Rectangle 200"/>
            <p:cNvSpPr>
              <a:spLocks noChangeArrowheads="1"/>
            </p:cNvSpPr>
            <p:nvPr/>
          </p:nvSpPr>
          <p:spPr bwMode="auto">
            <a:xfrm>
              <a:off x="2117" y="2924"/>
              <a:ext cx="24" cy="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411" name="Rectangle 201"/>
            <p:cNvSpPr>
              <a:spLocks noChangeArrowheads="1"/>
            </p:cNvSpPr>
            <p:nvPr/>
          </p:nvSpPr>
          <p:spPr bwMode="auto">
            <a:xfrm>
              <a:off x="2061" y="2924"/>
              <a:ext cx="27" cy="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412" name="AutoShape 202"/>
            <p:cNvSpPr>
              <a:spLocks noChangeArrowheads="1"/>
            </p:cNvSpPr>
            <p:nvPr/>
          </p:nvSpPr>
          <p:spPr bwMode="auto">
            <a:xfrm>
              <a:off x="2214" y="2809"/>
              <a:ext cx="43" cy="83"/>
            </a:xfrm>
            <a:custGeom>
              <a:avLst/>
              <a:gdLst>
                <a:gd name="T0" fmla="*/ 0 w 217"/>
                <a:gd name="T1" fmla="*/ 0 h 373"/>
                <a:gd name="T2" fmla="*/ 0 w 217"/>
                <a:gd name="T3" fmla="*/ 0 h 373"/>
                <a:gd name="T4" fmla="*/ 0 w 217"/>
                <a:gd name="T5" fmla="*/ 0 h 373"/>
                <a:gd name="T6" fmla="*/ 0 w 217"/>
                <a:gd name="T7" fmla="*/ 0 h 373"/>
                <a:gd name="T8" fmla="*/ 0 w 217"/>
                <a:gd name="T9" fmla="*/ 0 h 373"/>
                <a:gd name="T10" fmla="*/ 0 w 217"/>
                <a:gd name="T11" fmla="*/ 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0 h 373"/>
                <a:gd name="T18" fmla="*/ 0 w 217"/>
                <a:gd name="T19" fmla="*/ 0 h 373"/>
                <a:gd name="T20" fmla="*/ 0 w 217"/>
                <a:gd name="T21" fmla="*/ 0 h 373"/>
                <a:gd name="T22" fmla="*/ 0 w 217"/>
                <a:gd name="T23" fmla="*/ 0 h 373"/>
                <a:gd name="T24" fmla="*/ 0 w 217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413" name="AutoShape 203"/>
            <p:cNvSpPr>
              <a:spLocks noChangeArrowheads="1"/>
            </p:cNvSpPr>
            <p:nvPr/>
          </p:nvSpPr>
          <p:spPr bwMode="auto">
            <a:xfrm>
              <a:off x="2246" y="2809"/>
              <a:ext cx="5" cy="83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414" name="AutoShape 204"/>
            <p:cNvSpPr>
              <a:spLocks noChangeArrowheads="1"/>
            </p:cNvSpPr>
            <p:nvPr/>
          </p:nvSpPr>
          <p:spPr bwMode="auto">
            <a:xfrm>
              <a:off x="2268" y="2809"/>
              <a:ext cx="43" cy="83"/>
            </a:xfrm>
            <a:custGeom>
              <a:avLst/>
              <a:gdLst>
                <a:gd name="T0" fmla="*/ 0 w 216"/>
                <a:gd name="T1" fmla="*/ 0 h 373"/>
                <a:gd name="T2" fmla="*/ 0 w 216"/>
                <a:gd name="T3" fmla="*/ 0 h 373"/>
                <a:gd name="T4" fmla="*/ 0 w 216"/>
                <a:gd name="T5" fmla="*/ 0 h 373"/>
                <a:gd name="T6" fmla="*/ 0 w 216"/>
                <a:gd name="T7" fmla="*/ 0 h 373"/>
                <a:gd name="T8" fmla="*/ 0 w 216"/>
                <a:gd name="T9" fmla="*/ 0 h 373"/>
                <a:gd name="T10" fmla="*/ 0 w 216"/>
                <a:gd name="T11" fmla="*/ 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0 h 373"/>
                <a:gd name="T18" fmla="*/ 0 w 216"/>
                <a:gd name="T19" fmla="*/ 0 h 373"/>
                <a:gd name="T20" fmla="*/ 0 w 216"/>
                <a:gd name="T21" fmla="*/ 0 h 373"/>
                <a:gd name="T22" fmla="*/ 0 w 216"/>
                <a:gd name="T23" fmla="*/ 0 h 373"/>
                <a:gd name="T24" fmla="*/ 0 w 216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415" name="AutoShape 205"/>
            <p:cNvSpPr>
              <a:spLocks noChangeArrowheads="1"/>
            </p:cNvSpPr>
            <p:nvPr/>
          </p:nvSpPr>
          <p:spPr bwMode="auto">
            <a:xfrm>
              <a:off x="2304" y="2809"/>
              <a:ext cx="3" cy="83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416" name="AutoShape 206"/>
            <p:cNvSpPr>
              <a:spLocks noChangeArrowheads="1"/>
            </p:cNvSpPr>
            <p:nvPr/>
          </p:nvSpPr>
          <p:spPr bwMode="auto">
            <a:xfrm>
              <a:off x="2325" y="2809"/>
              <a:ext cx="31" cy="83"/>
            </a:xfrm>
            <a:custGeom>
              <a:avLst/>
              <a:gdLst>
                <a:gd name="T0" fmla="*/ 0 w 217"/>
                <a:gd name="T1" fmla="*/ 0 h 373"/>
                <a:gd name="T2" fmla="*/ 0 w 217"/>
                <a:gd name="T3" fmla="*/ 0 h 373"/>
                <a:gd name="T4" fmla="*/ 0 w 217"/>
                <a:gd name="T5" fmla="*/ 0 h 373"/>
                <a:gd name="T6" fmla="*/ 0 w 217"/>
                <a:gd name="T7" fmla="*/ 0 h 373"/>
                <a:gd name="T8" fmla="*/ 0 w 217"/>
                <a:gd name="T9" fmla="*/ 0 h 373"/>
                <a:gd name="T10" fmla="*/ 0 w 217"/>
                <a:gd name="T11" fmla="*/ 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0 h 373"/>
                <a:gd name="T18" fmla="*/ 0 w 217"/>
                <a:gd name="T19" fmla="*/ 0 h 373"/>
                <a:gd name="T20" fmla="*/ 0 w 217"/>
                <a:gd name="T21" fmla="*/ 0 h 373"/>
                <a:gd name="T22" fmla="*/ 0 w 217"/>
                <a:gd name="T23" fmla="*/ 0 h 373"/>
                <a:gd name="T24" fmla="*/ 0 w 217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417" name="AutoShape 207"/>
            <p:cNvSpPr>
              <a:spLocks noChangeArrowheads="1"/>
            </p:cNvSpPr>
            <p:nvPr/>
          </p:nvSpPr>
          <p:spPr bwMode="auto">
            <a:xfrm>
              <a:off x="2355" y="2809"/>
              <a:ext cx="3" cy="83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418" name="AutoShape 208"/>
            <p:cNvSpPr>
              <a:spLocks noChangeArrowheads="1"/>
            </p:cNvSpPr>
            <p:nvPr/>
          </p:nvSpPr>
          <p:spPr bwMode="auto">
            <a:xfrm>
              <a:off x="2268" y="2917"/>
              <a:ext cx="43" cy="83"/>
            </a:xfrm>
            <a:custGeom>
              <a:avLst/>
              <a:gdLst>
                <a:gd name="T0" fmla="*/ 0 w 216"/>
                <a:gd name="T1" fmla="*/ 0 h 372"/>
                <a:gd name="T2" fmla="*/ 0 w 216"/>
                <a:gd name="T3" fmla="*/ 0 h 372"/>
                <a:gd name="T4" fmla="*/ 0 w 216"/>
                <a:gd name="T5" fmla="*/ 0 h 372"/>
                <a:gd name="T6" fmla="*/ 0 w 216"/>
                <a:gd name="T7" fmla="*/ 0 h 372"/>
                <a:gd name="T8" fmla="*/ 0 w 216"/>
                <a:gd name="T9" fmla="*/ 0 h 372"/>
                <a:gd name="T10" fmla="*/ 0 w 216"/>
                <a:gd name="T11" fmla="*/ 0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0 h 372"/>
                <a:gd name="T18" fmla="*/ 0 w 216"/>
                <a:gd name="T19" fmla="*/ 0 h 372"/>
                <a:gd name="T20" fmla="*/ 0 w 216"/>
                <a:gd name="T21" fmla="*/ 0 h 372"/>
                <a:gd name="T22" fmla="*/ 0 w 216"/>
                <a:gd name="T23" fmla="*/ 0 h 372"/>
                <a:gd name="T24" fmla="*/ 0 w 216"/>
                <a:gd name="T25" fmla="*/ 0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419" name="AutoShape 209"/>
            <p:cNvSpPr>
              <a:spLocks noChangeArrowheads="1"/>
            </p:cNvSpPr>
            <p:nvPr/>
          </p:nvSpPr>
          <p:spPr bwMode="auto">
            <a:xfrm>
              <a:off x="2304" y="2917"/>
              <a:ext cx="3" cy="83"/>
            </a:xfrm>
            <a:custGeom>
              <a:avLst/>
              <a:gdLst>
                <a:gd name="T0" fmla="*/ 0 w 29"/>
                <a:gd name="T1" fmla="*/ 0 h 372"/>
                <a:gd name="T2" fmla="*/ 0 w 29"/>
                <a:gd name="T3" fmla="*/ 0 h 372"/>
                <a:gd name="T4" fmla="*/ 0 w 29"/>
                <a:gd name="T5" fmla="*/ 0 h 372"/>
                <a:gd name="T6" fmla="*/ 0 w 29"/>
                <a:gd name="T7" fmla="*/ 0 h 372"/>
                <a:gd name="T8" fmla="*/ 0 w 29"/>
                <a:gd name="T9" fmla="*/ 0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420" name="AutoShape 210"/>
            <p:cNvSpPr>
              <a:spLocks noChangeArrowheads="1"/>
            </p:cNvSpPr>
            <p:nvPr/>
          </p:nvSpPr>
          <p:spPr bwMode="auto">
            <a:xfrm>
              <a:off x="2325" y="2917"/>
              <a:ext cx="31" cy="83"/>
            </a:xfrm>
            <a:custGeom>
              <a:avLst/>
              <a:gdLst>
                <a:gd name="T0" fmla="*/ 0 w 217"/>
                <a:gd name="T1" fmla="*/ 0 h 372"/>
                <a:gd name="T2" fmla="*/ 0 w 217"/>
                <a:gd name="T3" fmla="*/ 0 h 372"/>
                <a:gd name="T4" fmla="*/ 0 w 217"/>
                <a:gd name="T5" fmla="*/ 0 h 372"/>
                <a:gd name="T6" fmla="*/ 0 w 217"/>
                <a:gd name="T7" fmla="*/ 0 h 372"/>
                <a:gd name="T8" fmla="*/ 0 w 217"/>
                <a:gd name="T9" fmla="*/ 0 h 372"/>
                <a:gd name="T10" fmla="*/ 0 w 217"/>
                <a:gd name="T11" fmla="*/ 0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0 h 372"/>
                <a:gd name="T18" fmla="*/ 0 w 217"/>
                <a:gd name="T19" fmla="*/ 0 h 372"/>
                <a:gd name="T20" fmla="*/ 0 w 217"/>
                <a:gd name="T21" fmla="*/ 0 h 372"/>
                <a:gd name="T22" fmla="*/ 0 w 217"/>
                <a:gd name="T23" fmla="*/ 0 h 372"/>
                <a:gd name="T24" fmla="*/ 0 w 217"/>
                <a:gd name="T25" fmla="*/ 0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421" name="AutoShape 211"/>
            <p:cNvSpPr>
              <a:spLocks noChangeArrowheads="1"/>
            </p:cNvSpPr>
            <p:nvPr/>
          </p:nvSpPr>
          <p:spPr bwMode="auto">
            <a:xfrm>
              <a:off x="2355" y="2917"/>
              <a:ext cx="3" cy="83"/>
            </a:xfrm>
            <a:custGeom>
              <a:avLst/>
              <a:gdLst>
                <a:gd name="T0" fmla="*/ 0 w 29"/>
                <a:gd name="T1" fmla="*/ 0 h 372"/>
                <a:gd name="T2" fmla="*/ 0 w 29"/>
                <a:gd name="T3" fmla="*/ 0 h 372"/>
                <a:gd name="T4" fmla="*/ 0 w 29"/>
                <a:gd name="T5" fmla="*/ 0 h 372"/>
                <a:gd name="T6" fmla="*/ 0 w 29"/>
                <a:gd name="T7" fmla="*/ 0 h 372"/>
                <a:gd name="T8" fmla="*/ 0 w 29"/>
                <a:gd name="T9" fmla="*/ 0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422" name="AutoShape 212"/>
            <p:cNvSpPr>
              <a:spLocks noChangeArrowheads="1"/>
            </p:cNvSpPr>
            <p:nvPr/>
          </p:nvSpPr>
          <p:spPr bwMode="auto">
            <a:xfrm>
              <a:off x="2163" y="2809"/>
              <a:ext cx="36" cy="83"/>
            </a:xfrm>
            <a:custGeom>
              <a:avLst/>
              <a:gdLst>
                <a:gd name="T0" fmla="*/ 0 w 215"/>
                <a:gd name="T1" fmla="*/ 0 h 373"/>
                <a:gd name="T2" fmla="*/ 0 w 215"/>
                <a:gd name="T3" fmla="*/ 0 h 373"/>
                <a:gd name="T4" fmla="*/ 0 w 215"/>
                <a:gd name="T5" fmla="*/ 0 h 373"/>
                <a:gd name="T6" fmla="*/ 0 w 215"/>
                <a:gd name="T7" fmla="*/ 0 h 373"/>
                <a:gd name="T8" fmla="*/ 0 w 215"/>
                <a:gd name="T9" fmla="*/ 0 h 373"/>
                <a:gd name="T10" fmla="*/ 0 w 215"/>
                <a:gd name="T11" fmla="*/ 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0 h 373"/>
                <a:gd name="T18" fmla="*/ 0 w 215"/>
                <a:gd name="T19" fmla="*/ 0 h 373"/>
                <a:gd name="T20" fmla="*/ 0 w 215"/>
                <a:gd name="T21" fmla="*/ 0 h 373"/>
                <a:gd name="T22" fmla="*/ 0 w 215"/>
                <a:gd name="T23" fmla="*/ 0 h 373"/>
                <a:gd name="T24" fmla="*/ 0 w 215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423" name="AutoShape 213"/>
            <p:cNvSpPr>
              <a:spLocks noChangeArrowheads="1"/>
            </p:cNvSpPr>
            <p:nvPr/>
          </p:nvSpPr>
          <p:spPr bwMode="auto">
            <a:xfrm>
              <a:off x="2163" y="2809"/>
              <a:ext cx="5" cy="83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424" name="AutoShape 214"/>
            <p:cNvSpPr>
              <a:spLocks noChangeArrowheads="1"/>
            </p:cNvSpPr>
            <p:nvPr/>
          </p:nvSpPr>
          <p:spPr bwMode="auto">
            <a:xfrm>
              <a:off x="2108" y="2809"/>
              <a:ext cx="39" cy="83"/>
            </a:xfrm>
            <a:custGeom>
              <a:avLst/>
              <a:gdLst>
                <a:gd name="T0" fmla="*/ 0 w 216"/>
                <a:gd name="T1" fmla="*/ 0 h 373"/>
                <a:gd name="T2" fmla="*/ 0 w 216"/>
                <a:gd name="T3" fmla="*/ 0 h 373"/>
                <a:gd name="T4" fmla="*/ 0 w 216"/>
                <a:gd name="T5" fmla="*/ 0 h 373"/>
                <a:gd name="T6" fmla="*/ 0 w 216"/>
                <a:gd name="T7" fmla="*/ 0 h 373"/>
                <a:gd name="T8" fmla="*/ 0 w 216"/>
                <a:gd name="T9" fmla="*/ 0 h 373"/>
                <a:gd name="T10" fmla="*/ 0 w 216"/>
                <a:gd name="T11" fmla="*/ 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0 h 373"/>
                <a:gd name="T18" fmla="*/ 0 w 216"/>
                <a:gd name="T19" fmla="*/ 0 h 373"/>
                <a:gd name="T20" fmla="*/ 0 w 216"/>
                <a:gd name="T21" fmla="*/ 0 h 373"/>
                <a:gd name="T22" fmla="*/ 0 w 216"/>
                <a:gd name="T23" fmla="*/ 0 h 373"/>
                <a:gd name="T24" fmla="*/ 0 w 216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425" name="AutoShape 215"/>
            <p:cNvSpPr>
              <a:spLocks noChangeArrowheads="1"/>
            </p:cNvSpPr>
            <p:nvPr/>
          </p:nvSpPr>
          <p:spPr bwMode="auto">
            <a:xfrm>
              <a:off x="2108" y="2809"/>
              <a:ext cx="3" cy="83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426" name="AutoShape 216"/>
            <p:cNvSpPr>
              <a:spLocks noChangeArrowheads="1"/>
            </p:cNvSpPr>
            <p:nvPr/>
          </p:nvSpPr>
          <p:spPr bwMode="auto">
            <a:xfrm>
              <a:off x="2057" y="2809"/>
              <a:ext cx="43" cy="83"/>
            </a:xfrm>
            <a:custGeom>
              <a:avLst/>
              <a:gdLst>
                <a:gd name="T0" fmla="*/ 0 w 215"/>
                <a:gd name="T1" fmla="*/ 0 h 373"/>
                <a:gd name="T2" fmla="*/ 0 w 215"/>
                <a:gd name="T3" fmla="*/ 0 h 373"/>
                <a:gd name="T4" fmla="*/ 0 w 215"/>
                <a:gd name="T5" fmla="*/ 0 h 373"/>
                <a:gd name="T6" fmla="*/ 0 w 215"/>
                <a:gd name="T7" fmla="*/ 0 h 373"/>
                <a:gd name="T8" fmla="*/ 0 w 215"/>
                <a:gd name="T9" fmla="*/ 0 h 373"/>
                <a:gd name="T10" fmla="*/ 0 w 215"/>
                <a:gd name="T11" fmla="*/ 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0 h 373"/>
                <a:gd name="T18" fmla="*/ 0 w 215"/>
                <a:gd name="T19" fmla="*/ 0 h 373"/>
                <a:gd name="T20" fmla="*/ 0 w 215"/>
                <a:gd name="T21" fmla="*/ 0 h 373"/>
                <a:gd name="T22" fmla="*/ 0 w 215"/>
                <a:gd name="T23" fmla="*/ 0 h 373"/>
                <a:gd name="T24" fmla="*/ 0 w 215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427" name="AutoShape 217"/>
            <p:cNvSpPr>
              <a:spLocks noChangeArrowheads="1"/>
            </p:cNvSpPr>
            <p:nvPr/>
          </p:nvSpPr>
          <p:spPr bwMode="auto">
            <a:xfrm>
              <a:off x="2057" y="2809"/>
              <a:ext cx="3" cy="83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428" name="AutoShape 218"/>
            <p:cNvSpPr>
              <a:spLocks noChangeArrowheads="1"/>
            </p:cNvSpPr>
            <p:nvPr/>
          </p:nvSpPr>
          <p:spPr bwMode="auto">
            <a:xfrm>
              <a:off x="2108" y="2917"/>
              <a:ext cx="39" cy="83"/>
            </a:xfrm>
            <a:custGeom>
              <a:avLst/>
              <a:gdLst>
                <a:gd name="T0" fmla="*/ 0 w 216"/>
                <a:gd name="T1" fmla="*/ 0 h 372"/>
                <a:gd name="T2" fmla="*/ 0 w 216"/>
                <a:gd name="T3" fmla="*/ 0 h 372"/>
                <a:gd name="T4" fmla="*/ 0 w 216"/>
                <a:gd name="T5" fmla="*/ 0 h 372"/>
                <a:gd name="T6" fmla="*/ 0 w 216"/>
                <a:gd name="T7" fmla="*/ 0 h 372"/>
                <a:gd name="T8" fmla="*/ 0 w 216"/>
                <a:gd name="T9" fmla="*/ 0 h 372"/>
                <a:gd name="T10" fmla="*/ 0 w 216"/>
                <a:gd name="T11" fmla="*/ 0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0 h 372"/>
                <a:gd name="T18" fmla="*/ 0 w 216"/>
                <a:gd name="T19" fmla="*/ 0 h 372"/>
                <a:gd name="T20" fmla="*/ 0 w 216"/>
                <a:gd name="T21" fmla="*/ 0 h 372"/>
                <a:gd name="T22" fmla="*/ 0 w 216"/>
                <a:gd name="T23" fmla="*/ 0 h 372"/>
                <a:gd name="T24" fmla="*/ 0 w 216"/>
                <a:gd name="T25" fmla="*/ 0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29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6" y="372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429" name="AutoShape 219"/>
            <p:cNvSpPr>
              <a:spLocks noChangeArrowheads="1"/>
            </p:cNvSpPr>
            <p:nvPr/>
          </p:nvSpPr>
          <p:spPr bwMode="auto">
            <a:xfrm>
              <a:off x="2108" y="2917"/>
              <a:ext cx="3" cy="83"/>
            </a:xfrm>
            <a:custGeom>
              <a:avLst/>
              <a:gdLst>
                <a:gd name="T0" fmla="*/ 0 w 29"/>
                <a:gd name="T1" fmla="*/ 0 h 372"/>
                <a:gd name="T2" fmla="*/ 0 w 29"/>
                <a:gd name="T3" fmla="*/ 0 h 372"/>
                <a:gd name="T4" fmla="*/ 0 w 29"/>
                <a:gd name="T5" fmla="*/ 0 h 372"/>
                <a:gd name="T6" fmla="*/ 0 w 29"/>
                <a:gd name="T7" fmla="*/ 0 h 372"/>
                <a:gd name="T8" fmla="*/ 0 w 29"/>
                <a:gd name="T9" fmla="*/ 0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430" name="AutoShape 220"/>
            <p:cNvSpPr>
              <a:spLocks noChangeArrowheads="1"/>
            </p:cNvSpPr>
            <p:nvPr/>
          </p:nvSpPr>
          <p:spPr bwMode="auto">
            <a:xfrm>
              <a:off x="2057" y="2917"/>
              <a:ext cx="43" cy="83"/>
            </a:xfrm>
            <a:custGeom>
              <a:avLst/>
              <a:gdLst>
                <a:gd name="T0" fmla="*/ 0 w 215"/>
                <a:gd name="T1" fmla="*/ 0 h 372"/>
                <a:gd name="T2" fmla="*/ 0 w 215"/>
                <a:gd name="T3" fmla="*/ 0 h 372"/>
                <a:gd name="T4" fmla="*/ 0 w 215"/>
                <a:gd name="T5" fmla="*/ 0 h 372"/>
                <a:gd name="T6" fmla="*/ 0 w 215"/>
                <a:gd name="T7" fmla="*/ 0 h 372"/>
                <a:gd name="T8" fmla="*/ 0 w 215"/>
                <a:gd name="T9" fmla="*/ 0 h 372"/>
                <a:gd name="T10" fmla="*/ 0 w 215"/>
                <a:gd name="T11" fmla="*/ 0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0 h 372"/>
                <a:gd name="T18" fmla="*/ 0 w 215"/>
                <a:gd name="T19" fmla="*/ 0 h 372"/>
                <a:gd name="T20" fmla="*/ 0 w 215"/>
                <a:gd name="T21" fmla="*/ 0 h 372"/>
                <a:gd name="T22" fmla="*/ 0 w 215"/>
                <a:gd name="T23" fmla="*/ 0 h 372"/>
                <a:gd name="T24" fmla="*/ 0 w 215"/>
                <a:gd name="T25" fmla="*/ 0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431" name="AutoShape 221"/>
            <p:cNvSpPr>
              <a:spLocks noChangeArrowheads="1"/>
            </p:cNvSpPr>
            <p:nvPr/>
          </p:nvSpPr>
          <p:spPr bwMode="auto">
            <a:xfrm>
              <a:off x="2057" y="2917"/>
              <a:ext cx="3" cy="83"/>
            </a:xfrm>
            <a:custGeom>
              <a:avLst/>
              <a:gdLst>
                <a:gd name="T0" fmla="*/ 0 w 29"/>
                <a:gd name="T1" fmla="*/ 0 h 372"/>
                <a:gd name="T2" fmla="*/ 0 w 29"/>
                <a:gd name="T3" fmla="*/ 0 h 372"/>
                <a:gd name="T4" fmla="*/ 0 w 29"/>
                <a:gd name="T5" fmla="*/ 0 h 372"/>
                <a:gd name="T6" fmla="*/ 0 w 29"/>
                <a:gd name="T7" fmla="*/ 0 h 372"/>
                <a:gd name="T8" fmla="*/ 0 w 29"/>
                <a:gd name="T9" fmla="*/ 0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432" name="Rectangle 222"/>
            <p:cNvSpPr>
              <a:spLocks noChangeArrowheads="1"/>
            </p:cNvSpPr>
            <p:nvPr/>
          </p:nvSpPr>
          <p:spPr bwMode="auto">
            <a:xfrm>
              <a:off x="2214" y="2852"/>
              <a:ext cx="43" cy="2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433" name="Rectangle 223"/>
            <p:cNvSpPr>
              <a:spLocks noChangeArrowheads="1"/>
            </p:cNvSpPr>
            <p:nvPr/>
          </p:nvSpPr>
          <p:spPr bwMode="auto">
            <a:xfrm>
              <a:off x="2268" y="2852"/>
              <a:ext cx="43" cy="2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434" name="Rectangle 224"/>
            <p:cNvSpPr>
              <a:spLocks noChangeArrowheads="1"/>
            </p:cNvSpPr>
            <p:nvPr/>
          </p:nvSpPr>
          <p:spPr bwMode="auto">
            <a:xfrm>
              <a:off x="2325" y="2852"/>
              <a:ext cx="31" cy="2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435" name="Rectangle 225"/>
            <p:cNvSpPr>
              <a:spLocks noChangeArrowheads="1"/>
            </p:cNvSpPr>
            <p:nvPr/>
          </p:nvSpPr>
          <p:spPr bwMode="auto">
            <a:xfrm>
              <a:off x="2163" y="2852"/>
              <a:ext cx="36" cy="2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436" name="Rectangle 226"/>
            <p:cNvSpPr>
              <a:spLocks noChangeArrowheads="1"/>
            </p:cNvSpPr>
            <p:nvPr/>
          </p:nvSpPr>
          <p:spPr bwMode="auto">
            <a:xfrm>
              <a:off x="2108" y="2852"/>
              <a:ext cx="39" cy="2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437" name="Rectangle 227"/>
            <p:cNvSpPr>
              <a:spLocks noChangeArrowheads="1"/>
            </p:cNvSpPr>
            <p:nvPr/>
          </p:nvSpPr>
          <p:spPr bwMode="auto">
            <a:xfrm>
              <a:off x="2057" y="2852"/>
              <a:ext cx="43" cy="2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438" name="AutoShape 228"/>
            <p:cNvSpPr>
              <a:spLocks noChangeArrowheads="1"/>
            </p:cNvSpPr>
            <p:nvPr/>
          </p:nvSpPr>
          <p:spPr bwMode="auto">
            <a:xfrm>
              <a:off x="2151" y="2813"/>
              <a:ext cx="7" cy="11"/>
            </a:xfrm>
            <a:custGeom>
              <a:avLst/>
              <a:gdLst>
                <a:gd name="T0" fmla="*/ 0 w 37"/>
                <a:gd name="T1" fmla="*/ 0 h 38"/>
                <a:gd name="T2" fmla="*/ 0 w 37"/>
                <a:gd name="T3" fmla="*/ 0 h 38"/>
                <a:gd name="T4" fmla="*/ 0 w 37"/>
                <a:gd name="T5" fmla="*/ 0 h 38"/>
                <a:gd name="T6" fmla="*/ 0 w 37"/>
                <a:gd name="T7" fmla="*/ 0 h 38"/>
                <a:gd name="T8" fmla="*/ 0 w 37"/>
                <a:gd name="T9" fmla="*/ 0 h 38"/>
                <a:gd name="T10" fmla="*/ 0 w 37"/>
                <a:gd name="T11" fmla="*/ 0 h 38"/>
                <a:gd name="T12" fmla="*/ 0 w 37"/>
                <a:gd name="T13" fmla="*/ 0 h 38"/>
                <a:gd name="T14" fmla="*/ 0 w 37"/>
                <a:gd name="T15" fmla="*/ 0 h 38"/>
                <a:gd name="T16" fmla="*/ 0 w 37"/>
                <a:gd name="T17" fmla="*/ 0 h 38"/>
                <a:gd name="T18" fmla="*/ 0 w 37"/>
                <a:gd name="T19" fmla="*/ 0 h 38"/>
                <a:gd name="T20" fmla="*/ 0 w 37"/>
                <a:gd name="T21" fmla="*/ 0 h 38"/>
                <a:gd name="T22" fmla="*/ 0 w 37"/>
                <a:gd name="T23" fmla="*/ 0 h 38"/>
                <a:gd name="T24" fmla="*/ 0 w 37"/>
                <a:gd name="T25" fmla="*/ 0 h 38"/>
                <a:gd name="T26" fmla="*/ 0 w 37"/>
                <a:gd name="T27" fmla="*/ 0 h 38"/>
                <a:gd name="T28" fmla="*/ 0 w 37"/>
                <a:gd name="T29" fmla="*/ 0 h 38"/>
                <a:gd name="T30" fmla="*/ 0 w 37"/>
                <a:gd name="T31" fmla="*/ 0 h 38"/>
                <a:gd name="T32" fmla="*/ 0 w 37"/>
                <a:gd name="T33" fmla="*/ 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Arial" charset="0"/>
                <a:cs typeface="Arial" charset="0"/>
              </a:endParaRPr>
            </a:p>
          </p:txBody>
        </p:sp>
      </p:grpSp>
      <p:grpSp>
        <p:nvGrpSpPr>
          <p:cNvPr id="20526" name="Группа 111"/>
          <p:cNvGrpSpPr>
            <a:grpSpLocks/>
          </p:cNvGrpSpPr>
          <p:nvPr/>
        </p:nvGrpSpPr>
        <p:grpSpPr bwMode="auto">
          <a:xfrm>
            <a:off x="4272727" y="2981394"/>
            <a:ext cx="1622262" cy="493968"/>
            <a:chOff x="7486256" y="1031861"/>
            <a:chExt cx="1354754" cy="549462"/>
          </a:xfrm>
        </p:grpSpPr>
        <p:sp>
          <p:nvSpPr>
            <p:cNvPr id="520" name="TextBox 10"/>
            <p:cNvSpPr txBox="1"/>
            <p:nvPr/>
          </p:nvSpPr>
          <p:spPr>
            <a:xfrm>
              <a:off x="7486256" y="1031861"/>
              <a:ext cx="1354754" cy="204595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pPr>
                <a:defRPr/>
              </a:pPr>
              <a:r>
                <a:rPr lang="ru-RU" sz="595" dirty="0"/>
                <a:t>Ломоносовский р-н</a:t>
              </a:r>
            </a:p>
          </p:txBody>
        </p:sp>
        <p:sp>
          <p:nvSpPr>
            <p:cNvPr id="521" name="Прямоугольник 520"/>
            <p:cNvSpPr/>
            <p:nvPr/>
          </p:nvSpPr>
          <p:spPr>
            <a:xfrm>
              <a:off x="7726325" y="1407177"/>
              <a:ext cx="614260" cy="174146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765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1053,9</a:t>
              </a:r>
              <a:r>
                <a:rPr lang="en-US" sz="765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/</a:t>
              </a:r>
              <a:r>
                <a:rPr lang="ru-RU" sz="765" b="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252</a:t>
              </a:r>
            </a:p>
          </p:txBody>
        </p:sp>
      </p:grpSp>
      <p:sp>
        <p:nvSpPr>
          <p:cNvPr id="522" name="Прямоугольник 521"/>
          <p:cNvSpPr/>
          <p:nvPr/>
        </p:nvSpPr>
        <p:spPr bwMode="auto">
          <a:xfrm>
            <a:off x="4561550" y="3496955"/>
            <a:ext cx="1066213" cy="224040"/>
          </a:xfrm>
          <a:prstGeom prst="rect">
            <a:avLst/>
          </a:prstGeom>
          <a:solidFill>
            <a:srgbClr val="92D050"/>
          </a:solidFill>
          <a:ln w="127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lIns="77736" tIns="38869" rIns="77736" bIns="38869" anchor="ctr"/>
          <a:lstStyle/>
          <a:p>
            <a:pPr algn="ctr">
              <a:defRPr/>
            </a:pPr>
            <a:r>
              <a:rPr lang="ru-RU" sz="765" kern="0" dirty="0" smtClean="0">
                <a:solidFill>
                  <a:prstClr val="black"/>
                </a:solidFill>
                <a:cs typeface="Times New Roman" panose="02020603050405020304" pitchFamily="18" charset="0"/>
              </a:rPr>
              <a:t>18962/71250</a:t>
            </a:r>
            <a:endParaRPr lang="ru-RU" sz="765" kern="0" dirty="0">
              <a:solidFill>
                <a:prstClr val="black"/>
              </a:solidFill>
              <a:cs typeface="Times New Roman" panose="02020603050405020304" pitchFamily="18" charset="0"/>
            </a:endParaRPr>
          </a:p>
        </p:txBody>
      </p:sp>
      <p:sp>
        <p:nvSpPr>
          <p:cNvPr id="523" name="Скругленный прямоугольник 522"/>
          <p:cNvSpPr/>
          <p:nvPr/>
        </p:nvSpPr>
        <p:spPr>
          <a:xfrm>
            <a:off x="5315996" y="3313405"/>
            <a:ext cx="325262" cy="160607"/>
          </a:xfrm>
          <a:prstGeom prst="roundRect">
            <a:avLst/>
          </a:prstGeom>
          <a:solidFill>
            <a:schemeClr val="accent6">
              <a:lumMod val="20000"/>
              <a:lumOff val="80000"/>
            </a:schemeClr>
          </a:solidFill>
          <a:ln w="12700">
            <a:solidFill>
              <a:schemeClr val="tx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ru-RU" sz="765" b="1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65%</a:t>
            </a:r>
          </a:p>
        </p:txBody>
      </p:sp>
      <p:sp>
        <p:nvSpPr>
          <p:cNvPr id="524" name="TextBox 23"/>
          <p:cNvSpPr txBox="1"/>
          <p:nvPr/>
        </p:nvSpPr>
        <p:spPr bwMode="auto">
          <a:xfrm>
            <a:off x="4673133" y="3068780"/>
            <a:ext cx="426669" cy="235493"/>
          </a:xfrm>
          <a:prstGeom prst="rect">
            <a:avLst/>
          </a:prstGeom>
          <a:solidFill>
            <a:schemeClr val="accent1">
              <a:lumMod val="75000"/>
            </a:schemeClr>
          </a:solidFill>
          <a:effectLst>
            <a:softEdge rad="63500"/>
          </a:effectLst>
        </p:spPr>
        <p:txBody>
          <a:bodyPr lIns="103650" tIns="51825" rIns="103650" bIns="51825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50" dirty="0" smtClean="0">
                <a:latin typeface="Arial" charset="0"/>
                <a:cs typeface="Arial" charset="0"/>
              </a:rPr>
              <a:t>2</a:t>
            </a:r>
            <a:endParaRPr lang="ru-RU" sz="850" dirty="0">
              <a:latin typeface="Arial" charset="0"/>
              <a:cs typeface="Arial" charset="0"/>
            </a:endParaRPr>
          </a:p>
        </p:txBody>
      </p:sp>
      <p:sp>
        <p:nvSpPr>
          <p:cNvPr id="525" name="TextBox 23"/>
          <p:cNvSpPr txBox="1"/>
          <p:nvPr/>
        </p:nvSpPr>
        <p:spPr bwMode="auto">
          <a:xfrm>
            <a:off x="5172934" y="3068780"/>
            <a:ext cx="506676" cy="235493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lIns="103650" tIns="51825" rIns="103650" bIns="51825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50" dirty="0" smtClean="0">
                <a:latin typeface="Arial" charset="0"/>
                <a:cs typeface="Arial" charset="0"/>
              </a:rPr>
              <a:t>20</a:t>
            </a:r>
            <a:endParaRPr lang="ru-RU" sz="850" dirty="0">
              <a:latin typeface="Arial" charset="0"/>
              <a:cs typeface="Arial" charset="0"/>
            </a:endParaRPr>
          </a:p>
        </p:txBody>
      </p:sp>
      <p:cxnSp>
        <p:nvCxnSpPr>
          <p:cNvPr id="448" name="Прямая соединительная линия 447"/>
          <p:cNvCxnSpPr/>
          <p:nvPr/>
        </p:nvCxnSpPr>
        <p:spPr>
          <a:xfrm flipV="1">
            <a:off x="3233941" y="807746"/>
            <a:ext cx="230319" cy="7075339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9" name="Прямая соединительная линия 568"/>
          <p:cNvCxnSpPr/>
          <p:nvPr/>
        </p:nvCxnSpPr>
        <p:spPr>
          <a:xfrm flipV="1">
            <a:off x="5777744" y="3123391"/>
            <a:ext cx="3308259" cy="1641111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70" name="Прямая соединительная линия 569"/>
          <p:cNvCxnSpPr/>
          <p:nvPr/>
        </p:nvCxnSpPr>
        <p:spPr>
          <a:xfrm flipV="1">
            <a:off x="5357582" y="4750720"/>
            <a:ext cx="442854" cy="589621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71" name="Прямая соединительная линия 570"/>
          <p:cNvCxnSpPr/>
          <p:nvPr/>
        </p:nvCxnSpPr>
        <p:spPr>
          <a:xfrm flipV="1">
            <a:off x="4964906" y="5304482"/>
            <a:ext cx="415077" cy="2748890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68" name="Text Box 2"/>
          <p:cNvSpPr txBox="1">
            <a:spLocks noChangeArrowheads="1"/>
          </p:cNvSpPr>
          <p:nvPr/>
        </p:nvSpPr>
        <p:spPr bwMode="auto">
          <a:xfrm>
            <a:off x="-16084" y="4477"/>
            <a:ext cx="10377207" cy="759747"/>
          </a:xfrm>
          <a:prstGeom prst="rect">
            <a:avLst/>
          </a:prstGeom>
          <a:solidFill>
            <a:schemeClr val="accent1">
              <a:lumMod val="50000"/>
            </a:schemeClr>
          </a:solidFill>
          <a:ln w="9525">
            <a:noFill/>
            <a:miter lim="800000"/>
            <a:headEnd/>
            <a:tailEnd/>
          </a:ln>
        </p:spPr>
        <p:txBody>
          <a:bodyPr lIns="39620" tIns="19811" rIns="39620" bIns="19811" anchor="ctr"/>
          <a:lstStyle>
            <a:defPPr>
              <a:defRPr lang="ru-RU"/>
            </a:defPPr>
            <a:lvl1pPr algn="ctr">
              <a:defRPr sz="140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ru-RU" sz="1200" dirty="0"/>
              <a:t>ИНФОРМАЦИОННЫЕ МАТЕРИАЛЫ </a:t>
            </a:r>
            <a:r>
              <a:rPr lang="ru-RU" sz="1200" dirty="0" smtClean="0"/>
              <a:t>ПО ПОРЫВАМ ВЕТРА НА ТЕРРИТОРИИ</a:t>
            </a:r>
            <a:endParaRPr lang="ru-RU" sz="1200" dirty="0"/>
          </a:p>
          <a:p>
            <a:r>
              <a:rPr lang="ru-RU" sz="1200" dirty="0"/>
              <a:t>ЛЕНИНГРАДСКОЙ ОБЛАСТИ (РИСК НАРУШЕНИЯ ЭЛЕКТРОСНАБЖЕНИЯ НА </a:t>
            </a:r>
            <a:r>
              <a:rPr lang="ru-RU" sz="1200" dirty="0" smtClean="0"/>
              <a:t>15.10.2021)</a:t>
            </a:r>
            <a:endParaRPr lang="ru-RU" sz="1200" dirty="0"/>
          </a:p>
        </p:txBody>
      </p:sp>
      <p:sp>
        <p:nvSpPr>
          <p:cNvPr id="575" name="Text Box 97"/>
          <p:cNvSpPr txBox="1">
            <a:spLocks noChangeArrowheads="1"/>
          </p:cNvSpPr>
          <p:nvPr/>
        </p:nvSpPr>
        <p:spPr bwMode="auto">
          <a:xfrm>
            <a:off x="8307331" y="7558233"/>
            <a:ext cx="1460939" cy="19848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27982" tIns="63992" rIns="127982" bIns="63992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endParaRPr lang="ru-RU" altLang="ru-RU" sz="450" b="0" dirty="0">
              <a:solidFill>
                <a:srgbClr val="000000"/>
              </a:solidFill>
              <a:cs typeface="Arial" panose="020B0604020202020204" pitchFamily="34" charset="0"/>
            </a:endParaRPr>
          </a:p>
        </p:txBody>
      </p:sp>
      <p:grpSp>
        <p:nvGrpSpPr>
          <p:cNvPr id="576" name="Группа 575"/>
          <p:cNvGrpSpPr/>
          <p:nvPr/>
        </p:nvGrpSpPr>
        <p:grpSpPr>
          <a:xfrm>
            <a:off x="8137993" y="6467179"/>
            <a:ext cx="2602103" cy="1750645"/>
            <a:chOff x="9401428" y="3528486"/>
            <a:chExt cx="2977611" cy="3327495"/>
          </a:xfrm>
        </p:grpSpPr>
        <p:grpSp>
          <p:nvGrpSpPr>
            <p:cNvPr id="577" name="Группа 1145"/>
            <p:cNvGrpSpPr/>
            <p:nvPr/>
          </p:nvGrpSpPr>
          <p:grpSpPr>
            <a:xfrm>
              <a:off x="9401428" y="3528486"/>
              <a:ext cx="2977611" cy="3327495"/>
              <a:chOff x="6759625" y="4893992"/>
              <a:chExt cx="2425033" cy="1971674"/>
            </a:xfrm>
          </p:grpSpPr>
          <p:sp>
            <p:nvSpPr>
              <p:cNvPr id="582" name="Rectangle 93"/>
              <p:cNvSpPr>
                <a:spLocks noChangeArrowheads="1"/>
              </p:cNvSpPr>
              <p:nvPr/>
            </p:nvSpPr>
            <p:spPr bwMode="auto">
              <a:xfrm>
                <a:off x="6759625" y="4918615"/>
                <a:ext cx="2096871" cy="1921565"/>
              </a:xfrm>
              <a:prstGeom prst="rect">
                <a:avLst/>
              </a:prstGeom>
              <a:solidFill>
                <a:schemeClr val="bg1"/>
              </a:solidFill>
              <a:ln w="1905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675" dirty="0">
                  <a:solidFill>
                    <a:srgbClr val="000000"/>
                  </a:solidFill>
                  <a:latin typeface="Calibri" panose="020F050202020403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83" name="Text Box 97"/>
              <p:cNvSpPr txBox="1">
                <a:spLocks noChangeArrowheads="1"/>
              </p:cNvSpPr>
              <p:nvPr/>
            </p:nvSpPr>
            <p:spPr bwMode="auto">
              <a:xfrm>
                <a:off x="7197788" y="4893992"/>
                <a:ext cx="1606383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i="1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Условные обозначения</a:t>
                </a:r>
              </a:p>
            </p:txBody>
          </p:sp>
          <p:sp>
            <p:nvSpPr>
              <p:cNvPr id="584" name="Text Box 97"/>
              <p:cNvSpPr txBox="1">
                <a:spLocks noChangeArrowheads="1"/>
              </p:cNvSpPr>
              <p:nvPr/>
            </p:nvSpPr>
            <p:spPr bwMode="auto">
              <a:xfrm>
                <a:off x="7187581" y="6232909"/>
                <a:ext cx="1609849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585" name="TextBox 10"/>
              <p:cNvSpPr txBox="1"/>
              <p:nvPr/>
            </p:nvSpPr>
            <p:spPr>
              <a:xfrm>
                <a:off x="6814224" y="6637475"/>
                <a:ext cx="919351" cy="220980"/>
              </a:xfrm>
              <a:prstGeom prst="rect">
                <a:avLst/>
              </a:prstGeom>
              <a:solidFill>
                <a:schemeClr val="bg1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algn="ctr">
                  <a:defRPr sz="700" b="1"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</a:lstStyle>
              <a:p>
                <a:pPr algn="l">
                  <a:defRPr/>
                </a:pPr>
                <a:r>
                  <a:rPr lang="ru-RU" sz="675" dirty="0">
                    <a:solidFill>
                      <a:prstClr val="black"/>
                    </a:solidFill>
                  </a:rPr>
                  <a:t>ГО Керчь   </a:t>
                </a:r>
              </a:p>
            </p:txBody>
          </p:sp>
          <p:sp>
            <p:nvSpPr>
              <p:cNvPr id="586" name="Прямоугольник 585"/>
              <p:cNvSpPr/>
              <p:nvPr/>
            </p:nvSpPr>
            <p:spPr>
              <a:xfrm>
                <a:off x="6821544" y="6110531"/>
                <a:ext cx="527227" cy="138165"/>
              </a:xfrm>
              <a:prstGeom prst="rect">
                <a:avLst/>
              </a:prstGeom>
              <a:solidFill>
                <a:srgbClr val="FFFF00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>
                  <a:defRPr/>
                </a:pPr>
                <a:r>
                  <a:rPr lang="ru-RU" sz="675" dirty="0">
                    <a:solidFill>
                      <a:prstClr val="black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321/20</a:t>
                </a:r>
              </a:p>
            </p:txBody>
          </p:sp>
          <p:sp>
            <p:nvSpPr>
              <p:cNvPr id="587" name="Text Box 97"/>
              <p:cNvSpPr txBox="1">
                <a:spLocks noChangeArrowheads="1"/>
              </p:cNvSpPr>
              <p:nvPr/>
            </p:nvSpPr>
            <p:spPr bwMode="auto">
              <a:xfrm>
                <a:off x="7308981" y="6603122"/>
                <a:ext cx="1831079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- муниципальное образование</a:t>
                </a:r>
              </a:p>
            </p:txBody>
          </p:sp>
          <p:sp>
            <p:nvSpPr>
              <p:cNvPr id="588" name="Text Box 97"/>
              <p:cNvSpPr txBox="1">
                <a:spLocks noChangeArrowheads="1"/>
              </p:cNvSpPr>
              <p:nvPr/>
            </p:nvSpPr>
            <p:spPr bwMode="auto">
              <a:xfrm>
                <a:off x="7254310" y="5904606"/>
                <a:ext cx="1896493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 - линии электропередач 110 кВт</a:t>
                </a:r>
              </a:p>
            </p:txBody>
          </p:sp>
          <p:cxnSp>
            <p:nvCxnSpPr>
              <p:cNvPr id="589" name="Прямая соединительная линия 588"/>
              <p:cNvCxnSpPr/>
              <p:nvPr/>
            </p:nvCxnSpPr>
            <p:spPr>
              <a:xfrm>
                <a:off x="6955007" y="5999758"/>
                <a:ext cx="275997" cy="0"/>
              </a:xfrm>
              <a:prstGeom prst="line">
                <a:avLst/>
              </a:prstGeom>
              <a:ln w="38100">
                <a:solidFill>
                  <a:schemeClr val="accent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90" name="Text Box 97"/>
              <p:cNvSpPr txBox="1">
                <a:spLocks noChangeArrowheads="1"/>
              </p:cNvSpPr>
              <p:nvPr/>
            </p:nvSpPr>
            <p:spPr bwMode="auto">
              <a:xfrm>
                <a:off x="7286006" y="6092783"/>
                <a:ext cx="1898652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127985" tIns="63994" rIns="127985" bIns="63994">
                <a:spAutoFit/>
              </a:bodyPr>
              <a:lstStyle>
                <a:lvl1pPr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1pPr>
                <a:lvl2pPr marL="742950" indent="-28575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2pPr>
                <a:lvl3pPr marL="11430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3pPr>
                <a:lvl4pPr marL="16002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4pPr>
                <a:lvl5pPr marL="20574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kern="0" dirty="0">
                    <a:solidFill>
                      <a:srgbClr val="000000"/>
                    </a:solidFill>
                    <a:latin typeface="Times New Roman" pitchFamily="18" charset="0"/>
                  </a:rPr>
                  <a:t>- </a:t>
                </a:r>
                <a:r>
                  <a:rPr lang="ru-RU" altLang="ru-RU" sz="675" dirty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rPr>
                  <a:t>протяженность ЛЭП/ТП (шт.)</a:t>
                </a:r>
              </a:p>
            </p:txBody>
          </p:sp>
        </p:grpSp>
        <p:sp>
          <p:nvSpPr>
            <p:cNvPr id="578" name="Скругленный прямоугольник 577"/>
            <p:cNvSpPr/>
            <p:nvPr/>
          </p:nvSpPr>
          <p:spPr>
            <a:xfrm>
              <a:off x="9661923" y="6214698"/>
              <a:ext cx="282820" cy="225201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675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60%</a:t>
              </a:r>
            </a:p>
          </p:txBody>
        </p:sp>
        <p:sp>
          <p:nvSpPr>
            <p:cNvPr id="579" name="Text Box 97"/>
            <p:cNvSpPr txBox="1">
              <a:spLocks noChangeArrowheads="1"/>
            </p:cNvSpPr>
            <p:nvPr/>
          </p:nvSpPr>
          <p:spPr bwMode="auto">
            <a:xfrm>
              <a:off x="10113052" y="6153650"/>
              <a:ext cx="2046139" cy="35136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80200" tIns="40101" rIns="80200" bIns="40101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defTabSz="801689">
                <a:defRPr/>
              </a:pPr>
              <a:r>
                <a: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rPr>
                <a:t> - износ электроэнергетических систем </a:t>
              </a:r>
            </a:p>
          </p:txBody>
        </p:sp>
        <p:sp>
          <p:nvSpPr>
            <p:cNvPr id="580" name="Прямоугольник 579"/>
            <p:cNvSpPr/>
            <p:nvPr/>
          </p:nvSpPr>
          <p:spPr>
            <a:xfrm>
              <a:off x="9477456" y="5946998"/>
              <a:ext cx="658385" cy="197832"/>
            </a:xfrm>
            <a:prstGeom prst="rect">
              <a:avLst/>
            </a:prstGeom>
            <a:solidFill>
              <a:srgbClr val="92D050"/>
            </a:solidFill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lIns="68571" tIns="34286" rIns="68571" bIns="34286" anchor="ctr"/>
            <a:lstStyle/>
            <a:p>
              <a:pPr algn="ctr"/>
              <a:r>
                <a:rPr lang="ru-RU" sz="675" kern="0" dirty="0">
                  <a:solidFill>
                    <a:prstClr val="black"/>
                  </a:solidFill>
                  <a:cs typeface="Times New Roman" panose="02020603050405020304" pitchFamily="18" charset="0"/>
                </a:rPr>
                <a:t>19/330</a:t>
              </a:r>
            </a:p>
          </p:txBody>
        </p:sp>
        <p:sp>
          <p:nvSpPr>
            <p:cNvPr id="581" name="Text Box 97"/>
            <p:cNvSpPr txBox="1">
              <a:spLocks noChangeArrowheads="1"/>
            </p:cNvSpPr>
            <p:nvPr/>
          </p:nvSpPr>
          <p:spPr bwMode="auto">
            <a:xfrm>
              <a:off x="10063858" y="5864760"/>
              <a:ext cx="1648083" cy="44305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73" tIns="63988" rIns="127973" bIns="63988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кол-во домов /населения</a:t>
              </a:r>
            </a:p>
          </p:txBody>
        </p:sp>
      </p:grpSp>
      <p:sp>
        <p:nvSpPr>
          <p:cNvPr id="591" name="Text Box 97"/>
          <p:cNvSpPr txBox="1">
            <a:spLocks noChangeArrowheads="1"/>
          </p:cNvSpPr>
          <p:nvPr/>
        </p:nvSpPr>
        <p:spPr bwMode="auto">
          <a:xfrm>
            <a:off x="8651665" y="6604516"/>
            <a:ext cx="1506131" cy="20080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89" tIns="47996" rIns="95989" bIns="47996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675" b="0" kern="0" dirty="0">
                <a:solidFill>
                  <a:srgbClr val="000000"/>
                </a:solidFill>
                <a:cs typeface="Arial" panose="020B0604020202020204" pitchFamily="34" charset="0"/>
              </a:rPr>
              <a:t>- количество осадков, мм</a:t>
            </a:r>
          </a:p>
        </p:txBody>
      </p:sp>
      <p:sp>
        <p:nvSpPr>
          <p:cNvPr id="592" name="TextBox 23"/>
          <p:cNvSpPr txBox="1"/>
          <p:nvPr/>
        </p:nvSpPr>
        <p:spPr>
          <a:xfrm>
            <a:off x="8270590" y="6627814"/>
            <a:ext cx="383894" cy="219291"/>
          </a:xfrm>
          <a:prstGeom prst="rect">
            <a:avLst/>
          </a:prstGeom>
          <a:solidFill>
            <a:srgbClr val="4F81BD">
              <a:lumMod val="75000"/>
            </a:srgbClr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25" kern="0" dirty="0">
                <a:solidFill>
                  <a:prstClr val="black"/>
                </a:solidFill>
              </a:rPr>
              <a:t>20</a:t>
            </a:r>
          </a:p>
        </p:txBody>
      </p:sp>
      <p:sp>
        <p:nvSpPr>
          <p:cNvPr id="593" name="TextBox 23"/>
          <p:cNvSpPr txBox="1"/>
          <p:nvPr/>
        </p:nvSpPr>
        <p:spPr>
          <a:xfrm>
            <a:off x="8282179" y="6782376"/>
            <a:ext cx="372305" cy="219291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25" kern="0" dirty="0">
                <a:solidFill>
                  <a:prstClr val="black"/>
                </a:solidFill>
              </a:rPr>
              <a:t>3</a:t>
            </a:r>
          </a:p>
        </p:txBody>
      </p:sp>
      <p:sp>
        <p:nvSpPr>
          <p:cNvPr id="594" name="Text Box 97"/>
          <p:cNvSpPr txBox="1">
            <a:spLocks noChangeArrowheads="1"/>
          </p:cNvSpPr>
          <p:nvPr/>
        </p:nvSpPr>
        <p:spPr bwMode="auto">
          <a:xfrm>
            <a:off x="8651665" y="6772475"/>
            <a:ext cx="1018906" cy="20080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89" tIns="47996" rIns="95989" bIns="47996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675" b="0" kern="0" dirty="0">
                <a:solidFill>
                  <a:srgbClr val="000000"/>
                </a:solidFill>
                <a:cs typeface="Arial" panose="020B0604020202020204" pitchFamily="34" charset="0"/>
              </a:rPr>
              <a:t>- порывы ветра, м/с</a:t>
            </a:r>
          </a:p>
        </p:txBody>
      </p:sp>
      <p:grpSp>
        <p:nvGrpSpPr>
          <p:cNvPr id="595" name="Группа 629"/>
          <p:cNvGrpSpPr>
            <a:grpSpLocks/>
          </p:cNvGrpSpPr>
          <p:nvPr/>
        </p:nvGrpSpPr>
        <p:grpSpPr bwMode="auto">
          <a:xfrm>
            <a:off x="8390876" y="6988467"/>
            <a:ext cx="155099" cy="151307"/>
            <a:chOff x="142483" y="3760971"/>
            <a:chExt cx="346075" cy="386605"/>
          </a:xfrm>
        </p:grpSpPr>
        <p:sp>
          <p:nvSpPr>
            <p:cNvPr id="596" name="Line 281"/>
            <p:cNvSpPr>
              <a:spLocks noChangeShapeType="1"/>
            </p:cNvSpPr>
            <p:nvPr/>
          </p:nvSpPr>
          <p:spPr bwMode="auto">
            <a:xfrm>
              <a:off x="203673" y="3847248"/>
              <a:ext cx="0" cy="30032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958830">
                <a:buClr>
                  <a:srgbClr val="000000"/>
                </a:buClr>
                <a:buSzPct val="100000"/>
                <a:defRPr/>
              </a:pPr>
              <a:endParaRPr lang="ru-RU" sz="6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</a:endParaRPr>
            </a:p>
          </p:txBody>
        </p:sp>
        <p:sp>
          <p:nvSpPr>
            <p:cNvPr id="597" name="Freeform 285"/>
            <p:cNvSpPr>
              <a:spLocks/>
            </p:cNvSpPr>
            <p:nvPr/>
          </p:nvSpPr>
          <p:spPr bwMode="auto">
            <a:xfrm>
              <a:off x="198223" y="3795140"/>
              <a:ext cx="270456" cy="228326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958830">
                <a:defRPr/>
              </a:pPr>
              <a:endParaRPr lang="ru-RU" sz="60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</a:endParaRPr>
            </a:p>
          </p:txBody>
        </p:sp>
        <p:sp>
          <p:nvSpPr>
            <p:cNvPr id="598" name="Text Box 286"/>
            <p:cNvSpPr txBox="1">
              <a:spLocks noChangeArrowheads="1"/>
            </p:cNvSpPr>
            <p:nvPr/>
          </p:nvSpPr>
          <p:spPr bwMode="auto">
            <a:xfrm>
              <a:off x="142483" y="3760971"/>
              <a:ext cx="346075" cy="33842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85450" tIns="42725" rIns="85450" bIns="42725">
              <a:spAutoFit/>
            </a:bodyPr>
            <a:lstStyle/>
            <a:p>
              <a:pPr algn="ctr" defTabSz="770733">
                <a:defRPr/>
              </a:pPr>
              <a:endParaRPr lang="ru-RU" sz="3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j-lt"/>
              </a:endParaRPr>
            </a:p>
          </p:txBody>
        </p:sp>
      </p:grpSp>
      <p:sp>
        <p:nvSpPr>
          <p:cNvPr id="599" name="Text Box 97"/>
          <p:cNvSpPr txBox="1">
            <a:spLocks noChangeArrowheads="1"/>
          </p:cNvSpPr>
          <p:nvPr/>
        </p:nvSpPr>
        <p:spPr bwMode="auto">
          <a:xfrm>
            <a:off x="8611820" y="6940093"/>
            <a:ext cx="1716335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пожарно-спасательные формирования</a:t>
            </a:r>
          </a:p>
        </p:txBody>
      </p:sp>
      <p:grpSp>
        <p:nvGrpSpPr>
          <p:cNvPr id="600" name="Group 316"/>
          <p:cNvGrpSpPr>
            <a:grpSpLocks/>
          </p:cNvGrpSpPr>
          <p:nvPr/>
        </p:nvGrpSpPr>
        <p:grpSpPr bwMode="auto">
          <a:xfrm>
            <a:off x="8379708" y="7164087"/>
            <a:ext cx="139927" cy="111367"/>
            <a:chOff x="4727" y="2506"/>
            <a:chExt cx="706" cy="1172"/>
          </a:xfrm>
        </p:grpSpPr>
        <p:sp>
          <p:nvSpPr>
            <p:cNvPr id="601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07 h 135"/>
                <a:gd name="T2" fmla="*/ 0 w 139"/>
                <a:gd name="T3" fmla="*/ 73 h 135"/>
                <a:gd name="T4" fmla="*/ 5 w 139"/>
                <a:gd name="T5" fmla="*/ 73 h 135"/>
                <a:gd name="T6" fmla="*/ 5 w 139"/>
                <a:gd name="T7" fmla="*/ 37 h 135"/>
                <a:gd name="T8" fmla="*/ 10 w 139"/>
                <a:gd name="T9" fmla="*/ 37 h 135"/>
                <a:gd name="T10" fmla="*/ 10 w 139"/>
                <a:gd name="T11" fmla="*/ 0 h 135"/>
                <a:gd name="T12" fmla="*/ 15 w 139"/>
                <a:gd name="T13" fmla="*/ 0 h 135"/>
                <a:gd name="T14" fmla="*/ 15 w 139"/>
                <a:gd name="T15" fmla="*/ 107 h 135"/>
                <a:gd name="T16" fmla="*/ 0 w 139"/>
                <a:gd name="T17" fmla="*/ 107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02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971 h 1278"/>
                <a:gd name="T2" fmla="*/ 0 w 1946"/>
                <a:gd name="T3" fmla="*/ 78 h 1278"/>
                <a:gd name="T4" fmla="*/ 84 w 1946"/>
                <a:gd name="T5" fmla="*/ 78 h 1278"/>
                <a:gd name="T6" fmla="*/ 84 w 1946"/>
                <a:gd name="T7" fmla="*/ 71 h 1278"/>
                <a:gd name="T8" fmla="*/ 84 w 1946"/>
                <a:gd name="T9" fmla="*/ 62 h 1278"/>
                <a:gd name="T10" fmla="*/ 85 w 1946"/>
                <a:gd name="T11" fmla="*/ 55 h 1278"/>
                <a:gd name="T12" fmla="*/ 85 w 1946"/>
                <a:gd name="T13" fmla="*/ 48 h 1278"/>
                <a:gd name="T14" fmla="*/ 86 w 1946"/>
                <a:gd name="T15" fmla="*/ 42 h 1278"/>
                <a:gd name="T16" fmla="*/ 88 w 1946"/>
                <a:gd name="T17" fmla="*/ 35 h 1278"/>
                <a:gd name="T18" fmla="*/ 89 w 1946"/>
                <a:gd name="T19" fmla="*/ 29 h 1278"/>
                <a:gd name="T20" fmla="*/ 91 w 1946"/>
                <a:gd name="T21" fmla="*/ 23 h 1278"/>
                <a:gd name="T22" fmla="*/ 92 w 1946"/>
                <a:gd name="T23" fmla="*/ 18 h 1278"/>
                <a:gd name="T24" fmla="*/ 94 w 1946"/>
                <a:gd name="T25" fmla="*/ 14 h 1278"/>
                <a:gd name="T26" fmla="*/ 96 w 1946"/>
                <a:gd name="T27" fmla="*/ 10 h 1278"/>
                <a:gd name="T28" fmla="*/ 98 w 1946"/>
                <a:gd name="T29" fmla="*/ 6 h 1278"/>
                <a:gd name="T30" fmla="*/ 101 w 1946"/>
                <a:gd name="T31" fmla="*/ 3 h 1278"/>
                <a:gd name="T32" fmla="*/ 103 w 1946"/>
                <a:gd name="T33" fmla="*/ 3 h 1278"/>
                <a:gd name="T34" fmla="*/ 105 w 1946"/>
                <a:gd name="T35" fmla="*/ 0 h 1278"/>
                <a:gd name="T36" fmla="*/ 108 w 1946"/>
                <a:gd name="T37" fmla="*/ 0 h 1278"/>
                <a:gd name="T38" fmla="*/ 110 w 1946"/>
                <a:gd name="T39" fmla="*/ 0 h 1278"/>
                <a:gd name="T40" fmla="*/ 113 w 1946"/>
                <a:gd name="T41" fmla="*/ 3 h 1278"/>
                <a:gd name="T42" fmla="*/ 115 w 1946"/>
                <a:gd name="T43" fmla="*/ 3 h 1278"/>
                <a:gd name="T44" fmla="*/ 118 w 1946"/>
                <a:gd name="T45" fmla="*/ 6 h 1278"/>
                <a:gd name="T46" fmla="*/ 120 w 1946"/>
                <a:gd name="T47" fmla="*/ 10 h 1278"/>
                <a:gd name="T48" fmla="*/ 122 w 1946"/>
                <a:gd name="T49" fmla="*/ 14 h 1278"/>
                <a:gd name="T50" fmla="*/ 124 w 1946"/>
                <a:gd name="T51" fmla="*/ 18 h 1278"/>
                <a:gd name="T52" fmla="*/ 125 w 1946"/>
                <a:gd name="T53" fmla="*/ 23 h 1278"/>
                <a:gd name="T54" fmla="*/ 127 w 1946"/>
                <a:gd name="T55" fmla="*/ 29 h 1278"/>
                <a:gd name="T56" fmla="*/ 128 w 1946"/>
                <a:gd name="T57" fmla="*/ 35 h 1278"/>
                <a:gd name="T58" fmla="*/ 130 w 1946"/>
                <a:gd name="T59" fmla="*/ 42 h 1278"/>
                <a:gd name="T60" fmla="*/ 130 w 1946"/>
                <a:gd name="T61" fmla="*/ 48 h 1278"/>
                <a:gd name="T62" fmla="*/ 131 w 1946"/>
                <a:gd name="T63" fmla="*/ 55 h 1278"/>
                <a:gd name="T64" fmla="*/ 132 w 1946"/>
                <a:gd name="T65" fmla="*/ 62 h 1278"/>
                <a:gd name="T66" fmla="*/ 132 w 1946"/>
                <a:gd name="T67" fmla="*/ 71 h 1278"/>
                <a:gd name="T68" fmla="*/ 132 w 1946"/>
                <a:gd name="T69" fmla="*/ 78 h 1278"/>
                <a:gd name="T70" fmla="*/ 216 w 1946"/>
                <a:gd name="T71" fmla="*/ 78 h 1278"/>
                <a:gd name="T72" fmla="*/ 216 w 1946"/>
                <a:gd name="T73" fmla="*/ 970 h 1278"/>
                <a:gd name="T74" fmla="*/ 0 w 1946"/>
                <a:gd name="T75" fmla="*/ 971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03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04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05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06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07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08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09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10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11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12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13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14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15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16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17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18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48 w 440"/>
                <a:gd name="T1" fmla="*/ 78 h 102"/>
                <a:gd name="T2" fmla="*/ 48 w 440"/>
                <a:gd name="T3" fmla="*/ 70 h 102"/>
                <a:gd name="T4" fmla="*/ 48 w 440"/>
                <a:gd name="T5" fmla="*/ 63 h 102"/>
                <a:gd name="T6" fmla="*/ 47 w 440"/>
                <a:gd name="T7" fmla="*/ 55 h 102"/>
                <a:gd name="T8" fmla="*/ 46 w 440"/>
                <a:gd name="T9" fmla="*/ 49 h 102"/>
                <a:gd name="T10" fmla="*/ 45 w 440"/>
                <a:gd name="T11" fmla="*/ 42 h 102"/>
                <a:gd name="T12" fmla="*/ 44 w 440"/>
                <a:gd name="T13" fmla="*/ 35 h 102"/>
                <a:gd name="T14" fmla="*/ 43 w 440"/>
                <a:gd name="T15" fmla="*/ 29 h 102"/>
                <a:gd name="T16" fmla="*/ 41 w 440"/>
                <a:gd name="T17" fmla="*/ 23 h 102"/>
                <a:gd name="T18" fmla="*/ 39 w 440"/>
                <a:gd name="T19" fmla="*/ 18 h 102"/>
                <a:gd name="T20" fmla="*/ 38 w 440"/>
                <a:gd name="T21" fmla="*/ 14 h 102"/>
                <a:gd name="T22" fmla="*/ 36 w 440"/>
                <a:gd name="T23" fmla="*/ 10 h 102"/>
                <a:gd name="T24" fmla="*/ 34 w 440"/>
                <a:gd name="T25" fmla="*/ 6 h 102"/>
                <a:gd name="T26" fmla="*/ 32 w 440"/>
                <a:gd name="T27" fmla="*/ 3 h 102"/>
                <a:gd name="T28" fmla="*/ 29 w 440"/>
                <a:gd name="T29" fmla="*/ 3 h 102"/>
                <a:gd name="T30" fmla="*/ 27 w 440"/>
                <a:gd name="T31" fmla="*/ 0 h 102"/>
                <a:gd name="T32" fmla="*/ 24 w 440"/>
                <a:gd name="T33" fmla="*/ 0 h 102"/>
                <a:gd name="T34" fmla="*/ 22 w 440"/>
                <a:gd name="T35" fmla="*/ 0 h 102"/>
                <a:gd name="T36" fmla="*/ 19 w 440"/>
                <a:gd name="T37" fmla="*/ 3 h 102"/>
                <a:gd name="T38" fmla="*/ 17 w 440"/>
                <a:gd name="T39" fmla="*/ 3 h 102"/>
                <a:gd name="T40" fmla="*/ 15 w 440"/>
                <a:gd name="T41" fmla="*/ 6 h 102"/>
                <a:gd name="T42" fmla="*/ 13 w 440"/>
                <a:gd name="T43" fmla="*/ 10 h 102"/>
                <a:gd name="T44" fmla="*/ 11 w 440"/>
                <a:gd name="T45" fmla="*/ 14 h 102"/>
                <a:gd name="T46" fmla="*/ 9 w 440"/>
                <a:gd name="T47" fmla="*/ 18 h 102"/>
                <a:gd name="T48" fmla="*/ 7 w 440"/>
                <a:gd name="T49" fmla="*/ 23 h 102"/>
                <a:gd name="T50" fmla="*/ 6 w 440"/>
                <a:gd name="T51" fmla="*/ 29 h 102"/>
                <a:gd name="T52" fmla="*/ 4 w 440"/>
                <a:gd name="T53" fmla="*/ 35 h 102"/>
                <a:gd name="T54" fmla="*/ 3 w 440"/>
                <a:gd name="T55" fmla="*/ 42 h 102"/>
                <a:gd name="T56" fmla="*/ 2 w 440"/>
                <a:gd name="T57" fmla="*/ 49 h 102"/>
                <a:gd name="T58" fmla="*/ 1 w 440"/>
                <a:gd name="T59" fmla="*/ 55 h 102"/>
                <a:gd name="T60" fmla="*/ 0 w 440"/>
                <a:gd name="T61" fmla="*/ 63 h 102"/>
                <a:gd name="T62" fmla="*/ 0 w 440"/>
                <a:gd name="T63" fmla="*/ 70 h 102"/>
                <a:gd name="T64" fmla="*/ 0 w 440"/>
                <a:gd name="T65" fmla="*/ 78 h 102"/>
                <a:gd name="T66" fmla="*/ 48 w 440"/>
                <a:gd name="T67" fmla="*/ 78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19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100 w 1847"/>
                <a:gd name="T1" fmla="*/ 50 h 168"/>
                <a:gd name="T2" fmla="*/ 95 w 1847"/>
                <a:gd name="T3" fmla="*/ 53 h 168"/>
                <a:gd name="T4" fmla="*/ 91 w 1847"/>
                <a:gd name="T5" fmla="*/ 60 h 168"/>
                <a:gd name="T6" fmla="*/ 87 w 1847"/>
                <a:gd name="T7" fmla="*/ 68 h 168"/>
                <a:gd name="T8" fmla="*/ 84 w 1847"/>
                <a:gd name="T9" fmla="*/ 79 h 168"/>
                <a:gd name="T10" fmla="*/ 81 w 1847"/>
                <a:gd name="T11" fmla="*/ 92 h 168"/>
                <a:gd name="T12" fmla="*/ 79 w 1847"/>
                <a:gd name="T13" fmla="*/ 105 h 168"/>
                <a:gd name="T14" fmla="*/ 78 w 1847"/>
                <a:gd name="T15" fmla="*/ 121 h 168"/>
                <a:gd name="T16" fmla="*/ 0 w 1847"/>
                <a:gd name="T17" fmla="*/ 129 h 168"/>
                <a:gd name="T18" fmla="*/ 1 w 1847"/>
                <a:gd name="T19" fmla="*/ 88 h 168"/>
                <a:gd name="T20" fmla="*/ 6 w 1847"/>
                <a:gd name="T21" fmla="*/ 88 h 168"/>
                <a:gd name="T22" fmla="*/ 16 w 1847"/>
                <a:gd name="T23" fmla="*/ 88 h 168"/>
                <a:gd name="T24" fmla="*/ 28 w 1847"/>
                <a:gd name="T25" fmla="*/ 88 h 168"/>
                <a:gd name="T26" fmla="*/ 41 w 1847"/>
                <a:gd name="T27" fmla="*/ 88 h 168"/>
                <a:gd name="T28" fmla="*/ 54 w 1847"/>
                <a:gd name="T29" fmla="*/ 88 h 168"/>
                <a:gd name="T30" fmla="*/ 65 w 1847"/>
                <a:gd name="T31" fmla="*/ 88 h 168"/>
                <a:gd name="T32" fmla="*/ 71 w 1847"/>
                <a:gd name="T33" fmla="*/ 88 h 168"/>
                <a:gd name="T34" fmla="*/ 74 w 1847"/>
                <a:gd name="T35" fmla="*/ 80 h 168"/>
                <a:gd name="T36" fmla="*/ 76 w 1847"/>
                <a:gd name="T37" fmla="*/ 64 h 168"/>
                <a:gd name="T38" fmla="*/ 79 w 1847"/>
                <a:gd name="T39" fmla="*/ 47 h 168"/>
                <a:gd name="T40" fmla="*/ 83 w 1847"/>
                <a:gd name="T41" fmla="*/ 33 h 168"/>
                <a:gd name="T42" fmla="*/ 86 w 1847"/>
                <a:gd name="T43" fmla="*/ 21 h 168"/>
                <a:gd name="T44" fmla="*/ 91 w 1847"/>
                <a:gd name="T45" fmla="*/ 10 h 168"/>
                <a:gd name="T46" fmla="*/ 95 w 1847"/>
                <a:gd name="T47" fmla="*/ 4 h 168"/>
                <a:gd name="T48" fmla="*/ 100 w 1847"/>
                <a:gd name="T49" fmla="*/ 1 h 168"/>
                <a:gd name="T50" fmla="*/ 105 w 1847"/>
                <a:gd name="T51" fmla="*/ 1 h 168"/>
                <a:gd name="T52" fmla="*/ 110 w 1847"/>
                <a:gd name="T53" fmla="*/ 4 h 168"/>
                <a:gd name="T54" fmla="*/ 114 w 1847"/>
                <a:gd name="T55" fmla="*/ 10 h 168"/>
                <a:gd name="T56" fmla="*/ 119 w 1847"/>
                <a:gd name="T57" fmla="*/ 21 h 168"/>
                <a:gd name="T58" fmla="*/ 123 w 1847"/>
                <a:gd name="T59" fmla="*/ 33 h 168"/>
                <a:gd name="T60" fmla="*/ 126 w 1847"/>
                <a:gd name="T61" fmla="*/ 47 h 168"/>
                <a:gd name="T62" fmla="*/ 129 w 1847"/>
                <a:gd name="T63" fmla="*/ 64 h 168"/>
                <a:gd name="T64" fmla="*/ 131 w 1847"/>
                <a:gd name="T65" fmla="*/ 80 h 168"/>
                <a:gd name="T66" fmla="*/ 134 w 1847"/>
                <a:gd name="T67" fmla="*/ 88 h 168"/>
                <a:gd name="T68" fmla="*/ 140 w 1847"/>
                <a:gd name="T69" fmla="*/ 88 h 168"/>
                <a:gd name="T70" fmla="*/ 151 w 1847"/>
                <a:gd name="T71" fmla="*/ 88 h 168"/>
                <a:gd name="T72" fmla="*/ 163 w 1847"/>
                <a:gd name="T73" fmla="*/ 88 h 168"/>
                <a:gd name="T74" fmla="*/ 176 w 1847"/>
                <a:gd name="T75" fmla="*/ 88 h 168"/>
                <a:gd name="T76" fmla="*/ 189 w 1847"/>
                <a:gd name="T77" fmla="*/ 88 h 168"/>
                <a:gd name="T78" fmla="*/ 198 w 1847"/>
                <a:gd name="T79" fmla="*/ 88 h 168"/>
                <a:gd name="T80" fmla="*/ 204 w 1847"/>
                <a:gd name="T81" fmla="*/ 88 h 168"/>
                <a:gd name="T82" fmla="*/ 205 w 1847"/>
                <a:gd name="T83" fmla="*/ 129 h 168"/>
                <a:gd name="T84" fmla="*/ 127 w 1847"/>
                <a:gd name="T85" fmla="*/ 121 h 168"/>
                <a:gd name="T86" fmla="*/ 126 w 1847"/>
                <a:gd name="T87" fmla="*/ 105 h 168"/>
                <a:gd name="T88" fmla="*/ 124 w 1847"/>
                <a:gd name="T89" fmla="*/ 92 h 168"/>
                <a:gd name="T90" fmla="*/ 121 w 1847"/>
                <a:gd name="T91" fmla="*/ 79 h 168"/>
                <a:gd name="T92" fmla="*/ 118 w 1847"/>
                <a:gd name="T93" fmla="*/ 68 h 168"/>
                <a:gd name="T94" fmla="*/ 114 w 1847"/>
                <a:gd name="T95" fmla="*/ 60 h 168"/>
                <a:gd name="T96" fmla="*/ 110 w 1847"/>
                <a:gd name="T97" fmla="*/ 53 h 168"/>
                <a:gd name="T98" fmla="*/ 105 w 1847"/>
                <a:gd name="T99" fmla="*/ 50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20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21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22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23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24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25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26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27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28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29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30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31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32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33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34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35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36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37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38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39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40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41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42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43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44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45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46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47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48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49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50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51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52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53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54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55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21 w 216"/>
                <a:gd name="T1" fmla="*/ 163 h 373"/>
                <a:gd name="T2" fmla="*/ 3 w 216"/>
                <a:gd name="T3" fmla="*/ 163 h 373"/>
                <a:gd name="T4" fmla="*/ 3 w 216"/>
                <a:gd name="T5" fmla="*/ 260 h 373"/>
                <a:gd name="T6" fmla="*/ 21 w 216"/>
                <a:gd name="T7" fmla="*/ 260 h 373"/>
                <a:gd name="T8" fmla="*/ 24 w 216"/>
                <a:gd name="T9" fmla="*/ 281 h 373"/>
                <a:gd name="T10" fmla="*/ 0 w 216"/>
                <a:gd name="T11" fmla="*/ 281 h 373"/>
                <a:gd name="T12" fmla="*/ 0 w 216"/>
                <a:gd name="T13" fmla="*/ 0 h 373"/>
                <a:gd name="T14" fmla="*/ 24 w 216"/>
                <a:gd name="T15" fmla="*/ 0 h 373"/>
                <a:gd name="T16" fmla="*/ 21 w 216"/>
                <a:gd name="T17" fmla="*/ 22 h 373"/>
                <a:gd name="T18" fmla="*/ 3 w 216"/>
                <a:gd name="T19" fmla="*/ 22 h 373"/>
                <a:gd name="T20" fmla="*/ 3 w 216"/>
                <a:gd name="T21" fmla="*/ 129 h 373"/>
                <a:gd name="T22" fmla="*/ 21 w 216"/>
                <a:gd name="T23" fmla="*/ 129 h 373"/>
                <a:gd name="T24" fmla="*/ 21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56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57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58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59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21 w 216"/>
                <a:gd name="T1" fmla="*/ 165 h 372"/>
                <a:gd name="T2" fmla="*/ 3 w 216"/>
                <a:gd name="T3" fmla="*/ 165 h 372"/>
                <a:gd name="T4" fmla="*/ 3 w 216"/>
                <a:gd name="T5" fmla="*/ 260 h 372"/>
                <a:gd name="T6" fmla="*/ 21 w 216"/>
                <a:gd name="T7" fmla="*/ 260 h 372"/>
                <a:gd name="T8" fmla="*/ 24 w 216"/>
                <a:gd name="T9" fmla="*/ 282 h 372"/>
                <a:gd name="T10" fmla="*/ 0 w 216"/>
                <a:gd name="T11" fmla="*/ 282 h 372"/>
                <a:gd name="T12" fmla="*/ 0 w 216"/>
                <a:gd name="T13" fmla="*/ 0 h 372"/>
                <a:gd name="T14" fmla="*/ 24 w 216"/>
                <a:gd name="T15" fmla="*/ 0 h 372"/>
                <a:gd name="T16" fmla="*/ 21 w 216"/>
                <a:gd name="T17" fmla="*/ 21 h 372"/>
                <a:gd name="T18" fmla="*/ 3 w 216"/>
                <a:gd name="T19" fmla="*/ 21 h 372"/>
                <a:gd name="T20" fmla="*/ 3 w 216"/>
                <a:gd name="T21" fmla="*/ 130 h 372"/>
                <a:gd name="T22" fmla="*/ 21 w 216"/>
                <a:gd name="T23" fmla="*/ 130 h 372"/>
                <a:gd name="T24" fmla="*/ 21 w 216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60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61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21 w 217"/>
                <a:gd name="T1" fmla="*/ 165 h 372"/>
                <a:gd name="T2" fmla="*/ 3 w 217"/>
                <a:gd name="T3" fmla="*/ 165 h 372"/>
                <a:gd name="T4" fmla="*/ 3 w 217"/>
                <a:gd name="T5" fmla="*/ 260 h 372"/>
                <a:gd name="T6" fmla="*/ 21 w 217"/>
                <a:gd name="T7" fmla="*/ 260 h 372"/>
                <a:gd name="T8" fmla="*/ 24 w 217"/>
                <a:gd name="T9" fmla="*/ 282 h 372"/>
                <a:gd name="T10" fmla="*/ 0 w 217"/>
                <a:gd name="T11" fmla="*/ 282 h 372"/>
                <a:gd name="T12" fmla="*/ 0 w 217"/>
                <a:gd name="T13" fmla="*/ 0 h 372"/>
                <a:gd name="T14" fmla="*/ 24 w 217"/>
                <a:gd name="T15" fmla="*/ 0 h 372"/>
                <a:gd name="T16" fmla="*/ 21 w 217"/>
                <a:gd name="T17" fmla="*/ 21 h 372"/>
                <a:gd name="T18" fmla="*/ 3 w 217"/>
                <a:gd name="T19" fmla="*/ 21 h 372"/>
                <a:gd name="T20" fmla="*/ 3 w 217"/>
                <a:gd name="T21" fmla="*/ 130 h 372"/>
                <a:gd name="T22" fmla="*/ 21 w 217"/>
                <a:gd name="T23" fmla="*/ 130 h 372"/>
                <a:gd name="T24" fmla="*/ 21 w 217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62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63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64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65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3 w 216"/>
                <a:gd name="T1" fmla="*/ 163 h 373"/>
                <a:gd name="T2" fmla="*/ 20 w 216"/>
                <a:gd name="T3" fmla="*/ 163 h 373"/>
                <a:gd name="T4" fmla="*/ 20 w 216"/>
                <a:gd name="T5" fmla="*/ 260 h 373"/>
                <a:gd name="T6" fmla="*/ 3 w 216"/>
                <a:gd name="T7" fmla="*/ 260 h 373"/>
                <a:gd name="T8" fmla="*/ 0 w 216"/>
                <a:gd name="T9" fmla="*/ 281 h 373"/>
                <a:gd name="T10" fmla="*/ 23 w 216"/>
                <a:gd name="T11" fmla="*/ 281 h 373"/>
                <a:gd name="T12" fmla="*/ 23 w 216"/>
                <a:gd name="T13" fmla="*/ 0 h 373"/>
                <a:gd name="T14" fmla="*/ 0 w 216"/>
                <a:gd name="T15" fmla="*/ 0 h 373"/>
                <a:gd name="T16" fmla="*/ 3 w 216"/>
                <a:gd name="T17" fmla="*/ 22 h 373"/>
                <a:gd name="T18" fmla="*/ 20 w 216"/>
                <a:gd name="T19" fmla="*/ 22 h 373"/>
                <a:gd name="T20" fmla="*/ 20 w 216"/>
                <a:gd name="T21" fmla="*/ 129 h 373"/>
                <a:gd name="T22" fmla="*/ 3 w 216"/>
                <a:gd name="T23" fmla="*/ 129 h 373"/>
                <a:gd name="T24" fmla="*/ 3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66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67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68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69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70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3 w 215"/>
                <a:gd name="T1" fmla="*/ 165 h 372"/>
                <a:gd name="T2" fmla="*/ 21 w 215"/>
                <a:gd name="T3" fmla="*/ 165 h 372"/>
                <a:gd name="T4" fmla="*/ 21 w 215"/>
                <a:gd name="T5" fmla="*/ 260 h 372"/>
                <a:gd name="T6" fmla="*/ 3 w 215"/>
                <a:gd name="T7" fmla="*/ 260 h 372"/>
                <a:gd name="T8" fmla="*/ 0 w 215"/>
                <a:gd name="T9" fmla="*/ 282 h 372"/>
                <a:gd name="T10" fmla="*/ 24 w 215"/>
                <a:gd name="T11" fmla="*/ 282 h 372"/>
                <a:gd name="T12" fmla="*/ 24 w 215"/>
                <a:gd name="T13" fmla="*/ 0 h 372"/>
                <a:gd name="T14" fmla="*/ 0 w 215"/>
                <a:gd name="T15" fmla="*/ 0 h 372"/>
                <a:gd name="T16" fmla="*/ 3 w 215"/>
                <a:gd name="T17" fmla="*/ 21 h 372"/>
                <a:gd name="T18" fmla="*/ 21 w 215"/>
                <a:gd name="T19" fmla="*/ 21 h 372"/>
                <a:gd name="T20" fmla="*/ 21 w 215"/>
                <a:gd name="T21" fmla="*/ 130 h 372"/>
                <a:gd name="T22" fmla="*/ 3 w 215"/>
                <a:gd name="T23" fmla="*/ 130 h 372"/>
                <a:gd name="T24" fmla="*/ 3 w 215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71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72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73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74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75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76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77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78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2 w 37"/>
                <a:gd name="T1" fmla="*/ 36 h 38"/>
                <a:gd name="T2" fmla="*/ 3 w 37"/>
                <a:gd name="T3" fmla="*/ 34 h 38"/>
                <a:gd name="T4" fmla="*/ 3 w 37"/>
                <a:gd name="T5" fmla="*/ 30 h 38"/>
                <a:gd name="T6" fmla="*/ 4 w 37"/>
                <a:gd name="T7" fmla="*/ 23 h 38"/>
                <a:gd name="T8" fmla="*/ 4 w 37"/>
                <a:gd name="T9" fmla="*/ 19 h 38"/>
                <a:gd name="T10" fmla="*/ 4 w 37"/>
                <a:gd name="T11" fmla="*/ 12 h 38"/>
                <a:gd name="T12" fmla="*/ 3 w 37"/>
                <a:gd name="T13" fmla="*/ 5 h 38"/>
                <a:gd name="T14" fmla="*/ 3 w 37"/>
                <a:gd name="T15" fmla="*/ 1 h 38"/>
                <a:gd name="T16" fmla="*/ 2 w 37"/>
                <a:gd name="T17" fmla="*/ 0 h 38"/>
                <a:gd name="T18" fmla="*/ 1 w 37"/>
                <a:gd name="T19" fmla="*/ 1 h 38"/>
                <a:gd name="T20" fmla="*/ 1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23 h 38"/>
                <a:gd name="T28" fmla="*/ 1 w 37"/>
                <a:gd name="T29" fmla="*/ 30 h 38"/>
                <a:gd name="T30" fmla="*/ 1 w 37"/>
                <a:gd name="T31" fmla="*/ 34 h 38"/>
                <a:gd name="T32" fmla="*/ 2 w 37"/>
                <a:gd name="T33" fmla="*/ 36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</p:grpSp>
      <p:sp>
        <p:nvSpPr>
          <p:cNvPr id="679" name="Text Box 97"/>
          <p:cNvSpPr txBox="1">
            <a:spLocks noChangeArrowheads="1"/>
          </p:cNvSpPr>
          <p:nvPr/>
        </p:nvSpPr>
        <p:spPr bwMode="auto">
          <a:xfrm>
            <a:off x="8597018" y="7104818"/>
            <a:ext cx="1396058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социально-значимый объект</a:t>
            </a:r>
          </a:p>
        </p:txBody>
      </p:sp>
      <p:grpSp>
        <p:nvGrpSpPr>
          <p:cNvPr id="680" name="Группа 119"/>
          <p:cNvGrpSpPr>
            <a:grpSpLocks/>
          </p:cNvGrpSpPr>
          <p:nvPr/>
        </p:nvGrpSpPr>
        <p:grpSpPr bwMode="auto">
          <a:xfrm>
            <a:off x="8390834" y="7298870"/>
            <a:ext cx="117979" cy="105169"/>
            <a:chOff x="214313" y="8958263"/>
            <a:chExt cx="642937" cy="500062"/>
          </a:xfrm>
        </p:grpSpPr>
        <p:sp>
          <p:nvSpPr>
            <p:cNvPr id="681" name="Прямоугольник 15"/>
            <p:cNvSpPr>
              <a:spLocks noChangeArrowheads="1"/>
            </p:cNvSpPr>
            <p:nvPr/>
          </p:nvSpPr>
          <p:spPr bwMode="auto">
            <a:xfrm>
              <a:off x="214313" y="9172575"/>
              <a:ext cx="642937" cy="285750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958055"/>
              <a:endParaRPr lang="ru-RU" sz="600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682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2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958055"/>
              <a:endParaRPr lang="ru-RU" sz="600" dirty="0"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683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684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  <p:cxnSp>
            <p:nvCxnSpPr>
              <p:cNvPr id="685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</p:grpSp>
      </p:grpSp>
      <p:sp>
        <p:nvSpPr>
          <p:cNvPr id="686" name="Text Box 97"/>
          <p:cNvSpPr txBox="1">
            <a:spLocks noChangeArrowheads="1"/>
          </p:cNvSpPr>
          <p:nvPr/>
        </p:nvSpPr>
        <p:spPr bwMode="auto">
          <a:xfrm>
            <a:off x="8592707" y="7243661"/>
            <a:ext cx="1373860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больница</a:t>
            </a:r>
          </a:p>
        </p:txBody>
      </p:sp>
      <p:sp>
        <p:nvSpPr>
          <p:cNvPr id="453" name="TextBox 452"/>
          <p:cNvSpPr txBox="1"/>
          <p:nvPr/>
        </p:nvSpPr>
        <p:spPr>
          <a:xfrm>
            <a:off x="-6289" y="7657475"/>
            <a:ext cx="1847305" cy="540166"/>
          </a:xfrm>
          <a:prstGeom prst="rect">
            <a:avLst/>
          </a:prstGeom>
          <a:solidFill>
            <a:schemeClr val="bg1">
              <a:alpha val="85000"/>
            </a:schemeClr>
          </a:solidFill>
          <a:ln>
            <a:solidFill>
              <a:schemeClr val="tx1"/>
            </a:solidFill>
          </a:ln>
        </p:spPr>
        <p:txBody>
          <a:bodyPr wrap="square" lIns="77739" tIns="38871" rIns="77739" bIns="38871" rtlCol="0">
            <a:spAutoFit/>
          </a:bodyPr>
          <a:lstStyle/>
          <a:p>
            <a:r>
              <a:rPr lang="ru-RU" sz="6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17:00 15.10.2021</a:t>
            </a:r>
            <a:endParaRPr lang="ru-RU" sz="6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исп. ЦУКС ГУ МЧС по Ленинградской области</a:t>
            </a:r>
          </a:p>
          <a:p>
            <a:r>
              <a:rPr lang="ru-RU" altLang="ru-RU" sz="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 9 </a:t>
            </a:r>
            <a:r>
              <a:rPr lang="ru-RU" altLang="ru-RU" sz="6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Михеева В.В.</a:t>
            </a:r>
            <a:endParaRPr lang="ru-RU" sz="6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тел. 3930-1251</a:t>
            </a:r>
          </a:p>
          <a:p>
            <a:r>
              <a:rPr lang="ru-RU" sz="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использовались: АИУС РСЧС</a:t>
            </a:r>
          </a:p>
        </p:txBody>
      </p:sp>
    </p:spTree>
    <p:extLst>
      <p:ext uri="{BB962C8B-B14F-4D97-AF65-F5344CB8AC3E}">
        <p14:creationId xmlns:p14="http://schemas.microsoft.com/office/powerpoint/2010/main" val="3984847002"/>
      </p:ext>
    </p:extLst>
  </p:cSld>
  <p:clrMapOvr>
    <a:masterClrMapping/>
  </p:clrMapOvr>
  <p:transition spd="slow" advClick="0" advTm="3000"/>
  <p:timing>
    <p:tnLst>
      <p:par>
        <p:cTn id="1" dur="indefinite" restart="never" nodeType="tmRoot"/>
      </p:par>
    </p:tn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1506" name="Picture 2" descr="G:\луга.jpg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6083" y="537122"/>
            <a:ext cx="10365204" cy="767184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1536" name="Прямоугольник 1982"/>
          <p:cNvSpPr>
            <a:spLocks noChangeArrowheads="1"/>
          </p:cNvSpPr>
          <p:nvPr/>
        </p:nvSpPr>
        <p:spPr bwMode="auto">
          <a:xfrm>
            <a:off x="4583093" y="4830585"/>
            <a:ext cx="519030" cy="281801"/>
          </a:xfrm>
          <a:prstGeom prst="rect">
            <a:avLst/>
          </a:prstGeom>
          <a:solidFill>
            <a:srgbClr val="FFFF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45859" tIns="22929" rIns="45859" bIns="22929">
            <a:spAutoFit/>
          </a:bodyPr>
          <a:lstStyle>
            <a:lvl1pPr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FontTx/>
              <a:buNone/>
            </a:pPr>
            <a:r>
              <a:rPr lang="ru-RU" altLang="ru-RU" sz="1530" b="1">
                <a:latin typeface="Times New Roman" panose="02020603050405020304" pitchFamily="18" charset="0"/>
                <a:cs typeface="Times New Roman" panose="02020603050405020304" pitchFamily="18" charset="0"/>
              </a:rPr>
              <a:t>Луга</a:t>
            </a:r>
          </a:p>
        </p:txBody>
      </p:sp>
      <p:grpSp>
        <p:nvGrpSpPr>
          <p:cNvPr id="21543" name="Группа 126"/>
          <p:cNvGrpSpPr>
            <a:grpSpLocks/>
          </p:cNvGrpSpPr>
          <p:nvPr/>
        </p:nvGrpSpPr>
        <p:grpSpPr bwMode="auto">
          <a:xfrm>
            <a:off x="3236995" y="2187207"/>
            <a:ext cx="1622262" cy="516911"/>
            <a:chOff x="7486256" y="1031859"/>
            <a:chExt cx="1354754" cy="575142"/>
          </a:xfrm>
        </p:grpSpPr>
        <p:sp>
          <p:nvSpPr>
            <p:cNvPr id="127" name="TextBox 10"/>
            <p:cNvSpPr txBox="1"/>
            <p:nvPr/>
          </p:nvSpPr>
          <p:spPr>
            <a:xfrm>
              <a:off x="7486256" y="1031859"/>
              <a:ext cx="1354754" cy="204652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pPr>
                <a:defRPr/>
              </a:pPr>
              <a:r>
                <a:rPr lang="ru-RU" sz="595" dirty="0"/>
                <a:t>Лужский р-н</a:t>
              </a:r>
            </a:p>
          </p:txBody>
        </p:sp>
        <p:sp>
          <p:nvSpPr>
            <p:cNvPr id="128" name="Прямоугольник 127"/>
            <p:cNvSpPr/>
            <p:nvPr/>
          </p:nvSpPr>
          <p:spPr>
            <a:xfrm>
              <a:off x="7706038" y="1417790"/>
              <a:ext cx="539872" cy="189211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765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1260</a:t>
              </a:r>
              <a:r>
                <a:rPr lang="en-US" sz="765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/</a:t>
              </a:r>
              <a:r>
                <a:rPr lang="ru-RU" sz="765" b="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240</a:t>
              </a:r>
            </a:p>
          </p:txBody>
        </p:sp>
      </p:grpSp>
      <p:sp>
        <p:nvSpPr>
          <p:cNvPr id="129" name="Прямоугольник 128"/>
          <p:cNvSpPr/>
          <p:nvPr/>
        </p:nvSpPr>
        <p:spPr bwMode="auto">
          <a:xfrm>
            <a:off x="3500174" y="2727061"/>
            <a:ext cx="933949" cy="192998"/>
          </a:xfrm>
          <a:prstGeom prst="rect">
            <a:avLst/>
          </a:prstGeom>
          <a:solidFill>
            <a:srgbClr val="92D050"/>
          </a:solidFill>
          <a:ln w="127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lIns="77736" tIns="38869" rIns="77736" bIns="38869" anchor="ctr"/>
          <a:lstStyle/>
          <a:p>
            <a:pPr algn="ctr">
              <a:defRPr/>
            </a:pPr>
            <a:r>
              <a:rPr lang="ru-RU" sz="765" kern="0" dirty="0">
                <a:solidFill>
                  <a:prstClr val="black"/>
                </a:solidFill>
                <a:cs typeface="Times New Roman" panose="02020603050405020304" pitchFamily="18" charset="0"/>
              </a:rPr>
              <a:t>12219/72879</a:t>
            </a:r>
          </a:p>
        </p:txBody>
      </p:sp>
      <p:sp>
        <p:nvSpPr>
          <p:cNvPr id="130" name="Скругленный прямоугольник 129"/>
          <p:cNvSpPr/>
          <p:nvPr/>
        </p:nvSpPr>
        <p:spPr>
          <a:xfrm>
            <a:off x="4146649" y="2527314"/>
            <a:ext cx="325263" cy="159258"/>
          </a:xfrm>
          <a:prstGeom prst="roundRect">
            <a:avLst/>
          </a:prstGeom>
          <a:solidFill>
            <a:schemeClr val="accent6">
              <a:lumMod val="20000"/>
              <a:lumOff val="80000"/>
            </a:schemeClr>
          </a:solidFill>
          <a:ln w="12700">
            <a:solidFill>
              <a:schemeClr val="tx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ru-RU" sz="765" b="1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70%</a:t>
            </a:r>
          </a:p>
        </p:txBody>
      </p:sp>
      <p:sp>
        <p:nvSpPr>
          <p:cNvPr id="131" name="TextBox 23"/>
          <p:cNvSpPr txBox="1"/>
          <p:nvPr/>
        </p:nvSpPr>
        <p:spPr bwMode="auto">
          <a:xfrm>
            <a:off x="3569730" y="2292014"/>
            <a:ext cx="426669" cy="235493"/>
          </a:xfrm>
          <a:prstGeom prst="rect">
            <a:avLst/>
          </a:prstGeom>
          <a:solidFill>
            <a:schemeClr val="accent1">
              <a:lumMod val="75000"/>
            </a:schemeClr>
          </a:solidFill>
          <a:effectLst>
            <a:softEdge rad="63500"/>
          </a:effectLst>
        </p:spPr>
        <p:txBody>
          <a:bodyPr lIns="103650" tIns="51825" rIns="103650" bIns="51825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50" dirty="0" smtClean="0">
                <a:latin typeface="Arial" charset="0"/>
                <a:cs typeface="Arial" charset="0"/>
              </a:rPr>
              <a:t>2</a:t>
            </a:r>
            <a:endParaRPr lang="ru-RU" sz="850" dirty="0">
              <a:latin typeface="Arial" charset="0"/>
              <a:cs typeface="Arial" charset="0"/>
            </a:endParaRPr>
          </a:p>
        </p:txBody>
      </p:sp>
      <p:sp>
        <p:nvSpPr>
          <p:cNvPr id="132" name="TextBox 23"/>
          <p:cNvSpPr txBox="1"/>
          <p:nvPr/>
        </p:nvSpPr>
        <p:spPr bwMode="auto">
          <a:xfrm>
            <a:off x="4069532" y="2292014"/>
            <a:ext cx="506676" cy="235493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lIns="103650" tIns="51825" rIns="103650" bIns="51825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50" dirty="0" smtClean="0">
                <a:latin typeface="Arial" charset="0"/>
                <a:cs typeface="Arial" charset="0"/>
              </a:rPr>
              <a:t>20</a:t>
            </a:r>
            <a:endParaRPr lang="ru-RU" sz="850" dirty="0">
              <a:latin typeface="Arial" charset="0"/>
              <a:cs typeface="Arial" charset="0"/>
            </a:endParaRPr>
          </a:p>
        </p:txBody>
      </p:sp>
      <p:grpSp>
        <p:nvGrpSpPr>
          <p:cNvPr id="21552" name="Group 316"/>
          <p:cNvGrpSpPr>
            <a:grpSpLocks/>
          </p:cNvGrpSpPr>
          <p:nvPr/>
        </p:nvGrpSpPr>
        <p:grpSpPr bwMode="auto">
          <a:xfrm>
            <a:off x="2945018" y="5058675"/>
            <a:ext cx="184901" cy="144411"/>
            <a:chOff x="4727" y="2506"/>
            <a:chExt cx="706" cy="1172"/>
          </a:xfrm>
        </p:grpSpPr>
        <p:sp>
          <p:nvSpPr>
            <p:cNvPr id="22671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672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673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674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675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676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677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678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679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680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681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682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683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684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685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686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687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688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689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690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691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692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693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694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695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696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697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698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699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700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701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702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703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704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705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706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707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708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709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710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711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712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713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714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715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716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717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718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719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720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721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722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723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724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725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726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727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728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729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730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731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732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733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734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735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736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737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738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739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740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741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742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743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744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745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746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747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748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21553" name="Group 316"/>
          <p:cNvGrpSpPr>
            <a:grpSpLocks/>
          </p:cNvGrpSpPr>
          <p:nvPr/>
        </p:nvGrpSpPr>
        <p:grpSpPr bwMode="auto">
          <a:xfrm>
            <a:off x="3074583" y="5188240"/>
            <a:ext cx="184901" cy="144411"/>
            <a:chOff x="4727" y="2506"/>
            <a:chExt cx="706" cy="1172"/>
          </a:xfrm>
        </p:grpSpPr>
        <p:sp>
          <p:nvSpPr>
            <p:cNvPr id="22593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594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595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596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597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598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599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600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601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602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603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604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605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606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607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608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609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610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611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612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613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614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615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616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617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618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619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620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621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622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623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624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625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626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627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628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629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630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631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632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633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634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635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636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637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638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639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640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641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642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643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644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645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646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647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648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649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650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651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652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653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654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655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656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657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658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659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660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661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662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663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664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665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666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667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668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669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670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21554" name="Group 316"/>
          <p:cNvGrpSpPr>
            <a:grpSpLocks/>
          </p:cNvGrpSpPr>
          <p:nvPr/>
        </p:nvGrpSpPr>
        <p:grpSpPr bwMode="auto">
          <a:xfrm>
            <a:off x="3860072" y="3439112"/>
            <a:ext cx="184901" cy="144411"/>
            <a:chOff x="4727" y="2506"/>
            <a:chExt cx="706" cy="1172"/>
          </a:xfrm>
        </p:grpSpPr>
        <p:sp>
          <p:nvSpPr>
            <p:cNvPr id="22515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516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517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518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519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520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521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522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523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524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525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526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527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528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529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530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531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532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533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534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535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536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537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538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539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540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541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542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543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544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545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546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547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548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549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550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551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552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553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554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555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556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557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558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559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560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561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562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563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564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565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566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567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568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569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570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571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572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573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574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575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576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577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578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579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580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581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582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583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584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585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586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587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588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589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590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591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592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21555" name="Group 316"/>
          <p:cNvGrpSpPr>
            <a:grpSpLocks/>
          </p:cNvGrpSpPr>
          <p:nvPr/>
        </p:nvGrpSpPr>
        <p:grpSpPr bwMode="auto">
          <a:xfrm>
            <a:off x="5706374" y="5034382"/>
            <a:ext cx="184901" cy="144411"/>
            <a:chOff x="4727" y="2506"/>
            <a:chExt cx="706" cy="1172"/>
          </a:xfrm>
        </p:grpSpPr>
        <p:sp>
          <p:nvSpPr>
            <p:cNvPr id="22437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438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439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440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441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442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443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444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445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446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447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448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449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450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451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452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453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454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455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456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457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458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459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460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461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462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463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464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465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466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467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468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469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470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471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472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473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474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475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476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477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478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479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480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481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482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483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484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485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486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487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488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489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490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491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492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493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494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495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496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497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498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499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500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501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502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503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504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505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506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507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508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509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510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511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512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513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514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21556" name="Group 316"/>
          <p:cNvGrpSpPr>
            <a:grpSpLocks/>
          </p:cNvGrpSpPr>
          <p:nvPr/>
        </p:nvGrpSpPr>
        <p:grpSpPr bwMode="auto">
          <a:xfrm>
            <a:off x="3592843" y="5034382"/>
            <a:ext cx="184901" cy="144411"/>
            <a:chOff x="4727" y="2506"/>
            <a:chExt cx="706" cy="1172"/>
          </a:xfrm>
        </p:grpSpPr>
        <p:sp>
          <p:nvSpPr>
            <p:cNvPr id="22359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360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361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362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363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364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365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366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367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368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369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370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371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372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373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374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375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376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377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378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379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380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381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382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383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384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385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386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387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388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389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390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391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392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393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394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395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396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397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398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399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400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401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402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403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404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405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406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407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408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409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410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411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412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413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414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415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416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417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418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419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420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421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422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423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424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425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426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427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428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429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430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431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432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433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434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435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436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21557" name="Group 316"/>
          <p:cNvGrpSpPr>
            <a:grpSpLocks/>
          </p:cNvGrpSpPr>
          <p:nvPr/>
        </p:nvGrpSpPr>
        <p:grpSpPr bwMode="auto">
          <a:xfrm>
            <a:off x="3665724" y="4111230"/>
            <a:ext cx="184901" cy="144411"/>
            <a:chOff x="4727" y="2506"/>
            <a:chExt cx="706" cy="1172"/>
          </a:xfrm>
        </p:grpSpPr>
        <p:sp>
          <p:nvSpPr>
            <p:cNvPr id="22281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282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283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284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285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286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287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288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289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290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291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292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293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294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295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296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297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298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299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300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301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302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303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304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305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306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307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308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309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310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311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312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313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314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315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316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317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318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319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320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321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322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323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324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325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326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327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328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329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330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331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332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333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334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335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336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337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338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339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340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341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342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343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344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345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346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347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348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349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350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351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352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353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354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355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356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357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358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21558" name="Group 316"/>
          <p:cNvGrpSpPr>
            <a:grpSpLocks/>
          </p:cNvGrpSpPr>
          <p:nvPr/>
        </p:nvGrpSpPr>
        <p:grpSpPr bwMode="auto">
          <a:xfrm>
            <a:off x="4183984" y="3544384"/>
            <a:ext cx="184901" cy="144411"/>
            <a:chOff x="4727" y="2506"/>
            <a:chExt cx="706" cy="1172"/>
          </a:xfrm>
        </p:grpSpPr>
        <p:sp>
          <p:nvSpPr>
            <p:cNvPr id="22203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204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205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206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207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208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209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210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211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212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213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214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215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216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217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218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219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220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221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222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223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224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225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226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227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228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229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230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231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232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233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234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235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236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237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238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239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240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241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242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243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244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245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246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247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248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249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250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251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252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253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254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255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256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257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258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259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260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261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262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263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264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265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266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267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268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269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270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271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272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273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274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275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276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277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278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279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280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21559" name="Group 316"/>
          <p:cNvGrpSpPr>
            <a:grpSpLocks/>
          </p:cNvGrpSpPr>
          <p:nvPr/>
        </p:nvGrpSpPr>
        <p:grpSpPr bwMode="auto">
          <a:xfrm>
            <a:off x="4192082" y="3981665"/>
            <a:ext cx="184901" cy="144411"/>
            <a:chOff x="4727" y="2506"/>
            <a:chExt cx="706" cy="1172"/>
          </a:xfrm>
        </p:grpSpPr>
        <p:sp>
          <p:nvSpPr>
            <p:cNvPr id="22125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126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127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128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129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130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131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132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133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134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135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136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137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138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139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140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141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142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143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144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145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146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147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148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149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150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151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152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153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154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155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156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157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158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159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160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161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162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163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164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165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166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167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168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169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170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171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172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173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174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175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176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177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178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179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180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181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182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183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184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185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186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187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188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189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190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191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192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193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194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195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196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197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198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199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200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201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202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21560" name="Group 316"/>
          <p:cNvGrpSpPr>
            <a:grpSpLocks/>
          </p:cNvGrpSpPr>
          <p:nvPr/>
        </p:nvGrpSpPr>
        <p:grpSpPr bwMode="auto">
          <a:xfrm>
            <a:off x="4216376" y="5876555"/>
            <a:ext cx="184901" cy="144411"/>
            <a:chOff x="4727" y="2506"/>
            <a:chExt cx="706" cy="1172"/>
          </a:xfrm>
        </p:grpSpPr>
        <p:sp>
          <p:nvSpPr>
            <p:cNvPr id="22047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048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049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050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051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052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053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054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055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056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057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058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059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060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061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062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063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064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065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066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067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068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069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070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071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072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073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074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075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076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077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078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079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080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081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082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083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084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085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086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087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088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089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090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091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092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093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094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095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096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097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098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099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100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101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102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103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104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105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106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107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108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109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110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111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112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113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114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115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116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117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118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119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120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121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122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123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124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21561" name="Group 316"/>
          <p:cNvGrpSpPr>
            <a:grpSpLocks/>
          </p:cNvGrpSpPr>
          <p:nvPr/>
        </p:nvGrpSpPr>
        <p:grpSpPr bwMode="auto">
          <a:xfrm>
            <a:off x="5155722" y="4605197"/>
            <a:ext cx="184901" cy="144411"/>
            <a:chOff x="4727" y="2506"/>
            <a:chExt cx="706" cy="1172"/>
          </a:xfrm>
        </p:grpSpPr>
        <p:sp>
          <p:nvSpPr>
            <p:cNvPr id="21969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1970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1971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972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973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974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975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976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977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978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979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980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981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982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983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984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985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986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1987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1988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989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990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991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992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993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994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995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996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997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998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999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000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001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002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003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004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005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006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007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008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009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010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011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012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013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014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015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016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017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018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019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020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021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022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023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024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025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026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027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028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029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030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031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032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033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034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035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036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037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038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039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040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041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042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043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044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045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046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21562" name="Group 316"/>
          <p:cNvGrpSpPr>
            <a:grpSpLocks/>
          </p:cNvGrpSpPr>
          <p:nvPr/>
        </p:nvGrpSpPr>
        <p:grpSpPr bwMode="auto">
          <a:xfrm>
            <a:off x="4345941" y="5269219"/>
            <a:ext cx="184901" cy="144411"/>
            <a:chOff x="4727" y="2506"/>
            <a:chExt cx="706" cy="1172"/>
          </a:xfrm>
        </p:grpSpPr>
        <p:sp>
          <p:nvSpPr>
            <p:cNvPr id="21891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1892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1893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894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895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896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897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898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899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900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901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902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903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904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905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906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907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908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1909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1910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911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912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913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914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915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916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917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918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919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920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921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922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923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924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925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926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927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928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929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930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931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932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933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934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935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936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937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938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939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940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941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942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943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1944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1945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1946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1947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1948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1949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1950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1951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1952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1953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1954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1955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1956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1957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1958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1959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1960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1961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1962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963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964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965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966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967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968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21563" name="Group 316"/>
          <p:cNvGrpSpPr>
            <a:grpSpLocks/>
          </p:cNvGrpSpPr>
          <p:nvPr/>
        </p:nvGrpSpPr>
        <p:grpSpPr bwMode="auto">
          <a:xfrm>
            <a:off x="4661755" y="4151720"/>
            <a:ext cx="184901" cy="144411"/>
            <a:chOff x="4727" y="2506"/>
            <a:chExt cx="706" cy="1172"/>
          </a:xfrm>
        </p:grpSpPr>
        <p:sp>
          <p:nvSpPr>
            <p:cNvPr id="21813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1814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1815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816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817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818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819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820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821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822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823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824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825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826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827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828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829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830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1831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1832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833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834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835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836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837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838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839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840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841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842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843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844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845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846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847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848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849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850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851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852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853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854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855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856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857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858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859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860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861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862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863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864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865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1866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1867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1868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1869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1870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1871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1872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1873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1874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1875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1876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1877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1878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1879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1880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1881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1882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1883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1884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885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886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887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888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889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890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21564" name="Group 316"/>
          <p:cNvGrpSpPr>
            <a:grpSpLocks/>
          </p:cNvGrpSpPr>
          <p:nvPr/>
        </p:nvGrpSpPr>
        <p:grpSpPr bwMode="auto">
          <a:xfrm>
            <a:off x="5900721" y="3908786"/>
            <a:ext cx="184901" cy="144411"/>
            <a:chOff x="4727" y="2506"/>
            <a:chExt cx="706" cy="1172"/>
          </a:xfrm>
        </p:grpSpPr>
        <p:sp>
          <p:nvSpPr>
            <p:cNvPr id="21735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1736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1737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738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739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740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741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742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743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744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745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746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747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748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749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750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751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752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1753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1754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755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756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757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758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759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760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761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762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763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764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765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766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767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768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769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770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771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772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773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774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775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776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777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778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779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780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781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782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783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784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785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786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787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1788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1789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1790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1791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1792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1793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1794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1795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1796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1797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1798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1799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1800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1801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1802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1803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1804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1805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1806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807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808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809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810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811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812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21565" name="Group 316"/>
          <p:cNvGrpSpPr>
            <a:grpSpLocks/>
          </p:cNvGrpSpPr>
          <p:nvPr/>
        </p:nvGrpSpPr>
        <p:grpSpPr bwMode="auto">
          <a:xfrm>
            <a:off x="4961375" y="3333839"/>
            <a:ext cx="184901" cy="144411"/>
            <a:chOff x="4727" y="2506"/>
            <a:chExt cx="706" cy="1172"/>
          </a:xfrm>
        </p:grpSpPr>
        <p:sp>
          <p:nvSpPr>
            <p:cNvPr id="21657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1658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1659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660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661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662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663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664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665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666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667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668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669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670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671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672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673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674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1675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1676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677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678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679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680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681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682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683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684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685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686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687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688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689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690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691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692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693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694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695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696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697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698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699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700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701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702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703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704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705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706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707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708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709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1710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1711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1712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1713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1714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1715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1716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1717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1718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1719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1720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1721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1722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1723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1724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1725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1726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1727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1728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729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730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731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732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733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734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21566" name="Group 316"/>
          <p:cNvGrpSpPr>
            <a:grpSpLocks/>
          </p:cNvGrpSpPr>
          <p:nvPr/>
        </p:nvGrpSpPr>
        <p:grpSpPr bwMode="auto">
          <a:xfrm>
            <a:off x="5131429" y="3066613"/>
            <a:ext cx="184901" cy="144411"/>
            <a:chOff x="4727" y="2506"/>
            <a:chExt cx="706" cy="1172"/>
          </a:xfrm>
        </p:grpSpPr>
        <p:sp>
          <p:nvSpPr>
            <p:cNvPr id="21579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1580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1581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582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583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584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585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586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587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588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589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590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591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592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593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594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595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596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1597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1598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599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600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601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602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603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604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605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606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607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608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609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610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611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612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613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614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615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616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617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618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619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620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621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622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623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624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625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626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627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628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629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630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631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1632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1633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1634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1635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1636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1637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1638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1639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1640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1641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1642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1643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1644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1645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1646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1647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1648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1649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1650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651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652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653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654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655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656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21567" name="Группа 629"/>
          <p:cNvGrpSpPr>
            <a:grpSpLocks/>
          </p:cNvGrpSpPr>
          <p:nvPr/>
        </p:nvGrpSpPr>
        <p:grpSpPr bwMode="auto">
          <a:xfrm>
            <a:off x="4764328" y="3741428"/>
            <a:ext cx="283423" cy="324518"/>
            <a:chOff x="142483" y="3760967"/>
            <a:chExt cx="346075" cy="547804"/>
          </a:xfrm>
        </p:grpSpPr>
        <p:sp>
          <p:nvSpPr>
            <p:cNvPr id="1485" name="Line 281"/>
            <p:cNvSpPr>
              <a:spLocks noChangeShapeType="1"/>
            </p:cNvSpPr>
            <p:nvPr/>
          </p:nvSpPr>
          <p:spPr bwMode="auto">
            <a:xfrm>
              <a:off x="203459" y="3847541"/>
              <a:ext cx="0" cy="300731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1293636">
                <a:buClr>
                  <a:srgbClr val="000000"/>
                </a:buClr>
                <a:buSzPct val="100000"/>
                <a:defRPr/>
              </a:pPr>
              <a:endParaRPr lang="ru-RU" sz="907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  <a:cs typeface="Arial" charset="0"/>
              </a:endParaRPr>
            </a:p>
          </p:txBody>
        </p:sp>
        <p:sp>
          <p:nvSpPr>
            <p:cNvPr id="1486" name="Freeform 285"/>
            <p:cNvSpPr>
              <a:spLocks/>
            </p:cNvSpPr>
            <p:nvPr/>
          </p:nvSpPr>
          <p:spPr bwMode="auto">
            <a:xfrm>
              <a:off x="198514" y="3795140"/>
              <a:ext cx="270268" cy="227826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1293636">
                <a:defRPr/>
              </a:pPr>
              <a:endParaRPr lang="ru-RU" sz="907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  <a:cs typeface="Arial" charset="0"/>
              </a:endParaRPr>
            </a:p>
          </p:txBody>
        </p:sp>
        <p:sp>
          <p:nvSpPr>
            <p:cNvPr id="1487" name="Text Box 286"/>
            <p:cNvSpPr txBox="1">
              <a:spLocks noChangeArrowheads="1"/>
            </p:cNvSpPr>
            <p:nvPr/>
          </p:nvSpPr>
          <p:spPr bwMode="auto">
            <a:xfrm>
              <a:off x="142483" y="3760967"/>
              <a:ext cx="346075" cy="54780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96862" tIns="48431" rIns="96862" bIns="48431">
              <a:spAutoFit/>
            </a:bodyPr>
            <a:lstStyle/>
            <a:p>
              <a:pPr algn="ctr" defTabSz="1039858">
                <a:defRPr/>
              </a:pPr>
              <a:r>
                <a:rPr lang="ru-RU" sz="567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+mj-lt"/>
                  <a:cs typeface="Arial" charset="0"/>
                </a:rPr>
                <a:t> </a:t>
              </a:r>
              <a:r>
                <a:rPr lang="ru-RU" sz="453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+mj-lt"/>
                  <a:cs typeface="Arial" charset="0"/>
                </a:rPr>
                <a:t>ПСЧ-1</a:t>
              </a:r>
            </a:p>
          </p:txBody>
        </p:sp>
      </p:grpSp>
      <p:grpSp>
        <p:nvGrpSpPr>
          <p:cNvPr id="21568" name="Группа 119"/>
          <p:cNvGrpSpPr>
            <a:grpSpLocks/>
          </p:cNvGrpSpPr>
          <p:nvPr/>
        </p:nvGrpSpPr>
        <p:grpSpPr bwMode="auto">
          <a:xfrm>
            <a:off x="5366265" y="2093524"/>
            <a:ext cx="199747" cy="160607"/>
            <a:chOff x="214313" y="8958263"/>
            <a:chExt cx="642937" cy="500062"/>
          </a:xfrm>
        </p:grpSpPr>
        <p:sp>
          <p:nvSpPr>
            <p:cNvPr id="1489" name="Прямоугольник 15"/>
            <p:cNvSpPr>
              <a:spLocks noChangeArrowheads="1"/>
            </p:cNvSpPr>
            <p:nvPr/>
          </p:nvSpPr>
          <p:spPr bwMode="auto">
            <a:xfrm>
              <a:off x="214313" y="9172576"/>
              <a:ext cx="642937" cy="285749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1292592">
                <a:defRPr/>
              </a:pPr>
              <a:endParaRPr lang="ru-RU" sz="907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490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3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1292592">
                <a:defRPr/>
              </a:pPr>
              <a:endParaRPr lang="ru-RU" sz="907" dirty="0"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21573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21574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1575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</p:grpSp>
      <p:cxnSp>
        <p:nvCxnSpPr>
          <p:cNvPr id="1322" name="Прямая соединительная линия 1321"/>
          <p:cNvCxnSpPr/>
          <p:nvPr/>
        </p:nvCxnSpPr>
        <p:spPr>
          <a:xfrm flipV="1">
            <a:off x="7821868" y="3094601"/>
            <a:ext cx="1083877" cy="2936160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38" name="Прямая соединительная линия 1437"/>
          <p:cNvCxnSpPr/>
          <p:nvPr/>
        </p:nvCxnSpPr>
        <p:spPr>
          <a:xfrm flipV="1">
            <a:off x="4146649" y="793594"/>
            <a:ext cx="825658" cy="4318793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39" name="Прямая соединительная линия 1438"/>
          <p:cNvCxnSpPr/>
          <p:nvPr/>
        </p:nvCxnSpPr>
        <p:spPr>
          <a:xfrm flipV="1">
            <a:off x="2251064" y="5112387"/>
            <a:ext cx="1895585" cy="2643422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40" name="Прямая соединительная линия 1439"/>
          <p:cNvCxnSpPr/>
          <p:nvPr/>
        </p:nvCxnSpPr>
        <p:spPr>
          <a:xfrm flipH="1" flipV="1">
            <a:off x="-16082" y="3866992"/>
            <a:ext cx="3129771" cy="2686182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37" name="Text Box 2"/>
          <p:cNvSpPr txBox="1">
            <a:spLocks noChangeArrowheads="1"/>
          </p:cNvSpPr>
          <p:nvPr/>
        </p:nvSpPr>
        <p:spPr bwMode="auto">
          <a:xfrm>
            <a:off x="-16084" y="4477"/>
            <a:ext cx="10377207" cy="759747"/>
          </a:xfrm>
          <a:prstGeom prst="rect">
            <a:avLst/>
          </a:prstGeom>
          <a:solidFill>
            <a:schemeClr val="accent1">
              <a:lumMod val="50000"/>
            </a:schemeClr>
          </a:solidFill>
          <a:ln w="9525">
            <a:noFill/>
            <a:miter lim="800000"/>
            <a:headEnd/>
            <a:tailEnd/>
          </a:ln>
        </p:spPr>
        <p:txBody>
          <a:bodyPr lIns="39620" tIns="19811" rIns="39620" bIns="19811" anchor="ctr"/>
          <a:lstStyle>
            <a:defPPr>
              <a:defRPr lang="ru-RU"/>
            </a:defPPr>
            <a:lvl1pPr algn="ctr">
              <a:defRPr sz="140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ru-RU" sz="1200" dirty="0"/>
              <a:t>ИНФОРМАЦИОННЫЕ МАТЕРИАЛЫ </a:t>
            </a:r>
            <a:r>
              <a:rPr lang="ru-RU" sz="1200" dirty="0" smtClean="0"/>
              <a:t>ПО ПОРЫВАМ ВЕТРА НА ТЕРРИТОРИИ</a:t>
            </a:r>
            <a:endParaRPr lang="ru-RU" sz="1200" dirty="0"/>
          </a:p>
          <a:p>
            <a:r>
              <a:rPr lang="ru-RU" sz="1200" dirty="0"/>
              <a:t>ЛЕНИНГРАДСКОЙ ОБЛАСТИ (РИСК НАРУШЕНИЯ ЭЛЕКТРОСНАБЖЕНИЯ НА </a:t>
            </a:r>
            <a:r>
              <a:rPr lang="ru-RU" sz="1200" dirty="0" smtClean="0"/>
              <a:t>15.10.2021)</a:t>
            </a:r>
            <a:endParaRPr lang="ru-RU" sz="1200" dirty="0"/>
          </a:p>
        </p:txBody>
      </p:sp>
      <p:sp>
        <p:nvSpPr>
          <p:cNvPr id="1443" name="Text Box 97"/>
          <p:cNvSpPr txBox="1">
            <a:spLocks noChangeArrowheads="1"/>
          </p:cNvSpPr>
          <p:nvPr/>
        </p:nvSpPr>
        <p:spPr bwMode="auto">
          <a:xfrm>
            <a:off x="8307331" y="7558233"/>
            <a:ext cx="1460939" cy="19848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27982" tIns="63992" rIns="127982" bIns="63992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endParaRPr lang="ru-RU" altLang="ru-RU" sz="450" b="0" dirty="0">
              <a:solidFill>
                <a:srgbClr val="000000"/>
              </a:solidFill>
              <a:cs typeface="Arial" panose="020B0604020202020204" pitchFamily="34" charset="0"/>
            </a:endParaRPr>
          </a:p>
        </p:txBody>
      </p:sp>
      <p:grpSp>
        <p:nvGrpSpPr>
          <p:cNvPr id="1444" name="Группа 1443"/>
          <p:cNvGrpSpPr/>
          <p:nvPr/>
        </p:nvGrpSpPr>
        <p:grpSpPr>
          <a:xfrm>
            <a:off x="8137993" y="6467179"/>
            <a:ext cx="2602103" cy="1750645"/>
            <a:chOff x="9401428" y="3528486"/>
            <a:chExt cx="2977611" cy="3327495"/>
          </a:xfrm>
        </p:grpSpPr>
        <p:grpSp>
          <p:nvGrpSpPr>
            <p:cNvPr id="1445" name="Группа 1145"/>
            <p:cNvGrpSpPr/>
            <p:nvPr/>
          </p:nvGrpSpPr>
          <p:grpSpPr>
            <a:xfrm>
              <a:off x="9401428" y="3528486"/>
              <a:ext cx="2977611" cy="3327495"/>
              <a:chOff x="6759625" y="4893992"/>
              <a:chExt cx="2425033" cy="1971674"/>
            </a:xfrm>
          </p:grpSpPr>
          <p:sp>
            <p:nvSpPr>
              <p:cNvPr id="1450" name="Rectangle 93"/>
              <p:cNvSpPr>
                <a:spLocks noChangeArrowheads="1"/>
              </p:cNvSpPr>
              <p:nvPr/>
            </p:nvSpPr>
            <p:spPr bwMode="auto">
              <a:xfrm>
                <a:off x="6759625" y="4918615"/>
                <a:ext cx="2096871" cy="1921565"/>
              </a:xfrm>
              <a:prstGeom prst="rect">
                <a:avLst/>
              </a:prstGeom>
              <a:solidFill>
                <a:schemeClr val="bg1"/>
              </a:solidFill>
              <a:ln w="1905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675" dirty="0">
                  <a:solidFill>
                    <a:srgbClr val="000000"/>
                  </a:solidFill>
                  <a:latin typeface="Calibri" panose="020F050202020403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51" name="Text Box 97"/>
              <p:cNvSpPr txBox="1">
                <a:spLocks noChangeArrowheads="1"/>
              </p:cNvSpPr>
              <p:nvPr/>
            </p:nvSpPr>
            <p:spPr bwMode="auto">
              <a:xfrm>
                <a:off x="7197788" y="4893992"/>
                <a:ext cx="1606383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i="1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Условные обозначения</a:t>
                </a:r>
              </a:p>
            </p:txBody>
          </p:sp>
          <p:sp>
            <p:nvSpPr>
              <p:cNvPr id="1452" name="Text Box 97"/>
              <p:cNvSpPr txBox="1">
                <a:spLocks noChangeArrowheads="1"/>
              </p:cNvSpPr>
              <p:nvPr/>
            </p:nvSpPr>
            <p:spPr bwMode="auto">
              <a:xfrm>
                <a:off x="7187581" y="6232909"/>
                <a:ext cx="1609849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453" name="TextBox 10"/>
              <p:cNvSpPr txBox="1"/>
              <p:nvPr/>
            </p:nvSpPr>
            <p:spPr>
              <a:xfrm>
                <a:off x="6814224" y="6637475"/>
                <a:ext cx="919351" cy="220980"/>
              </a:xfrm>
              <a:prstGeom prst="rect">
                <a:avLst/>
              </a:prstGeom>
              <a:solidFill>
                <a:schemeClr val="bg1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algn="ctr">
                  <a:defRPr sz="700" b="1"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</a:lstStyle>
              <a:p>
                <a:pPr algn="l">
                  <a:defRPr/>
                </a:pPr>
                <a:r>
                  <a:rPr lang="ru-RU" sz="675" dirty="0">
                    <a:solidFill>
                      <a:prstClr val="black"/>
                    </a:solidFill>
                  </a:rPr>
                  <a:t>ГО Керчь   </a:t>
                </a:r>
              </a:p>
            </p:txBody>
          </p:sp>
          <p:sp>
            <p:nvSpPr>
              <p:cNvPr id="1454" name="Прямоугольник 1453"/>
              <p:cNvSpPr/>
              <p:nvPr/>
            </p:nvSpPr>
            <p:spPr>
              <a:xfrm>
                <a:off x="6821544" y="6110531"/>
                <a:ext cx="527227" cy="138165"/>
              </a:xfrm>
              <a:prstGeom prst="rect">
                <a:avLst/>
              </a:prstGeom>
              <a:solidFill>
                <a:srgbClr val="FFFF00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>
                  <a:defRPr/>
                </a:pPr>
                <a:r>
                  <a:rPr lang="ru-RU" sz="675" dirty="0">
                    <a:solidFill>
                      <a:prstClr val="black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321/20</a:t>
                </a:r>
              </a:p>
            </p:txBody>
          </p:sp>
          <p:sp>
            <p:nvSpPr>
              <p:cNvPr id="1455" name="Text Box 97"/>
              <p:cNvSpPr txBox="1">
                <a:spLocks noChangeArrowheads="1"/>
              </p:cNvSpPr>
              <p:nvPr/>
            </p:nvSpPr>
            <p:spPr bwMode="auto">
              <a:xfrm>
                <a:off x="7308981" y="6603122"/>
                <a:ext cx="1831079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- муниципальное образование</a:t>
                </a:r>
              </a:p>
            </p:txBody>
          </p:sp>
          <p:sp>
            <p:nvSpPr>
              <p:cNvPr id="1456" name="Text Box 97"/>
              <p:cNvSpPr txBox="1">
                <a:spLocks noChangeArrowheads="1"/>
              </p:cNvSpPr>
              <p:nvPr/>
            </p:nvSpPr>
            <p:spPr bwMode="auto">
              <a:xfrm>
                <a:off x="7254310" y="5904606"/>
                <a:ext cx="1896493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 - линии электропередач 110 кВт</a:t>
                </a:r>
              </a:p>
            </p:txBody>
          </p:sp>
          <p:cxnSp>
            <p:nvCxnSpPr>
              <p:cNvPr id="1457" name="Прямая соединительная линия 1456"/>
              <p:cNvCxnSpPr/>
              <p:nvPr/>
            </p:nvCxnSpPr>
            <p:spPr>
              <a:xfrm>
                <a:off x="6955007" y="5999758"/>
                <a:ext cx="275997" cy="0"/>
              </a:xfrm>
              <a:prstGeom prst="line">
                <a:avLst/>
              </a:prstGeom>
              <a:ln w="38100">
                <a:solidFill>
                  <a:schemeClr val="accent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458" name="Text Box 97"/>
              <p:cNvSpPr txBox="1">
                <a:spLocks noChangeArrowheads="1"/>
              </p:cNvSpPr>
              <p:nvPr/>
            </p:nvSpPr>
            <p:spPr bwMode="auto">
              <a:xfrm>
                <a:off x="7286006" y="6092783"/>
                <a:ext cx="1898652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127985" tIns="63994" rIns="127985" bIns="63994">
                <a:spAutoFit/>
              </a:bodyPr>
              <a:lstStyle>
                <a:lvl1pPr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1pPr>
                <a:lvl2pPr marL="742950" indent="-28575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2pPr>
                <a:lvl3pPr marL="11430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3pPr>
                <a:lvl4pPr marL="16002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4pPr>
                <a:lvl5pPr marL="20574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kern="0" dirty="0">
                    <a:solidFill>
                      <a:srgbClr val="000000"/>
                    </a:solidFill>
                    <a:latin typeface="Times New Roman" pitchFamily="18" charset="0"/>
                  </a:rPr>
                  <a:t>- </a:t>
                </a:r>
                <a:r>
                  <a:rPr lang="ru-RU" altLang="ru-RU" sz="675" dirty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rPr>
                  <a:t>протяженность ЛЭП/ТП (шт.)</a:t>
                </a:r>
              </a:p>
            </p:txBody>
          </p:sp>
        </p:grpSp>
        <p:sp>
          <p:nvSpPr>
            <p:cNvPr id="1446" name="Скругленный прямоугольник 1445"/>
            <p:cNvSpPr/>
            <p:nvPr/>
          </p:nvSpPr>
          <p:spPr>
            <a:xfrm>
              <a:off x="9661923" y="6214698"/>
              <a:ext cx="282820" cy="225201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675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60%</a:t>
              </a:r>
            </a:p>
          </p:txBody>
        </p:sp>
        <p:sp>
          <p:nvSpPr>
            <p:cNvPr id="1447" name="Text Box 97"/>
            <p:cNvSpPr txBox="1">
              <a:spLocks noChangeArrowheads="1"/>
            </p:cNvSpPr>
            <p:nvPr/>
          </p:nvSpPr>
          <p:spPr bwMode="auto">
            <a:xfrm>
              <a:off x="10113052" y="6153650"/>
              <a:ext cx="2046139" cy="35136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80200" tIns="40101" rIns="80200" bIns="40101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defTabSz="801689">
                <a:defRPr/>
              </a:pPr>
              <a:r>
                <a: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rPr>
                <a:t> - износ электроэнергетических систем </a:t>
              </a:r>
            </a:p>
          </p:txBody>
        </p:sp>
        <p:sp>
          <p:nvSpPr>
            <p:cNvPr id="1448" name="Прямоугольник 1447"/>
            <p:cNvSpPr/>
            <p:nvPr/>
          </p:nvSpPr>
          <p:spPr>
            <a:xfrm>
              <a:off x="9477456" y="5946998"/>
              <a:ext cx="658385" cy="197832"/>
            </a:xfrm>
            <a:prstGeom prst="rect">
              <a:avLst/>
            </a:prstGeom>
            <a:solidFill>
              <a:srgbClr val="92D050"/>
            </a:solidFill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lIns="68571" tIns="34286" rIns="68571" bIns="34286" anchor="ctr"/>
            <a:lstStyle/>
            <a:p>
              <a:pPr algn="ctr"/>
              <a:r>
                <a:rPr lang="ru-RU" sz="675" kern="0" dirty="0">
                  <a:solidFill>
                    <a:prstClr val="black"/>
                  </a:solidFill>
                  <a:cs typeface="Times New Roman" panose="02020603050405020304" pitchFamily="18" charset="0"/>
                </a:rPr>
                <a:t>19/330</a:t>
              </a:r>
            </a:p>
          </p:txBody>
        </p:sp>
        <p:sp>
          <p:nvSpPr>
            <p:cNvPr id="1449" name="Text Box 97"/>
            <p:cNvSpPr txBox="1">
              <a:spLocks noChangeArrowheads="1"/>
            </p:cNvSpPr>
            <p:nvPr/>
          </p:nvSpPr>
          <p:spPr bwMode="auto">
            <a:xfrm>
              <a:off x="10063858" y="5864760"/>
              <a:ext cx="1648083" cy="44305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73" tIns="63988" rIns="127973" bIns="63988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кол-во домов /населения</a:t>
              </a:r>
            </a:p>
          </p:txBody>
        </p:sp>
      </p:grpSp>
      <p:sp>
        <p:nvSpPr>
          <p:cNvPr id="1459" name="Text Box 97"/>
          <p:cNvSpPr txBox="1">
            <a:spLocks noChangeArrowheads="1"/>
          </p:cNvSpPr>
          <p:nvPr/>
        </p:nvSpPr>
        <p:spPr bwMode="auto">
          <a:xfrm>
            <a:off x="8651665" y="6604516"/>
            <a:ext cx="1506131" cy="20080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89" tIns="47996" rIns="95989" bIns="47996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675" b="0" kern="0" dirty="0">
                <a:solidFill>
                  <a:srgbClr val="000000"/>
                </a:solidFill>
                <a:cs typeface="Arial" panose="020B0604020202020204" pitchFamily="34" charset="0"/>
              </a:rPr>
              <a:t>- количество осадков, мм</a:t>
            </a:r>
          </a:p>
        </p:txBody>
      </p:sp>
      <p:sp>
        <p:nvSpPr>
          <p:cNvPr id="1460" name="TextBox 23"/>
          <p:cNvSpPr txBox="1"/>
          <p:nvPr/>
        </p:nvSpPr>
        <p:spPr>
          <a:xfrm>
            <a:off x="8270590" y="6627814"/>
            <a:ext cx="383894" cy="219291"/>
          </a:xfrm>
          <a:prstGeom prst="rect">
            <a:avLst/>
          </a:prstGeom>
          <a:solidFill>
            <a:srgbClr val="4F81BD">
              <a:lumMod val="75000"/>
            </a:srgbClr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25" kern="0" dirty="0">
                <a:solidFill>
                  <a:prstClr val="black"/>
                </a:solidFill>
              </a:rPr>
              <a:t>20</a:t>
            </a:r>
          </a:p>
        </p:txBody>
      </p:sp>
      <p:sp>
        <p:nvSpPr>
          <p:cNvPr id="1461" name="TextBox 23"/>
          <p:cNvSpPr txBox="1"/>
          <p:nvPr/>
        </p:nvSpPr>
        <p:spPr>
          <a:xfrm>
            <a:off x="8282179" y="6782376"/>
            <a:ext cx="372305" cy="219291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25" kern="0" dirty="0">
                <a:solidFill>
                  <a:prstClr val="black"/>
                </a:solidFill>
              </a:rPr>
              <a:t>3</a:t>
            </a:r>
          </a:p>
        </p:txBody>
      </p:sp>
      <p:sp>
        <p:nvSpPr>
          <p:cNvPr id="1462" name="Text Box 97"/>
          <p:cNvSpPr txBox="1">
            <a:spLocks noChangeArrowheads="1"/>
          </p:cNvSpPr>
          <p:nvPr/>
        </p:nvSpPr>
        <p:spPr bwMode="auto">
          <a:xfrm>
            <a:off x="8651665" y="6772475"/>
            <a:ext cx="1018906" cy="20080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89" tIns="47996" rIns="95989" bIns="47996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675" b="0" kern="0" dirty="0">
                <a:solidFill>
                  <a:srgbClr val="000000"/>
                </a:solidFill>
                <a:cs typeface="Arial" panose="020B0604020202020204" pitchFamily="34" charset="0"/>
              </a:rPr>
              <a:t>- порывы ветра, м/с</a:t>
            </a:r>
          </a:p>
        </p:txBody>
      </p:sp>
      <p:grpSp>
        <p:nvGrpSpPr>
          <p:cNvPr id="1463" name="Группа 629"/>
          <p:cNvGrpSpPr>
            <a:grpSpLocks/>
          </p:cNvGrpSpPr>
          <p:nvPr/>
        </p:nvGrpSpPr>
        <p:grpSpPr bwMode="auto">
          <a:xfrm>
            <a:off x="8390876" y="6988467"/>
            <a:ext cx="155099" cy="151307"/>
            <a:chOff x="142483" y="3760971"/>
            <a:chExt cx="346075" cy="386605"/>
          </a:xfrm>
        </p:grpSpPr>
        <p:sp>
          <p:nvSpPr>
            <p:cNvPr id="1464" name="Line 281"/>
            <p:cNvSpPr>
              <a:spLocks noChangeShapeType="1"/>
            </p:cNvSpPr>
            <p:nvPr/>
          </p:nvSpPr>
          <p:spPr bwMode="auto">
            <a:xfrm>
              <a:off x="203673" y="3847248"/>
              <a:ext cx="0" cy="30032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958830">
                <a:buClr>
                  <a:srgbClr val="000000"/>
                </a:buClr>
                <a:buSzPct val="100000"/>
                <a:defRPr/>
              </a:pPr>
              <a:endParaRPr lang="ru-RU" sz="6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</a:endParaRPr>
            </a:p>
          </p:txBody>
        </p:sp>
        <p:sp>
          <p:nvSpPr>
            <p:cNvPr id="1465" name="Freeform 285"/>
            <p:cNvSpPr>
              <a:spLocks/>
            </p:cNvSpPr>
            <p:nvPr/>
          </p:nvSpPr>
          <p:spPr bwMode="auto">
            <a:xfrm>
              <a:off x="198223" y="3795140"/>
              <a:ext cx="270456" cy="228326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958830">
                <a:defRPr/>
              </a:pPr>
              <a:endParaRPr lang="ru-RU" sz="60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</a:endParaRPr>
            </a:p>
          </p:txBody>
        </p:sp>
        <p:sp>
          <p:nvSpPr>
            <p:cNvPr id="1466" name="Text Box 286"/>
            <p:cNvSpPr txBox="1">
              <a:spLocks noChangeArrowheads="1"/>
            </p:cNvSpPr>
            <p:nvPr/>
          </p:nvSpPr>
          <p:spPr bwMode="auto">
            <a:xfrm>
              <a:off x="142483" y="3760971"/>
              <a:ext cx="346075" cy="33842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85450" tIns="42725" rIns="85450" bIns="42725">
              <a:spAutoFit/>
            </a:bodyPr>
            <a:lstStyle/>
            <a:p>
              <a:pPr algn="ctr" defTabSz="770733">
                <a:defRPr/>
              </a:pPr>
              <a:endParaRPr lang="ru-RU" sz="3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j-lt"/>
              </a:endParaRPr>
            </a:p>
          </p:txBody>
        </p:sp>
      </p:grpSp>
      <p:sp>
        <p:nvSpPr>
          <p:cNvPr id="1467" name="Text Box 97"/>
          <p:cNvSpPr txBox="1">
            <a:spLocks noChangeArrowheads="1"/>
          </p:cNvSpPr>
          <p:nvPr/>
        </p:nvSpPr>
        <p:spPr bwMode="auto">
          <a:xfrm>
            <a:off x="8611820" y="6940093"/>
            <a:ext cx="1716335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пожарно-спасательные формирования</a:t>
            </a:r>
          </a:p>
        </p:txBody>
      </p:sp>
      <p:grpSp>
        <p:nvGrpSpPr>
          <p:cNvPr id="1468" name="Group 316"/>
          <p:cNvGrpSpPr>
            <a:grpSpLocks/>
          </p:cNvGrpSpPr>
          <p:nvPr/>
        </p:nvGrpSpPr>
        <p:grpSpPr bwMode="auto">
          <a:xfrm>
            <a:off x="8379708" y="7164087"/>
            <a:ext cx="139927" cy="111367"/>
            <a:chOff x="4727" y="2506"/>
            <a:chExt cx="706" cy="1172"/>
          </a:xfrm>
        </p:grpSpPr>
        <p:sp>
          <p:nvSpPr>
            <p:cNvPr id="1469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07 h 135"/>
                <a:gd name="T2" fmla="*/ 0 w 139"/>
                <a:gd name="T3" fmla="*/ 73 h 135"/>
                <a:gd name="T4" fmla="*/ 5 w 139"/>
                <a:gd name="T5" fmla="*/ 73 h 135"/>
                <a:gd name="T6" fmla="*/ 5 w 139"/>
                <a:gd name="T7" fmla="*/ 37 h 135"/>
                <a:gd name="T8" fmla="*/ 10 w 139"/>
                <a:gd name="T9" fmla="*/ 37 h 135"/>
                <a:gd name="T10" fmla="*/ 10 w 139"/>
                <a:gd name="T11" fmla="*/ 0 h 135"/>
                <a:gd name="T12" fmla="*/ 15 w 139"/>
                <a:gd name="T13" fmla="*/ 0 h 135"/>
                <a:gd name="T14" fmla="*/ 15 w 139"/>
                <a:gd name="T15" fmla="*/ 107 h 135"/>
                <a:gd name="T16" fmla="*/ 0 w 139"/>
                <a:gd name="T17" fmla="*/ 107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70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971 h 1278"/>
                <a:gd name="T2" fmla="*/ 0 w 1946"/>
                <a:gd name="T3" fmla="*/ 78 h 1278"/>
                <a:gd name="T4" fmla="*/ 84 w 1946"/>
                <a:gd name="T5" fmla="*/ 78 h 1278"/>
                <a:gd name="T6" fmla="*/ 84 w 1946"/>
                <a:gd name="T7" fmla="*/ 71 h 1278"/>
                <a:gd name="T8" fmla="*/ 84 w 1946"/>
                <a:gd name="T9" fmla="*/ 62 h 1278"/>
                <a:gd name="T10" fmla="*/ 85 w 1946"/>
                <a:gd name="T11" fmla="*/ 55 h 1278"/>
                <a:gd name="T12" fmla="*/ 85 w 1946"/>
                <a:gd name="T13" fmla="*/ 48 h 1278"/>
                <a:gd name="T14" fmla="*/ 86 w 1946"/>
                <a:gd name="T15" fmla="*/ 42 h 1278"/>
                <a:gd name="T16" fmla="*/ 88 w 1946"/>
                <a:gd name="T17" fmla="*/ 35 h 1278"/>
                <a:gd name="T18" fmla="*/ 89 w 1946"/>
                <a:gd name="T19" fmla="*/ 29 h 1278"/>
                <a:gd name="T20" fmla="*/ 91 w 1946"/>
                <a:gd name="T21" fmla="*/ 23 h 1278"/>
                <a:gd name="T22" fmla="*/ 92 w 1946"/>
                <a:gd name="T23" fmla="*/ 18 h 1278"/>
                <a:gd name="T24" fmla="*/ 94 w 1946"/>
                <a:gd name="T25" fmla="*/ 14 h 1278"/>
                <a:gd name="T26" fmla="*/ 96 w 1946"/>
                <a:gd name="T27" fmla="*/ 10 h 1278"/>
                <a:gd name="T28" fmla="*/ 98 w 1946"/>
                <a:gd name="T29" fmla="*/ 6 h 1278"/>
                <a:gd name="T30" fmla="*/ 101 w 1946"/>
                <a:gd name="T31" fmla="*/ 3 h 1278"/>
                <a:gd name="T32" fmla="*/ 103 w 1946"/>
                <a:gd name="T33" fmla="*/ 3 h 1278"/>
                <a:gd name="T34" fmla="*/ 105 w 1946"/>
                <a:gd name="T35" fmla="*/ 0 h 1278"/>
                <a:gd name="T36" fmla="*/ 108 w 1946"/>
                <a:gd name="T37" fmla="*/ 0 h 1278"/>
                <a:gd name="T38" fmla="*/ 110 w 1946"/>
                <a:gd name="T39" fmla="*/ 0 h 1278"/>
                <a:gd name="T40" fmla="*/ 113 w 1946"/>
                <a:gd name="T41" fmla="*/ 3 h 1278"/>
                <a:gd name="T42" fmla="*/ 115 w 1946"/>
                <a:gd name="T43" fmla="*/ 3 h 1278"/>
                <a:gd name="T44" fmla="*/ 118 w 1946"/>
                <a:gd name="T45" fmla="*/ 6 h 1278"/>
                <a:gd name="T46" fmla="*/ 120 w 1946"/>
                <a:gd name="T47" fmla="*/ 10 h 1278"/>
                <a:gd name="T48" fmla="*/ 122 w 1946"/>
                <a:gd name="T49" fmla="*/ 14 h 1278"/>
                <a:gd name="T50" fmla="*/ 124 w 1946"/>
                <a:gd name="T51" fmla="*/ 18 h 1278"/>
                <a:gd name="T52" fmla="*/ 125 w 1946"/>
                <a:gd name="T53" fmla="*/ 23 h 1278"/>
                <a:gd name="T54" fmla="*/ 127 w 1946"/>
                <a:gd name="T55" fmla="*/ 29 h 1278"/>
                <a:gd name="T56" fmla="*/ 128 w 1946"/>
                <a:gd name="T57" fmla="*/ 35 h 1278"/>
                <a:gd name="T58" fmla="*/ 130 w 1946"/>
                <a:gd name="T59" fmla="*/ 42 h 1278"/>
                <a:gd name="T60" fmla="*/ 130 w 1946"/>
                <a:gd name="T61" fmla="*/ 48 h 1278"/>
                <a:gd name="T62" fmla="*/ 131 w 1946"/>
                <a:gd name="T63" fmla="*/ 55 h 1278"/>
                <a:gd name="T64" fmla="*/ 132 w 1946"/>
                <a:gd name="T65" fmla="*/ 62 h 1278"/>
                <a:gd name="T66" fmla="*/ 132 w 1946"/>
                <a:gd name="T67" fmla="*/ 71 h 1278"/>
                <a:gd name="T68" fmla="*/ 132 w 1946"/>
                <a:gd name="T69" fmla="*/ 78 h 1278"/>
                <a:gd name="T70" fmla="*/ 216 w 1946"/>
                <a:gd name="T71" fmla="*/ 78 h 1278"/>
                <a:gd name="T72" fmla="*/ 216 w 1946"/>
                <a:gd name="T73" fmla="*/ 970 h 1278"/>
                <a:gd name="T74" fmla="*/ 0 w 1946"/>
                <a:gd name="T75" fmla="*/ 971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71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72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73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74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75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76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77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78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79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80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81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82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83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84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88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91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48 w 440"/>
                <a:gd name="T1" fmla="*/ 78 h 102"/>
                <a:gd name="T2" fmla="*/ 48 w 440"/>
                <a:gd name="T3" fmla="*/ 70 h 102"/>
                <a:gd name="T4" fmla="*/ 48 w 440"/>
                <a:gd name="T5" fmla="*/ 63 h 102"/>
                <a:gd name="T6" fmla="*/ 47 w 440"/>
                <a:gd name="T7" fmla="*/ 55 h 102"/>
                <a:gd name="T8" fmla="*/ 46 w 440"/>
                <a:gd name="T9" fmla="*/ 49 h 102"/>
                <a:gd name="T10" fmla="*/ 45 w 440"/>
                <a:gd name="T11" fmla="*/ 42 h 102"/>
                <a:gd name="T12" fmla="*/ 44 w 440"/>
                <a:gd name="T13" fmla="*/ 35 h 102"/>
                <a:gd name="T14" fmla="*/ 43 w 440"/>
                <a:gd name="T15" fmla="*/ 29 h 102"/>
                <a:gd name="T16" fmla="*/ 41 w 440"/>
                <a:gd name="T17" fmla="*/ 23 h 102"/>
                <a:gd name="T18" fmla="*/ 39 w 440"/>
                <a:gd name="T19" fmla="*/ 18 h 102"/>
                <a:gd name="T20" fmla="*/ 38 w 440"/>
                <a:gd name="T21" fmla="*/ 14 h 102"/>
                <a:gd name="T22" fmla="*/ 36 w 440"/>
                <a:gd name="T23" fmla="*/ 10 h 102"/>
                <a:gd name="T24" fmla="*/ 34 w 440"/>
                <a:gd name="T25" fmla="*/ 6 h 102"/>
                <a:gd name="T26" fmla="*/ 32 w 440"/>
                <a:gd name="T27" fmla="*/ 3 h 102"/>
                <a:gd name="T28" fmla="*/ 29 w 440"/>
                <a:gd name="T29" fmla="*/ 3 h 102"/>
                <a:gd name="T30" fmla="*/ 27 w 440"/>
                <a:gd name="T31" fmla="*/ 0 h 102"/>
                <a:gd name="T32" fmla="*/ 24 w 440"/>
                <a:gd name="T33" fmla="*/ 0 h 102"/>
                <a:gd name="T34" fmla="*/ 22 w 440"/>
                <a:gd name="T35" fmla="*/ 0 h 102"/>
                <a:gd name="T36" fmla="*/ 19 w 440"/>
                <a:gd name="T37" fmla="*/ 3 h 102"/>
                <a:gd name="T38" fmla="*/ 17 w 440"/>
                <a:gd name="T39" fmla="*/ 3 h 102"/>
                <a:gd name="T40" fmla="*/ 15 w 440"/>
                <a:gd name="T41" fmla="*/ 6 h 102"/>
                <a:gd name="T42" fmla="*/ 13 w 440"/>
                <a:gd name="T43" fmla="*/ 10 h 102"/>
                <a:gd name="T44" fmla="*/ 11 w 440"/>
                <a:gd name="T45" fmla="*/ 14 h 102"/>
                <a:gd name="T46" fmla="*/ 9 w 440"/>
                <a:gd name="T47" fmla="*/ 18 h 102"/>
                <a:gd name="T48" fmla="*/ 7 w 440"/>
                <a:gd name="T49" fmla="*/ 23 h 102"/>
                <a:gd name="T50" fmla="*/ 6 w 440"/>
                <a:gd name="T51" fmla="*/ 29 h 102"/>
                <a:gd name="T52" fmla="*/ 4 w 440"/>
                <a:gd name="T53" fmla="*/ 35 h 102"/>
                <a:gd name="T54" fmla="*/ 3 w 440"/>
                <a:gd name="T55" fmla="*/ 42 h 102"/>
                <a:gd name="T56" fmla="*/ 2 w 440"/>
                <a:gd name="T57" fmla="*/ 49 h 102"/>
                <a:gd name="T58" fmla="*/ 1 w 440"/>
                <a:gd name="T59" fmla="*/ 55 h 102"/>
                <a:gd name="T60" fmla="*/ 0 w 440"/>
                <a:gd name="T61" fmla="*/ 63 h 102"/>
                <a:gd name="T62" fmla="*/ 0 w 440"/>
                <a:gd name="T63" fmla="*/ 70 h 102"/>
                <a:gd name="T64" fmla="*/ 0 w 440"/>
                <a:gd name="T65" fmla="*/ 78 h 102"/>
                <a:gd name="T66" fmla="*/ 48 w 440"/>
                <a:gd name="T67" fmla="*/ 78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92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100 w 1847"/>
                <a:gd name="T1" fmla="*/ 50 h 168"/>
                <a:gd name="T2" fmla="*/ 95 w 1847"/>
                <a:gd name="T3" fmla="*/ 53 h 168"/>
                <a:gd name="T4" fmla="*/ 91 w 1847"/>
                <a:gd name="T5" fmla="*/ 60 h 168"/>
                <a:gd name="T6" fmla="*/ 87 w 1847"/>
                <a:gd name="T7" fmla="*/ 68 h 168"/>
                <a:gd name="T8" fmla="*/ 84 w 1847"/>
                <a:gd name="T9" fmla="*/ 79 h 168"/>
                <a:gd name="T10" fmla="*/ 81 w 1847"/>
                <a:gd name="T11" fmla="*/ 92 h 168"/>
                <a:gd name="T12" fmla="*/ 79 w 1847"/>
                <a:gd name="T13" fmla="*/ 105 h 168"/>
                <a:gd name="T14" fmla="*/ 78 w 1847"/>
                <a:gd name="T15" fmla="*/ 121 h 168"/>
                <a:gd name="T16" fmla="*/ 0 w 1847"/>
                <a:gd name="T17" fmla="*/ 129 h 168"/>
                <a:gd name="T18" fmla="*/ 1 w 1847"/>
                <a:gd name="T19" fmla="*/ 88 h 168"/>
                <a:gd name="T20" fmla="*/ 6 w 1847"/>
                <a:gd name="T21" fmla="*/ 88 h 168"/>
                <a:gd name="T22" fmla="*/ 16 w 1847"/>
                <a:gd name="T23" fmla="*/ 88 h 168"/>
                <a:gd name="T24" fmla="*/ 28 w 1847"/>
                <a:gd name="T25" fmla="*/ 88 h 168"/>
                <a:gd name="T26" fmla="*/ 41 w 1847"/>
                <a:gd name="T27" fmla="*/ 88 h 168"/>
                <a:gd name="T28" fmla="*/ 54 w 1847"/>
                <a:gd name="T29" fmla="*/ 88 h 168"/>
                <a:gd name="T30" fmla="*/ 65 w 1847"/>
                <a:gd name="T31" fmla="*/ 88 h 168"/>
                <a:gd name="T32" fmla="*/ 71 w 1847"/>
                <a:gd name="T33" fmla="*/ 88 h 168"/>
                <a:gd name="T34" fmla="*/ 74 w 1847"/>
                <a:gd name="T35" fmla="*/ 80 h 168"/>
                <a:gd name="T36" fmla="*/ 76 w 1847"/>
                <a:gd name="T37" fmla="*/ 64 h 168"/>
                <a:gd name="T38" fmla="*/ 79 w 1847"/>
                <a:gd name="T39" fmla="*/ 47 h 168"/>
                <a:gd name="T40" fmla="*/ 83 w 1847"/>
                <a:gd name="T41" fmla="*/ 33 h 168"/>
                <a:gd name="T42" fmla="*/ 86 w 1847"/>
                <a:gd name="T43" fmla="*/ 21 h 168"/>
                <a:gd name="T44" fmla="*/ 91 w 1847"/>
                <a:gd name="T45" fmla="*/ 10 h 168"/>
                <a:gd name="T46" fmla="*/ 95 w 1847"/>
                <a:gd name="T47" fmla="*/ 4 h 168"/>
                <a:gd name="T48" fmla="*/ 100 w 1847"/>
                <a:gd name="T49" fmla="*/ 1 h 168"/>
                <a:gd name="T50" fmla="*/ 105 w 1847"/>
                <a:gd name="T51" fmla="*/ 1 h 168"/>
                <a:gd name="T52" fmla="*/ 110 w 1847"/>
                <a:gd name="T53" fmla="*/ 4 h 168"/>
                <a:gd name="T54" fmla="*/ 114 w 1847"/>
                <a:gd name="T55" fmla="*/ 10 h 168"/>
                <a:gd name="T56" fmla="*/ 119 w 1847"/>
                <a:gd name="T57" fmla="*/ 21 h 168"/>
                <a:gd name="T58" fmla="*/ 123 w 1847"/>
                <a:gd name="T59" fmla="*/ 33 h 168"/>
                <a:gd name="T60" fmla="*/ 126 w 1847"/>
                <a:gd name="T61" fmla="*/ 47 h 168"/>
                <a:gd name="T62" fmla="*/ 129 w 1847"/>
                <a:gd name="T63" fmla="*/ 64 h 168"/>
                <a:gd name="T64" fmla="*/ 131 w 1847"/>
                <a:gd name="T65" fmla="*/ 80 h 168"/>
                <a:gd name="T66" fmla="*/ 134 w 1847"/>
                <a:gd name="T67" fmla="*/ 88 h 168"/>
                <a:gd name="T68" fmla="*/ 140 w 1847"/>
                <a:gd name="T69" fmla="*/ 88 h 168"/>
                <a:gd name="T70" fmla="*/ 151 w 1847"/>
                <a:gd name="T71" fmla="*/ 88 h 168"/>
                <a:gd name="T72" fmla="*/ 163 w 1847"/>
                <a:gd name="T73" fmla="*/ 88 h 168"/>
                <a:gd name="T74" fmla="*/ 176 w 1847"/>
                <a:gd name="T75" fmla="*/ 88 h 168"/>
                <a:gd name="T76" fmla="*/ 189 w 1847"/>
                <a:gd name="T77" fmla="*/ 88 h 168"/>
                <a:gd name="T78" fmla="*/ 198 w 1847"/>
                <a:gd name="T79" fmla="*/ 88 h 168"/>
                <a:gd name="T80" fmla="*/ 204 w 1847"/>
                <a:gd name="T81" fmla="*/ 88 h 168"/>
                <a:gd name="T82" fmla="*/ 205 w 1847"/>
                <a:gd name="T83" fmla="*/ 129 h 168"/>
                <a:gd name="T84" fmla="*/ 127 w 1847"/>
                <a:gd name="T85" fmla="*/ 121 h 168"/>
                <a:gd name="T86" fmla="*/ 126 w 1847"/>
                <a:gd name="T87" fmla="*/ 105 h 168"/>
                <a:gd name="T88" fmla="*/ 124 w 1847"/>
                <a:gd name="T89" fmla="*/ 92 h 168"/>
                <a:gd name="T90" fmla="*/ 121 w 1847"/>
                <a:gd name="T91" fmla="*/ 79 h 168"/>
                <a:gd name="T92" fmla="*/ 118 w 1847"/>
                <a:gd name="T93" fmla="*/ 68 h 168"/>
                <a:gd name="T94" fmla="*/ 114 w 1847"/>
                <a:gd name="T95" fmla="*/ 60 h 168"/>
                <a:gd name="T96" fmla="*/ 110 w 1847"/>
                <a:gd name="T97" fmla="*/ 53 h 168"/>
                <a:gd name="T98" fmla="*/ 105 w 1847"/>
                <a:gd name="T99" fmla="*/ 50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93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94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95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96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97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98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99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00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01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02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03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04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05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06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07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08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09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10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11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12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13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14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15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16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17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18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19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20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21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22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23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24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25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26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27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28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21 w 216"/>
                <a:gd name="T1" fmla="*/ 163 h 373"/>
                <a:gd name="T2" fmla="*/ 3 w 216"/>
                <a:gd name="T3" fmla="*/ 163 h 373"/>
                <a:gd name="T4" fmla="*/ 3 w 216"/>
                <a:gd name="T5" fmla="*/ 260 h 373"/>
                <a:gd name="T6" fmla="*/ 21 w 216"/>
                <a:gd name="T7" fmla="*/ 260 h 373"/>
                <a:gd name="T8" fmla="*/ 24 w 216"/>
                <a:gd name="T9" fmla="*/ 281 h 373"/>
                <a:gd name="T10" fmla="*/ 0 w 216"/>
                <a:gd name="T11" fmla="*/ 281 h 373"/>
                <a:gd name="T12" fmla="*/ 0 w 216"/>
                <a:gd name="T13" fmla="*/ 0 h 373"/>
                <a:gd name="T14" fmla="*/ 24 w 216"/>
                <a:gd name="T15" fmla="*/ 0 h 373"/>
                <a:gd name="T16" fmla="*/ 21 w 216"/>
                <a:gd name="T17" fmla="*/ 22 h 373"/>
                <a:gd name="T18" fmla="*/ 3 w 216"/>
                <a:gd name="T19" fmla="*/ 22 h 373"/>
                <a:gd name="T20" fmla="*/ 3 w 216"/>
                <a:gd name="T21" fmla="*/ 129 h 373"/>
                <a:gd name="T22" fmla="*/ 21 w 216"/>
                <a:gd name="T23" fmla="*/ 129 h 373"/>
                <a:gd name="T24" fmla="*/ 21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29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30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31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32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21 w 216"/>
                <a:gd name="T1" fmla="*/ 165 h 372"/>
                <a:gd name="T2" fmla="*/ 3 w 216"/>
                <a:gd name="T3" fmla="*/ 165 h 372"/>
                <a:gd name="T4" fmla="*/ 3 w 216"/>
                <a:gd name="T5" fmla="*/ 260 h 372"/>
                <a:gd name="T6" fmla="*/ 21 w 216"/>
                <a:gd name="T7" fmla="*/ 260 h 372"/>
                <a:gd name="T8" fmla="*/ 24 w 216"/>
                <a:gd name="T9" fmla="*/ 282 h 372"/>
                <a:gd name="T10" fmla="*/ 0 w 216"/>
                <a:gd name="T11" fmla="*/ 282 h 372"/>
                <a:gd name="T12" fmla="*/ 0 w 216"/>
                <a:gd name="T13" fmla="*/ 0 h 372"/>
                <a:gd name="T14" fmla="*/ 24 w 216"/>
                <a:gd name="T15" fmla="*/ 0 h 372"/>
                <a:gd name="T16" fmla="*/ 21 w 216"/>
                <a:gd name="T17" fmla="*/ 21 h 372"/>
                <a:gd name="T18" fmla="*/ 3 w 216"/>
                <a:gd name="T19" fmla="*/ 21 h 372"/>
                <a:gd name="T20" fmla="*/ 3 w 216"/>
                <a:gd name="T21" fmla="*/ 130 h 372"/>
                <a:gd name="T22" fmla="*/ 21 w 216"/>
                <a:gd name="T23" fmla="*/ 130 h 372"/>
                <a:gd name="T24" fmla="*/ 21 w 216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33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34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21 w 217"/>
                <a:gd name="T1" fmla="*/ 165 h 372"/>
                <a:gd name="T2" fmla="*/ 3 w 217"/>
                <a:gd name="T3" fmla="*/ 165 h 372"/>
                <a:gd name="T4" fmla="*/ 3 w 217"/>
                <a:gd name="T5" fmla="*/ 260 h 372"/>
                <a:gd name="T6" fmla="*/ 21 w 217"/>
                <a:gd name="T7" fmla="*/ 260 h 372"/>
                <a:gd name="T8" fmla="*/ 24 w 217"/>
                <a:gd name="T9" fmla="*/ 282 h 372"/>
                <a:gd name="T10" fmla="*/ 0 w 217"/>
                <a:gd name="T11" fmla="*/ 282 h 372"/>
                <a:gd name="T12" fmla="*/ 0 w 217"/>
                <a:gd name="T13" fmla="*/ 0 h 372"/>
                <a:gd name="T14" fmla="*/ 24 w 217"/>
                <a:gd name="T15" fmla="*/ 0 h 372"/>
                <a:gd name="T16" fmla="*/ 21 w 217"/>
                <a:gd name="T17" fmla="*/ 21 h 372"/>
                <a:gd name="T18" fmla="*/ 3 w 217"/>
                <a:gd name="T19" fmla="*/ 21 h 372"/>
                <a:gd name="T20" fmla="*/ 3 w 217"/>
                <a:gd name="T21" fmla="*/ 130 h 372"/>
                <a:gd name="T22" fmla="*/ 21 w 217"/>
                <a:gd name="T23" fmla="*/ 130 h 372"/>
                <a:gd name="T24" fmla="*/ 21 w 217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35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36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37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38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3 w 216"/>
                <a:gd name="T1" fmla="*/ 163 h 373"/>
                <a:gd name="T2" fmla="*/ 20 w 216"/>
                <a:gd name="T3" fmla="*/ 163 h 373"/>
                <a:gd name="T4" fmla="*/ 20 w 216"/>
                <a:gd name="T5" fmla="*/ 260 h 373"/>
                <a:gd name="T6" fmla="*/ 3 w 216"/>
                <a:gd name="T7" fmla="*/ 260 h 373"/>
                <a:gd name="T8" fmla="*/ 0 w 216"/>
                <a:gd name="T9" fmla="*/ 281 h 373"/>
                <a:gd name="T10" fmla="*/ 23 w 216"/>
                <a:gd name="T11" fmla="*/ 281 h 373"/>
                <a:gd name="T12" fmla="*/ 23 w 216"/>
                <a:gd name="T13" fmla="*/ 0 h 373"/>
                <a:gd name="T14" fmla="*/ 0 w 216"/>
                <a:gd name="T15" fmla="*/ 0 h 373"/>
                <a:gd name="T16" fmla="*/ 3 w 216"/>
                <a:gd name="T17" fmla="*/ 22 h 373"/>
                <a:gd name="T18" fmla="*/ 20 w 216"/>
                <a:gd name="T19" fmla="*/ 22 h 373"/>
                <a:gd name="T20" fmla="*/ 20 w 216"/>
                <a:gd name="T21" fmla="*/ 129 h 373"/>
                <a:gd name="T22" fmla="*/ 3 w 216"/>
                <a:gd name="T23" fmla="*/ 129 h 373"/>
                <a:gd name="T24" fmla="*/ 3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39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40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41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42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43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3 w 215"/>
                <a:gd name="T1" fmla="*/ 165 h 372"/>
                <a:gd name="T2" fmla="*/ 21 w 215"/>
                <a:gd name="T3" fmla="*/ 165 h 372"/>
                <a:gd name="T4" fmla="*/ 21 w 215"/>
                <a:gd name="T5" fmla="*/ 260 h 372"/>
                <a:gd name="T6" fmla="*/ 3 w 215"/>
                <a:gd name="T7" fmla="*/ 260 h 372"/>
                <a:gd name="T8" fmla="*/ 0 w 215"/>
                <a:gd name="T9" fmla="*/ 282 h 372"/>
                <a:gd name="T10" fmla="*/ 24 w 215"/>
                <a:gd name="T11" fmla="*/ 282 h 372"/>
                <a:gd name="T12" fmla="*/ 24 w 215"/>
                <a:gd name="T13" fmla="*/ 0 h 372"/>
                <a:gd name="T14" fmla="*/ 0 w 215"/>
                <a:gd name="T15" fmla="*/ 0 h 372"/>
                <a:gd name="T16" fmla="*/ 3 w 215"/>
                <a:gd name="T17" fmla="*/ 21 h 372"/>
                <a:gd name="T18" fmla="*/ 21 w 215"/>
                <a:gd name="T19" fmla="*/ 21 h 372"/>
                <a:gd name="T20" fmla="*/ 21 w 215"/>
                <a:gd name="T21" fmla="*/ 130 h 372"/>
                <a:gd name="T22" fmla="*/ 3 w 215"/>
                <a:gd name="T23" fmla="*/ 130 h 372"/>
                <a:gd name="T24" fmla="*/ 3 w 215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44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45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46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47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48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49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50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51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2 w 37"/>
                <a:gd name="T1" fmla="*/ 36 h 38"/>
                <a:gd name="T2" fmla="*/ 3 w 37"/>
                <a:gd name="T3" fmla="*/ 34 h 38"/>
                <a:gd name="T4" fmla="*/ 3 w 37"/>
                <a:gd name="T5" fmla="*/ 30 h 38"/>
                <a:gd name="T6" fmla="*/ 4 w 37"/>
                <a:gd name="T7" fmla="*/ 23 h 38"/>
                <a:gd name="T8" fmla="*/ 4 w 37"/>
                <a:gd name="T9" fmla="*/ 19 h 38"/>
                <a:gd name="T10" fmla="*/ 4 w 37"/>
                <a:gd name="T11" fmla="*/ 12 h 38"/>
                <a:gd name="T12" fmla="*/ 3 w 37"/>
                <a:gd name="T13" fmla="*/ 5 h 38"/>
                <a:gd name="T14" fmla="*/ 3 w 37"/>
                <a:gd name="T15" fmla="*/ 1 h 38"/>
                <a:gd name="T16" fmla="*/ 2 w 37"/>
                <a:gd name="T17" fmla="*/ 0 h 38"/>
                <a:gd name="T18" fmla="*/ 1 w 37"/>
                <a:gd name="T19" fmla="*/ 1 h 38"/>
                <a:gd name="T20" fmla="*/ 1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23 h 38"/>
                <a:gd name="T28" fmla="*/ 1 w 37"/>
                <a:gd name="T29" fmla="*/ 30 h 38"/>
                <a:gd name="T30" fmla="*/ 1 w 37"/>
                <a:gd name="T31" fmla="*/ 34 h 38"/>
                <a:gd name="T32" fmla="*/ 2 w 37"/>
                <a:gd name="T33" fmla="*/ 36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</p:grpSp>
      <p:sp>
        <p:nvSpPr>
          <p:cNvPr id="1552" name="Text Box 97"/>
          <p:cNvSpPr txBox="1">
            <a:spLocks noChangeArrowheads="1"/>
          </p:cNvSpPr>
          <p:nvPr/>
        </p:nvSpPr>
        <p:spPr bwMode="auto">
          <a:xfrm>
            <a:off x="8597018" y="7104818"/>
            <a:ext cx="1396058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социально-значимый объект</a:t>
            </a:r>
          </a:p>
        </p:txBody>
      </p:sp>
      <p:grpSp>
        <p:nvGrpSpPr>
          <p:cNvPr id="1553" name="Группа 119"/>
          <p:cNvGrpSpPr>
            <a:grpSpLocks/>
          </p:cNvGrpSpPr>
          <p:nvPr/>
        </p:nvGrpSpPr>
        <p:grpSpPr bwMode="auto">
          <a:xfrm>
            <a:off x="8390834" y="7298870"/>
            <a:ext cx="117979" cy="105169"/>
            <a:chOff x="214313" y="8958263"/>
            <a:chExt cx="642937" cy="500062"/>
          </a:xfrm>
        </p:grpSpPr>
        <p:sp>
          <p:nvSpPr>
            <p:cNvPr id="1554" name="Прямоугольник 15"/>
            <p:cNvSpPr>
              <a:spLocks noChangeArrowheads="1"/>
            </p:cNvSpPr>
            <p:nvPr/>
          </p:nvSpPr>
          <p:spPr bwMode="auto">
            <a:xfrm>
              <a:off x="214313" y="9172575"/>
              <a:ext cx="642937" cy="285750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958055"/>
              <a:endParaRPr lang="ru-RU" sz="600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555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2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958055"/>
              <a:endParaRPr lang="ru-RU" sz="600" dirty="0"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1556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1557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  <p:cxnSp>
            <p:nvCxnSpPr>
              <p:cNvPr id="1558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</p:grpSp>
      </p:grpSp>
      <p:sp>
        <p:nvSpPr>
          <p:cNvPr id="1559" name="Text Box 97"/>
          <p:cNvSpPr txBox="1">
            <a:spLocks noChangeArrowheads="1"/>
          </p:cNvSpPr>
          <p:nvPr/>
        </p:nvSpPr>
        <p:spPr bwMode="auto">
          <a:xfrm>
            <a:off x="8592707" y="7243661"/>
            <a:ext cx="1373860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больница</a:t>
            </a:r>
          </a:p>
        </p:txBody>
      </p:sp>
      <p:sp>
        <p:nvSpPr>
          <p:cNvPr id="1327" name="TextBox 1326"/>
          <p:cNvSpPr txBox="1"/>
          <p:nvPr/>
        </p:nvSpPr>
        <p:spPr>
          <a:xfrm>
            <a:off x="-6289" y="7657475"/>
            <a:ext cx="1847305" cy="540166"/>
          </a:xfrm>
          <a:prstGeom prst="rect">
            <a:avLst/>
          </a:prstGeom>
          <a:solidFill>
            <a:schemeClr val="bg1">
              <a:alpha val="85000"/>
            </a:schemeClr>
          </a:solidFill>
          <a:ln>
            <a:solidFill>
              <a:schemeClr val="tx1"/>
            </a:solidFill>
          </a:ln>
        </p:spPr>
        <p:txBody>
          <a:bodyPr wrap="square" lIns="77739" tIns="38871" rIns="77739" bIns="38871" rtlCol="0">
            <a:spAutoFit/>
          </a:bodyPr>
          <a:lstStyle/>
          <a:p>
            <a:r>
              <a:rPr lang="ru-RU" sz="6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17:00 15.10.2021</a:t>
            </a:r>
            <a:endParaRPr lang="ru-RU" sz="6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исп. ЦУКС ГУ МЧС по Ленинградской области</a:t>
            </a:r>
          </a:p>
          <a:p>
            <a:r>
              <a:rPr lang="ru-RU" altLang="ru-RU" sz="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 9 </a:t>
            </a:r>
            <a:r>
              <a:rPr lang="ru-RU" altLang="ru-RU" sz="6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Михеева В.В.</a:t>
            </a:r>
            <a:endParaRPr lang="ru-RU" sz="6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тел. 3930-1251</a:t>
            </a:r>
          </a:p>
          <a:p>
            <a:r>
              <a:rPr lang="ru-RU" sz="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использовались: АИУС РСЧС</a:t>
            </a:r>
          </a:p>
        </p:txBody>
      </p:sp>
    </p:spTree>
    <p:extLst>
      <p:ext uri="{BB962C8B-B14F-4D97-AF65-F5344CB8AC3E}">
        <p14:creationId xmlns:p14="http://schemas.microsoft.com/office/powerpoint/2010/main" val="146464357"/>
      </p:ext>
    </p:extLst>
  </p:cSld>
  <p:clrMapOvr>
    <a:masterClrMapping/>
  </p:clrMapOvr>
  <p:transition spd="slow" advClick="0" advTm="3000"/>
  <p:timing>
    <p:tnLst>
      <p:par>
        <p:cTn id="1" dur="indefinite" restart="never" nodeType="tmRoot"/>
      </p:par>
    </p:tn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3554" name="Picture 2" descr="G:\подпор.jpg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6083" y="525003"/>
            <a:ext cx="10365204" cy="768395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3584" name="Прямоугольник 1982"/>
          <p:cNvSpPr>
            <a:spLocks noChangeArrowheads="1"/>
          </p:cNvSpPr>
          <p:nvPr/>
        </p:nvSpPr>
        <p:spPr bwMode="auto">
          <a:xfrm>
            <a:off x="4583508" y="4830585"/>
            <a:ext cx="1183572" cy="281801"/>
          </a:xfrm>
          <a:prstGeom prst="rect">
            <a:avLst/>
          </a:prstGeom>
          <a:solidFill>
            <a:srgbClr val="FFFF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45859" tIns="22929" rIns="45859" bIns="22929">
            <a:spAutoFit/>
          </a:bodyPr>
          <a:lstStyle>
            <a:lvl1pPr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FontTx/>
              <a:buNone/>
            </a:pPr>
            <a:r>
              <a:rPr lang="ru-RU" altLang="ru-RU" sz="1530" b="1">
                <a:latin typeface="Times New Roman" panose="02020603050405020304" pitchFamily="18" charset="0"/>
                <a:cs typeface="Times New Roman" panose="02020603050405020304" pitchFamily="18" charset="0"/>
              </a:rPr>
              <a:t>Подпорожье</a:t>
            </a:r>
          </a:p>
        </p:txBody>
      </p:sp>
      <p:grpSp>
        <p:nvGrpSpPr>
          <p:cNvPr id="23591" name="Группа 71"/>
          <p:cNvGrpSpPr>
            <a:grpSpLocks/>
          </p:cNvGrpSpPr>
          <p:nvPr/>
        </p:nvGrpSpPr>
        <p:grpSpPr bwMode="auto">
          <a:xfrm>
            <a:off x="4436822" y="4123377"/>
            <a:ext cx="1620912" cy="487218"/>
            <a:chOff x="7486256" y="1031859"/>
            <a:chExt cx="1354754" cy="541190"/>
          </a:xfrm>
        </p:grpSpPr>
        <p:sp>
          <p:nvSpPr>
            <p:cNvPr id="119" name="TextBox 10"/>
            <p:cNvSpPr txBox="1"/>
            <p:nvPr/>
          </p:nvSpPr>
          <p:spPr>
            <a:xfrm>
              <a:off x="7486256" y="1031859"/>
              <a:ext cx="1354754" cy="204307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pPr>
                <a:defRPr/>
              </a:pPr>
              <a:r>
                <a:rPr lang="ru-RU" sz="595" dirty="0"/>
                <a:t>Подпорожский  р-н</a:t>
              </a:r>
            </a:p>
          </p:txBody>
        </p:sp>
        <p:sp>
          <p:nvSpPr>
            <p:cNvPr id="120" name="Прямоугольник 119"/>
            <p:cNvSpPr/>
            <p:nvPr/>
          </p:nvSpPr>
          <p:spPr>
            <a:xfrm>
              <a:off x="7726524" y="1406645"/>
              <a:ext cx="564011" cy="166404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765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1233</a:t>
              </a:r>
              <a:r>
                <a:rPr lang="en-US" sz="765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/</a:t>
              </a:r>
              <a:r>
                <a:rPr lang="ru-RU" sz="765" b="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212</a:t>
              </a:r>
            </a:p>
          </p:txBody>
        </p:sp>
      </p:grpSp>
      <p:sp>
        <p:nvSpPr>
          <p:cNvPr id="121" name="Прямоугольник 120"/>
          <p:cNvSpPr/>
          <p:nvPr/>
        </p:nvSpPr>
        <p:spPr bwMode="auto">
          <a:xfrm>
            <a:off x="4739139" y="4641635"/>
            <a:ext cx="970388" cy="188950"/>
          </a:xfrm>
          <a:prstGeom prst="rect">
            <a:avLst/>
          </a:prstGeom>
          <a:solidFill>
            <a:srgbClr val="92D050"/>
          </a:solidFill>
          <a:ln w="127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lIns="77736" tIns="38869" rIns="77736" bIns="38869" anchor="ctr"/>
          <a:lstStyle/>
          <a:p>
            <a:pPr algn="ctr">
              <a:defRPr/>
            </a:pPr>
            <a:r>
              <a:rPr lang="ru-RU" sz="765" kern="0" dirty="0">
                <a:solidFill>
                  <a:prstClr val="black"/>
                </a:solidFill>
                <a:cs typeface="Times New Roman" panose="02020603050405020304" pitchFamily="18" charset="0"/>
              </a:rPr>
              <a:t>7231/28924</a:t>
            </a:r>
          </a:p>
        </p:txBody>
      </p:sp>
      <p:sp>
        <p:nvSpPr>
          <p:cNvPr id="122" name="Скругленный прямоугольник 121"/>
          <p:cNvSpPr/>
          <p:nvPr/>
        </p:nvSpPr>
        <p:spPr>
          <a:xfrm>
            <a:off x="5395063" y="4449988"/>
            <a:ext cx="326611" cy="160606"/>
          </a:xfrm>
          <a:prstGeom prst="roundRect">
            <a:avLst/>
          </a:prstGeom>
          <a:solidFill>
            <a:schemeClr val="accent6">
              <a:lumMod val="20000"/>
              <a:lumOff val="80000"/>
            </a:schemeClr>
          </a:solidFill>
          <a:ln w="12700">
            <a:solidFill>
              <a:schemeClr val="tx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ru-RU" sz="765" b="1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70%</a:t>
            </a:r>
          </a:p>
        </p:txBody>
      </p:sp>
      <p:sp>
        <p:nvSpPr>
          <p:cNvPr id="123" name="TextBox 23"/>
          <p:cNvSpPr txBox="1"/>
          <p:nvPr/>
        </p:nvSpPr>
        <p:spPr bwMode="auto">
          <a:xfrm>
            <a:off x="4639586" y="4233257"/>
            <a:ext cx="580379" cy="235493"/>
          </a:xfrm>
          <a:prstGeom prst="rect">
            <a:avLst/>
          </a:prstGeom>
          <a:solidFill>
            <a:schemeClr val="accent1">
              <a:lumMod val="75000"/>
            </a:schemeClr>
          </a:solidFill>
          <a:effectLst>
            <a:softEdge rad="63500"/>
          </a:effectLst>
        </p:spPr>
        <p:txBody>
          <a:bodyPr wrap="square" lIns="103650" tIns="51825" rIns="103650" bIns="51825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50" dirty="0" smtClean="0">
                <a:latin typeface="Arial" charset="0"/>
                <a:cs typeface="Arial" charset="0"/>
              </a:rPr>
              <a:t>2</a:t>
            </a:r>
            <a:endParaRPr lang="ru-RU" sz="850" dirty="0">
              <a:latin typeface="Arial" charset="0"/>
              <a:cs typeface="Arial" charset="0"/>
            </a:endParaRPr>
          </a:p>
        </p:txBody>
      </p:sp>
      <p:sp>
        <p:nvSpPr>
          <p:cNvPr id="124" name="TextBox 23"/>
          <p:cNvSpPr txBox="1"/>
          <p:nvPr/>
        </p:nvSpPr>
        <p:spPr bwMode="auto">
          <a:xfrm>
            <a:off x="5293096" y="4233257"/>
            <a:ext cx="506676" cy="235493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lIns="103650" tIns="51825" rIns="103650" bIns="51825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50" dirty="0" smtClean="0">
                <a:latin typeface="Arial" charset="0"/>
                <a:cs typeface="Arial" charset="0"/>
              </a:rPr>
              <a:t>20</a:t>
            </a:r>
            <a:endParaRPr lang="ru-RU" sz="850" dirty="0">
              <a:latin typeface="Arial" charset="0"/>
              <a:cs typeface="Arial" charset="0"/>
            </a:endParaRPr>
          </a:p>
        </p:txBody>
      </p:sp>
      <p:grpSp>
        <p:nvGrpSpPr>
          <p:cNvPr id="23600" name="Группа 629"/>
          <p:cNvGrpSpPr>
            <a:grpSpLocks/>
          </p:cNvGrpSpPr>
          <p:nvPr/>
        </p:nvGrpSpPr>
        <p:grpSpPr bwMode="auto">
          <a:xfrm>
            <a:off x="5420252" y="5717295"/>
            <a:ext cx="283423" cy="324518"/>
            <a:chOff x="142483" y="3760967"/>
            <a:chExt cx="346075" cy="547804"/>
          </a:xfrm>
        </p:grpSpPr>
        <p:sp>
          <p:nvSpPr>
            <p:cNvPr id="126" name="Line 281"/>
            <p:cNvSpPr>
              <a:spLocks noChangeShapeType="1"/>
            </p:cNvSpPr>
            <p:nvPr/>
          </p:nvSpPr>
          <p:spPr bwMode="auto">
            <a:xfrm>
              <a:off x="203459" y="3847541"/>
              <a:ext cx="0" cy="300731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1293636">
                <a:buClr>
                  <a:srgbClr val="000000"/>
                </a:buClr>
                <a:buSzPct val="100000"/>
                <a:defRPr/>
              </a:pPr>
              <a:endParaRPr lang="ru-RU" sz="907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  <a:cs typeface="Arial" charset="0"/>
              </a:endParaRPr>
            </a:p>
          </p:txBody>
        </p:sp>
        <p:sp>
          <p:nvSpPr>
            <p:cNvPr id="127" name="Freeform 285"/>
            <p:cNvSpPr>
              <a:spLocks/>
            </p:cNvSpPr>
            <p:nvPr/>
          </p:nvSpPr>
          <p:spPr bwMode="auto">
            <a:xfrm>
              <a:off x="198514" y="3795140"/>
              <a:ext cx="270268" cy="227826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1293636">
                <a:defRPr/>
              </a:pPr>
              <a:endParaRPr lang="ru-RU" sz="907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  <a:cs typeface="Arial" charset="0"/>
              </a:endParaRPr>
            </a:p>
          </p:txBody>
        </p:sp>
        <p:sp>
          <p:nvSpPr>
            <p:cNvPr id="128" name="Text Box 286"/>
            <p:cNvSpPr txBox="1">
              <a:spLocks noChangeArrowheads="1"/>
            </p:cNvSpPr>
            <p:nvPr/>
          </p:nvSpPr>
          <p:spPr bwMode="auto">
            <a:xfrm>
              <a:off x="142483" y="3760967"/>
              <a:ext cx="346075" cy="54780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96862" tIns="48431" rIns="96862" bIns="48431">
              <a:spAutoFit/>
            </a:bodyPr>
            <a:lstStyle/>
            <a:p>
              <a:pPr algn="ctr" defTabSz="1039858">
                <a:defRPr/>
              </a:pPr>
              <a:r>
                <a:rPr lang="ru-RU" sz="567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+mj-lt"/>
                  <a:cs typeface="Arial" charset="0"/>
                </a:rPr>
                <a:t> </a:t>
              </a:r>
              <a:r>
                <a:rPr lang="ru-RU" sz="453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+mj-lt"/>
                  <a:cs typeface="Arial" charset="0"/>
                </a:rPr>
                <a:t>ПСЧ-1</a:t>
              </a:r>
            </a:p>
          </p:txBody>
        </p:sp>
      </p:grpSp>
      <p:grpSp>
        <p:nvGrpSpPr>
          <p:cNvPr id="23601" name="Group 316"/>
          <p:cNvGrpSpPr>
            <a:grpSpLocks/>
          </p:cNvGrpSpPr>
          <p:nvPr/>
        </p:nvGrpSpPr>
        <p:grpSpPr bwMode="auto">
          <a:xfrm>
            <a:off x="2345780" y="3625361"/>
            <a:ext cx="184901" cy="144411"/>
            <a:chOff x="4727" y="2506"/>
            <a:chExt cx="706" cy="1172"/>
          </a:xfrm>
        </p:grpSpPr>
        <p:sp>
          <p:nvSpPr>
            <p:cNvPr id="24953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954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955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956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957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958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959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960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961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962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963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964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965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966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967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968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969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970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971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972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973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974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975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976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977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978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979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980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981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982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983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984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985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986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987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988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989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990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991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992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993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994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995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996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997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998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999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5000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5001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5002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5003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5004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5005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5006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5007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5008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5009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5010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5011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5012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5013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5014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5015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5016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5017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5018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5019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5020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5021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5022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5023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5024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5025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5026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5027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5028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5029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5030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23602" name="Group 316"/>
          <p:cNvGrpSpPr>
            <a:grpSpLocks/>
          </p:cNvGrpSpPr>
          <p:nvPr/>
        </p:nvGrpSpPr>
        <p:grpSpPr bwMode="auto">
          <a:xfrm>
            <a:off x="2774965" y="3609167"/>
            <a:ext cx="184901" cy="144411"/>
            <a:chOff x="4727" y="2506"/>
            <a:chExt cx="706" cy="1172"/>
          </a:xfrm>
        </p:grpSpPr>
        <p:sp>
          <p:nvSpPr>
            <p:cNvPr id="24875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876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877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878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879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880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881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882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883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884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885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886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887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888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889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890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891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892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893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894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895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896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897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898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899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900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901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902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903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904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905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906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907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908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909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910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911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912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913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914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915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916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917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918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919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920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921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922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923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924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925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926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927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928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929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930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931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932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933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934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935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936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937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938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939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940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941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942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943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944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945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946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947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948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949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950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951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952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23603" name="Group 316"/>
          <p:cNvGrpSpPr>
            <a:grpSpLocks/>
          </p:cNvGrpSpPr>
          <p:nvPr/>
        </p:nvGrpSpPr>
        <p:grpSpPr bwMode="auto">
          <a:xfrm>
            <a:off x="3277029" y="3528187"/>
            <a:ext cx="184901" cy="144411"/>
            <a:chOff x="4727" y="2506"/>
            <a:chExt cx="706" cy="1172"/>
          </a:xfrm>
        </p:grpSpPr>
        <p:sp>
          <p:nvSpPr>
            <p:cNvPr id="24797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798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799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800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801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802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803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804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805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806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807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808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809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810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811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812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813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814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815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816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817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818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819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820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821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822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823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824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825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826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827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828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829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830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831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832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833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834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835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836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837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838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839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840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841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842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843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844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845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846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847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848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849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850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851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852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853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854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855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856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857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858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859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860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861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862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863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864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865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866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867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868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869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870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871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872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873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874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23604" name="Group 316"/>
          <p:cNvGrpSpPr>
            <a:grpSpLocks/>
          </p:cNvGrpSpPr>
          <p:nvPr/>
        </p:nvGrpSpPr>
        <p:grpSpPr bwMode="auto">
          <a:xfrm>
            <a:off x="2451052" y="3973568"/>
            <a:ext cx="184901" cy="144411"/>
            <a:chOff x="4727" y="2506"/>
            <a:chExt cx="706" cy="1172"/>
          </a:xfrm>
        </p:grpSpPr>
        <p:sp>
          <p:nvSpPr>
            <p:cNvPr id="24719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720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721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722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723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724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725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726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727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728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729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730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731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732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733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734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735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736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737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738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739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740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741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742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743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744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745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746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747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748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749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750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751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752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753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754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755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756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757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758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759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760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761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762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763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764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765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766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767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768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769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770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771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772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773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774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775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776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777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778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779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780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781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782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783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784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785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786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787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788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789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790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791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792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793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794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795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796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23605" name="Group 316"/>
          <p:cNvGrpSpPr>
            <a:grpSpLocks/>
          </p:cNvGrpSpPr>
          <p:nvPr/>
        </p:nvGrpSpPr>
        <p:grpSpPr bwMode="auto">
          <a:xfrm>
            <a:off x="2961214" y="4005959"/>
            <a:ext cx="184901" cy="144411"/>
            <a:chOff x="4727" y="2506"/>
            <a:chExt cx="706" cy="1172"/>
          </a:xfrm>
        </p:grpSpPr>
        <p:sp>
          <p:nvSpPr>
            <p:cNvPr id="24641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642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643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644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645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646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647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648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649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650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651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652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653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654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655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656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657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658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659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660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661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662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663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664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665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666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667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668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669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670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671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672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673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674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675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676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677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678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679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680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681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682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683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684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685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686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687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688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689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690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691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692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693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694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695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696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697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698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699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700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701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702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703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704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705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706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707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708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709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710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711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712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713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714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715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716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717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718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23606" name="Group 316"/>
          <p:cNvGrpSpPr>
            <a:grpSpLocks/>
          </p:cNvGrpSpPr>
          <p:nvPr/>
        </p:nvGrpSpPr>
        <p:grpSpPr bwMode="auto">
          <a:xfrm>
            <a:off x="3382300" y="3835906"/>
            <a:ext cx="184901" cy="144411"/>
            <a:chOff x="4727" y="2506"/>
            <a:chExt cx="706" cy="1172"/>
          </a:xfrm>
        </p:grpSpPr>
        <p:sp>
          <p:nvSpPr>
            <p:cNvPr id="24563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564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565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566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567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568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569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570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571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572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573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574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575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576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577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578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579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580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581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582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583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584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585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586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587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588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589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590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591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592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593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594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595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596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597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598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599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600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601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602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603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604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605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606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607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608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609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610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611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612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613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614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615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616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617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618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619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620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621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622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623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624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625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626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627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628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629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630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631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632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633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634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635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636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637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638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639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640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23607" name="Group 316"/>
          <p:cNvGrpSpPr>
            <a:grpSpLocks/>
          </p:cNvGrpSpPr>
          <p:nvPr/>
        </p:nvGrpSpPr>
        <p:grpSpPr bwMode="auto">
          <a:xfrm>
            <a:off x="3366104" y="4378458"/>
            <a:ext cx="184901" cy="144411"/>
            <a:chOff x="4727" y="2506"/>
            <a:chExt cx="706" cy="1172"/>
          </a:xfrm>
        </p:grpSpPr>
        <p:sp>
          <p:nvSpPr>
            <p:cNvPr id="24485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486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487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488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489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490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491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492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493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494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495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496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497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498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499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500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501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502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503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504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505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506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507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508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509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510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511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512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513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514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515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516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517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518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519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520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521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522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523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524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525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526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527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528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529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530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531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532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533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534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535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536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537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538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539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540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541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542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543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544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545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546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547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548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549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550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551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552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553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554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555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556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557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558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559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560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561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562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23608" name="Group 316"/>
          <p:cNvGrpSpPr>
            <a:grpSpLocks/>
          </p:cNvGrpSpPr>
          <p:nvPr/>
        </p:nvGrpSpPr>
        <p:grpSpPr bwMode="auto">
          <a:xfrm>
            <a:off x="3698115" y="4240795"/>
            <a:ext cx="184901" cy="144411"/>
            <a:chOff x="4727" y="2506"/>
            <a:chExt cx="706" cy="1172"/>
          </a:xfrm>
        </p:grpSpPr>
        <p:sp>
          <p:nvSpPr>
            <p:cNvPr id="24407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408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409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410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411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412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413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414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415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416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417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418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419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420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421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422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423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424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425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426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427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428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429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430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431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432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433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434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435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436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437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438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439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440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441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442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443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444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445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446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447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448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449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450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451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452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453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454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455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456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457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458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459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460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461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462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463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464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465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466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467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468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469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470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471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472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473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474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475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476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477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478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479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480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481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482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483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484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23609" name="Group 316"/>
          <p:cNvGrpSpPr>
            <a:grpSpLocks/>
          </p:cNvGrpSpPr>
          <p:nvPr/>
        </p:nvGrpSpPr>
        <p:grpSpPr bwMode="auto">
          <a:xfrm>
            <a:off x="3341812" y="4645687"/>
            <a:ext cx="184901" cy="144411"/>
            <a:chOff x="4727" y="2506"/>
            <a:chExt cx="706" cy="1172"/>
          </a:xfrm>
        </p:grpSpPr>
        <p:sp>
          <p:nvSpPr>
            <p:cNvPr id="24329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330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331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332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333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334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335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336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337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338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339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340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341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342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343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344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345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346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347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348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349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350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351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352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353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354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355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356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357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358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359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360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361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362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363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364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365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366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367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368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369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370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371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372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373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374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375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376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377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378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379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380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381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382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383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384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385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386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387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388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389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390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391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392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393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394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395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396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397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398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399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400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401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402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403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404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405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406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23610" name="Group 316"/>
          <p:cNvGrpSpPr>
            <a:grpSpLocks/>
          </p:cNvGrpSpPr>
          <p:nvPr/>
        </p:nvGrpSpPr>
        <p:grpSpPr bwMode="auto">
          <a:xfrm>
            <a:off x="4038224" y="4451340"/>
            <a:ext cx="184901" cy="144411"/>
            <a:chOff x="4727" y="2506"/>
            <a:chExt cx="706" cy="1172"/>
          </a:xfrm>
        </p:grpSpPr>
        <p:sp>
          <p:nvSpPr>
            <p:cNvPr id="24251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252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253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254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255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256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257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258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259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260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261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262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263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264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265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266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267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268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269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270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271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272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273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274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275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276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277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278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279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280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281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282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283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284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285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286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287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288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289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290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291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292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293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294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295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296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297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298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299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300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301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302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303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304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305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306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307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308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309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310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311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312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313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314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315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316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317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318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319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320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321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322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323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324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325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326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327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328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23611" name="Group 316"/>
          <p:cNvGrpSpPr>
            <a:grpSpLocks/>
          </p:cNvGrpSpPr>
          <p:nvPr/>
        </p:nvGrpSpPr>
        <p:grpSpPr bwMode="auto">
          <a:xfrm>
            <a:off x="4062517" y="4734762"/>
            <a:ext cx="184901" cy="144411"/>
            <a:chOff x="4727" y="2506"/>
            <a:chExt cx="706" cy="1172"/>
          </a:xfrm>
        </p:grpSpPr>
        <p:sp>
          <p:nvSpPr>
            <p:cNvPr id="24173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174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175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176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177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178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179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180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181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182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183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184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185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186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187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188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189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190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191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192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193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194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195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196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197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198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199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200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201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202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203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204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205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206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207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208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209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210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211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212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213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214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215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216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217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218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219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220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221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222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223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224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225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226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227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228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229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230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231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232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233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234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235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236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237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238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239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240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241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242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243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244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245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246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247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248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249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250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23612" name="Group 316"/>
          <p:cNvGrpSpPr>
            <a:grpSpLocks/>
          </p:cNvGrpSpPr>
          <p:nvPr/>
        </p:nvGrpSpPr>
        <p:grpSpPr bwMode="auto">
          <a:xfrm>
            <a:off x="3633333" y="5107262"/>
            <a:ext cx="184901" cy="144411"/>
            <a:chOff x="4727" y="2506"/>
            <a:chExt cx="706" cy="1172"/>
          </a:xfrm>
        </p:grpSpPr>
        <p:sp>
          <p:nvSpPr>
            <p:cNvPr id="24095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096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097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098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099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100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101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102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103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104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105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106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107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108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109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110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111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112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113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114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115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116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117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118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119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120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121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122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123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124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125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126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127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128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129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130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131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132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133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134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135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136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137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138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139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140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141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142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143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144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145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146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147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148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149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150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151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152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153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154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155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156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157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158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159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160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161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162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163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164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165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166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167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168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169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170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171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172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23613" name="Group 316"/>
          <p:cNvGrpSpPr>
            <a:grpSpLocks/>
          </p:cNvGrpSpPr>
          <p:nvPr/>
        </p:nvGrpSpPr>
        <p:grpSpPr bwMode="auto">
          <a:xfrm>
            <a:off x="4815615" y="5528349"/>
            <a:ext cx="184901" cy="144411"/>
            <a:chOff x="4727" y="2506"/>
            <a:chExt cx="706" cy="1172"/>
          </a:xfrm>
        </p:grpSpPr>
        <p:sp>
          <p:nvSpPr>
            <p:cNvPr id="24017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018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019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020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021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022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023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024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025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026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027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028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029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030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031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032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033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034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035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036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037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038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039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040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041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042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043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044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045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046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047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048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049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050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051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052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053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054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055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056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057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058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059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060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061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062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063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064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065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066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067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068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069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070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071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072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073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074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075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076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077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078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079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080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081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082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083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084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085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086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087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088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089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090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091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092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093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094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23614" name="Group 316"/>
          <p:cNvGrpSpPr>
            <a:grpSpLocks/>
          </p:cNvGrpSpPr>
          <p:nvPr/>
        </p:nvGrpSpPr>
        <p:grpSpPr bwMode="auto">
          <a:xfrm>
            <a:off x="5398657" y="5423077"/>
            <a:ext cx="184901" cy="144411"/>
            <a:chOff x="4727" y="2506"/>
            <a:chExt cx="706" cy="1172"/>
          </a:xfrm>
        </p:grpSpPr>
        <p:sp>
          <p:nvSpPr>
            <p:cNvPr id="23939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3940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3941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942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943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944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945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946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947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948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949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950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951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952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953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954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955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956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3957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3958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959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960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961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962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963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964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965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966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967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968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969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970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971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972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973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974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975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976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977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978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979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980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981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982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983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984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985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986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987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988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989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990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991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3992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3993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3994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3995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3996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3997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3998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3999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000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001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002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003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004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005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006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007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008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009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010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011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012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013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014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015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016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23615" name="Group 316"/>
          <p:cNvGrpSpPr>
            <a:grpSpLocks/>
          </p:cNvGrpSpPr>
          <p:nvPr/>
        </p:nvGrpSpPr>
        <p:grpSpPr bwMode="auto">
          <a:xfrm>
            <a:off x="5131429" y="5139654"/>
            <a:ext cx="184901" cy="144411"/>
            <a:chOff x="4727" y="2506"/>
            <a:chExt cx="706" cy="1172"/>
          </a:xfrm>
        </p:grpSpPr>
        <p:sp>
          <p:nvSpPr>
            <p:cNvPr id="23861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3862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3863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864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865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866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867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868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869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870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871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872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873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874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875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876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877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878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3879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3880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881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882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883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884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885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886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887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888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889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890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891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892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893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894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895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896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897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898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899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900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901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902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903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904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905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906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907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908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909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910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911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912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913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3914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3915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3916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3917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3918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3919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3920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3921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3922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3923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3924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3925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3926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3927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3928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3929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3930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3931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3932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933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934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935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936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937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938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23616" name="Group 316"/>
          <p:cNvGrpSpPr>
            <a:grpSpLocks/>
          </p:cNvGrpSpPr>
          <p:nvPr/>
        </p:nvGrpSpPr>
        <p:grpSpPr bwMode="auto">
          <a:xfrm>
            <a:off x="5042353" y="5803674"/>
            <a:ext cx="184901" cy="144411"/>
            <a:chOff x="4727" y="2506"/>
            <a:chExt cx="706" cy="1172"/>
          </a:xfrm>
        </p:grpSpPr>
        <p:sp>
          <p:nvSpPr>
            <p:cNvPr id="23783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3784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3785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786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787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788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789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790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791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792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793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794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795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796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797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798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799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800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3801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3802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803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804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805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806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807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808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809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810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811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812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813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814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815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816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817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818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819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820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821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822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823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824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825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826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827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828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829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830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831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832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833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834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835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3836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3837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3838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3839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3840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3841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3842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3843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3844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3845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3846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3847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3848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3849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3850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3851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3852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3853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3854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855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856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857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858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859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860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23617" name="Group 316"/>
          <p:cNvGrpSpPr>
            <a:grpSpLocks/>
          </p:cNvGrpSpPr>
          <p:nvPr/>
        </p:nvGrpSpPr>
        <p:grpSpPr bwMode="auto">
          <a:xfrm>
            <a:off x="5131429" y="5455469"/>
            <a:ext cx="184901" cy="144411"/>
            <a:chOff x="4727" y="2506"/>
            <a:chExt cx="706" cy="1172"/>
          </a:xfrm>
        </p:grpSpPr>
        <p:sp>
          <p:nvSpPr>
            <p:cNvPr id="23705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3706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3707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708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709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710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711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712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713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714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715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716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717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718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719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720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721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722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3723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3724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725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726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727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728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729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730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731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732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733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734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735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736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737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738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739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740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741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742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743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744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745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746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747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748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749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750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751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752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753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754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755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756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757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3758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3759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3760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3761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3762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3763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3764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3765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3766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3767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3768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3769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3770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3771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3772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3773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3774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3775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3776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777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778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779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780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781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782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23618" name="Group 316"/>
          <p:cNvGrpSpPr>
            <a:grpSpLocks/>
          </p:cNvGrpSpPr>
          <p:nvPr/>
        </p:nvGrpSpPr>
        <p:grpSpPr bwMode="auto">
          <a:xfrm>
            <a:off x="5811645" y="5844164"/>
            <a:ext cx="184901" cy="144411"/>
            <a:chOff x="4727" y="2506"/>
            <a:chExt cx="706" cy="1172"/>
          </a:xfrm>
        </p:grpSpPr>
        <p:sp>
          <p:nvSpPr>
            <p:cNvPr id="23627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3628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3629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630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631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632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633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634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635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636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637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638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639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640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641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642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643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644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3645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3646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647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648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649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650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651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652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653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654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655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656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657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658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659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660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661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662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663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664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665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666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667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668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669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670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671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672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673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674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675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676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677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678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679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3680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3681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3682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3683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3684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3685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3686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3687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3688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3689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3690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3691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3692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3693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3694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3695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3696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3697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3698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699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700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701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702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703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704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23619" name="Группа 119"/>
          <p:cNvGrpSpPr>
            <a:grpSpLocks/>
          </p:cNvGrpSpPr>
          <p:nvPr/>
        </p:nvGrpSpPr>
        <p:grpSpPr bwMode="auto">
          <a:xfrm>
            <a:off x="5301483" y="5931889"/>
            <a:ext cx="199747" cy="160607"/>
            <a:chOff x="214313" y="8958263"/>
            <a:chExt cx="642937" cy="500062"/>
          </a:xfrm>
        </p:grpSpPr>
        <p:sp>
          <p:nvSpPr>
            <p:cNvPr id="1553" name="Прямоугольник 15"/>
            <p:cNvSpPr>
              <a:spLocks noChangeArrowheads="1"/>
            </p:cNvSpPr>
            <p:nvPr/>
          </p:nvSpPr>
          <p:spPr bwMode="auto">
            <a:xfrm>
              <a:off x="214313" y="9172576"/>
              <a:ext cx="642937" cy="285749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1292592">
                <a:defRPr/>
              </a:pPr>
              <a:endParaRPr lang="ru-RU" sz="907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554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3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1292592">
                <a:defRPr/>
              </a:pPr>
              <a:endParaRPr lang="ru-RU" sz="907" dirty="0"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23624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23625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3626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</p:grpSp>
      <p:cxnSp>
        <p:nvCxnSpPr>
          <p:cNvPr id="1673" name="Прямая соединительная линия 1672"/>
          <p:cNvCxnSpPr/>
          <p:nvPr/>
        </p:nvCxnSpPr>
        <p:spPr>
          <a:xfrm flipH="1" flipV="1">
            <a:off x="3451903" y="793595"/>
            <a:ext cx="2094532" cy="2825962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74" name="Прямая соединительная линия 1673"/>
          <p:cNvCxnSpPr/>
          <p:nvPr/>
        </p:nvCxnSpPr>
        <p:spPr>
          <a:xfrm flipH="1">
            <a:off x="-16082" y="793594"/>
            <a:ext cx="3177371" cy="1341383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75" name="Прямая соединительная линия 1674"/>
          <p:cNvCxnSpPr/>
          <p:nvPr/>
        </p:nvCxnSpPr>
        <p:spPr>
          <a:xfrm flipH="1">
            <a:off x="2251066" y="5112386"/>
            <a:ext cx="3458462" cy="2604253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76" name="Прямая соединительная линия 1675"/>
          <p:cNvCxnSpPr/>
          <p:nvPr/>
        </p:nvCxnSpPr>
        <p:spPr>
          <a:xfrm flipH="1" flipV="1">
            <a:off x="5766907" y="5005929"/>
            <a:ext cx="3762239" cy="985117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72" name="Text Box 2"/>
          <p:cNvSpPr txBox="1">
            <a:spLocks noChangeArrowheads="1"/>
          </p:cNvSpPr>
          <p:nvPr/>
        </p:nvSpPr>
        <p:spPr bwMode="auto">
          <a:xfrm>
            <a:off x="-16084" y="4477"/>
            <a:ext cx="10377207" cy="759747"/>
          </a:xfrm>
          <a:prstGeom prst="rect">
            <a:avLst/>
          </a:prstGeom>
          <a:solidFill>
            <a:schemeClr val="accent1">
              <a:lumMod val="50000"/>
            </a:schemeClr>
          </a:solidFill>
          <a:ln w="9525">
            <a:noFill/>
            <a:miter lim="800000"/>
            <a:headEnd/>
            <a:tailEnd/>
          </a:ln>
        </p:spPr>
        <p:txBody>
          <a:bodyPr lIns="39620" tIns="19811" rIns="39620" bIns="19811" anchor="ctr"/>
          <a:lstStyle>
            <a:defPPr>
              <a:defRPr lang="ru-RU"/>
            </a:defPPr>
            <a:lvl1pPr algn="ctr">
              <a:defRPr sz="140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ru-RU" sz="1200" dirty="0"/>
              <a:t>ИНФОРМАЦИОННЫЕ МАТЕРИАЛЫ </a:t>
            </a:r>
            <a:r>
              <a:rPr lang="ru-RU" sz="1200" dirty="0" smtClean="0"/>
              <a:t>ПО ПОРЫВАМ ВЕТРА НА ТЕРРИТОРИИ</a:t>
            </a:r>
            <a:endParaRPr lang="ru-RU" sz="1200" dirty="0"/>
          </a:p>
          <a:p>
            <a:r>
              <a:rPr lang="ru-RU" sz="1200" dirty="0"/>
              <a:t>ЛЕНИНГРАДСКОЙ ОБЛАСТИ (РИСК НАРУШЕНИЯ ЭЛЕКТРОСНАБЖЕНИЯ НА </a:t>
            </a:r>
            <a:r>
              <a:rPr lang="ru-RU" sz="1200" dirty="0" smtClean="0"/>
              <a:t>15.10.2021)</a:t>
            </a:r>
            <a:endParaRPr lang="ru-RU" sz="1200" dirty="0"/>
          </a:p>
        </p:txBody>
      </p:sp>
      <p:sp>
        <p:nvSpPr>
          <p:cNvPr id="1679" name="Text Box 97"/>
          <p:cNvSpPr txBox="1">
            <a:spLocks noChangeArrowheads="1"/>
          </p:cNvSpPr>
          <p:nvPr/>
        </p:nvSpPr>
        <p:spPr bwMode="auto">
          <a:xfrm>
            <a:off x="8307331" y="7558233"/>
            <a:ext cx="1460939" cy="19848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27982" tIns="63992" rIns="127982" bIns="63992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endParaRPr lang="ru-RU" altLang="ru-RU" sz="450" b="0" dirty="0">
              <a:solidFill>
                <a:srgbClr val="000000"/>
              </a:solidFill>
              <a:cs typeface="Arial" panose="020B0604020202020204" pitchFamily="34" charset="0"/>
            </a:endParaRPr>
          </a:p>
        </p:txBody>
      </p:sp>
      <p:grpSp>
        <p:nvGrpSpPr>
          <p:cNvPr id="1680" name="Группа 1679"/>
          <p:cNvGrpSpPr/>
          <p:nvPr/>
        </p:nvGrpSpPr>
        <p:grpSpPr>
          <a:xfrm>
            <a:off x="8137993" y="6467179"/>
            <a:ext cx="2602103" cy="1750645"/>
            <a:chOff x="9401428" y="3528486"/>
            <a:chExt cx="2977611" cy="3327495"/>
          </a:xfrm>
        </p:grpSpPr>
        <p:grpSp>
          <p:nvGrpSpPr>
            <p:cNvPr id="1681" name="Группа 1145"/>
            <p:cNvGrpSpPr/>
            <p:nvPr/>
          </p:nvGrpSpPr>
          <p:grpSpPr>
            <a:xfrm>
              <a:off x="9401428" y="3528486"/>
              <a:ext cx="2977611" cy="3327495"/>
              <a:chOff x="6759625" y="4893992"/>
              <a:chExt cx="2425033" cy="1971674"/>
            </a:xfrm>
          </p:grpSpPr>
          <p:sp>
            <p:nvSpPr>
              <p:cNvPr id="1686" name="Rectangle 93"/>
              <p:cNvSpPr>
                <a:spLocks noChangeArrowheads="1"/>
              </p:cNvSpPr>
              <p:nvPr/>
            </p:nvSpPr>
            <p:spPr bwMode="auto">
              <a:xfrm>
                <a:off x="6759625" y="4918615"/>
                <a:ext cx="2096871" cy="1921565"/>
              </a:xfrm>
              <a:prstGeom prst="rect">
                <a:avLst/>
              </a:prstGeom>
              <a:solidFill>
                <a:schemeClr val="bg1"/>
              </a:solidFill>
              <a:ln w="1905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675" dirty="0">
                  <a:solidFill>
                    <a:srgbClr val="000000"/>
                  </a:solidFill>
                  <a:latin typeface="Calibri" panose="020F050202020403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87" name="Text Box 97"/>
              <p:cNvSpPr txBox="1">
                <a:spLocks noChangeArrowheads="1"/>
              </p:cNvSpPr>
              <p:nvPr/>
            </p:nvSpPr>
            <p:spPr bwMode="auto">
              <a:xfrm>
                <a:off x="7197788" y="4893992"/>
                <a:ext cx="1606383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i="1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Условные обозначения</a:t>
                </a:r>
              </a:p>
            </p:txBody>
          </p:sp>
          <p:sp>
            <p:nvSpPr>
              <p:cNvPr id="1688" name="Text Box 97"/>
              <p:cNvSpPr txBox="1">
                <a:spLocks noChangeArrowheads="1"/>
              </p:cNvSpPr>
              <p:nvPr/>
            </p:nvSpPr>
            <p:spPr bwMode="auto">
              <a:xfrm>
                <a:off x="7187581" y="6232909"/>
                <a:ext cx="1609849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689" name="TextBox 10"/>
              <p:cNvSpPr txBox="1"/>
              <p:nvPr/>
            </p:nvSpPr>
            <p:spPr>
              <a:xfrm>
                <a:off x="6814224" y="6637475"/>
                <a:ext cx="919351" cy="220980"/>
              </a:xfrm>
              <a:prstGeom prst="rect">
                <a:avLst/>
              </a:prstGeom>
              <a:solidFill>
                <a:schemeClr val="bg1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algn="ctr">
                  <a:defRPr sz="700" b="1"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</a:lstStyle>
              <a:p>
                <a:pPr algn="l">
                  <a:defRPr/>
                </a:pPr>
                <a:r>
                  <a:rPr lang="ru-RU" sz="675" dirty="0">
                    <a:solidFill>
                      <a:prstClr val="black"/>
                    </a:solidFill>
                  </a:rPr>
                  <a:t>ГО Керчь   </a:t>
                </a:r>
              </a:p>
            </p:txBody>
          </p:sp>
          <p:sp>
            <p:nvSpPr>
              <p:cNvPr id="1690" name="Прямоугольник 1689"/>
              <p:cNvSpPr/>
              <p:nvPr/>
            </p:nvSpPr>
            <p:spPr>
              <a:xfrm>
                <a:off x="6821544" y="6110531"/>
                <a:ext cx="527227" cy="138165"/>
              </a:xfrm>
              <a:prstGeom prst="rect">
                <a:avLst/>
              </a:prstGeom>
              <a:solidFill>
                <a:srgbClr val="FFFF00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>
                  <a:defRPr/>
                </a:pPr>
                <a:r>
                  <a:rPr lang="ru-RU" sz="675" dirty="0">
                    <a:solidFill>
                      <a:prstClr val="black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321/20</a:t>
                </a:r>
              </a:p>
            </p:txBody>
          </p:sp>
          <p:sp>
            <p:nvSpPr>
              <p:cNvPr id="1691" name="Text Box 97"/>
              <p:cNvSpPr txBox="1">
                <a:spLocks noChangeArrowheads="1"/>
              </p:cNvSpPr>
              <p:nvPr/>
            </p:nvSpPr>
            <p:spPr bwMode="auto">
              <a:xfrm>
                <a:off x="7308981" y="6603122"/>
                <a:ext cx="1831079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- муниципальное образование</a:t>
                </a:r>
              </a:p>
            </p:txBody>
          </p:sp>
          <p:sp>
            <p:nvSpPr>
              <p:cNvPr id="1692" name="Text Box 97"/>
              <p:cNvSpPr txBox="1">
                <a:spLocks noChangeArrowheads="1"/>
              </p:cNvSpPr>
              <p:nvPr/>
            </p:nvSpPr>
            <p:spPr bwMode="auto">
              <a:xfrm>
                <a:off x="7254310" y="5904606"/>
                <a:ext cx="1896493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 - линии электропередач 110 кВт</a:t>
                </a:r>
              </a:p>
            </p:txBody>
          </p:sp>
          <p:cxnSp>
            <p:nvCxnSpPr>
              <p:cNvPr id="1693" name="Прямая соединительная линия 1692"/>
              <p:cNvCxnSpPr/>
              <p:nvPr/>
            </p:nvCxnSpPr>
            <p:spPr>
              <a:xfrm>
                <a:off x="6955007" y="5999758"/>
                <a:ext cx="275997" cy="0"/>
              </a:xfrm>
              <a:prstGeom prst="line">
                <a:avLst/>
              </a:prstGeom>
              <a:ln w="38100">
                <a:solidFill>
                  <a:schemeClr val="accent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694" name="Text Box 97"/>
              <p:cNvSpPr txBox="1">
                <a:spLocks noChangeArrowheads="1"/>
              </p:cNvSpPr>
              <p:nvPr/>
            </p:nvSpPr>
            <p:spPr bwMode="auto">
              <a:xfrm>
                <a:off x="7286006" y="6092783"/>
                <a:ext cx="1898652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127985" tIns="63994" rIns="127985" bIns="63994">
                <a:spAutoFit/>
              </a:bodyPr>
              <a:lstStyle>
                <a:lvl1pPr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1pPr>
                <a:lvl2pPr marL="742950" indent="-28575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2pPr>
                <a:lvl3pPr marL="11430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3pPr>
                <a:lvl4pPr marL="16002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4pPr>
                <a:lvl5pPr marL="20574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kern="0" dirty="0">
                    <a:solidFill>
                      <a:srgbClr val="000000"/>
                    </a:solidFill>
                    <a:latin typeface="Times New Roman" pitchFamily="18" charset="0"/>
                  </a:rPr>
                  <a:t>- </a:t>
                </a:r>
                <a:r>
                  <a:rPr lang="ru-RU" altLang="ru-RU" sz="675" dirty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rPr>
                  <a:t>протяженность ЛЭП/ТП (шт.)</a:t>
                </a:r>
              </a:p>
            </p:txBody>
          </p:sp>
        </p:grpSp>
        <p:sp>
          <p:nvSpPr>
            <p:cNvPr id="1682" name="Скругленный прямоугольник 1681"/>
            <p:cNvSpPr/>
            <p:nvPr/>
          </p:nvSpPr>
          <p:spPr>
            <a:xfrm>
              <a:off x="9661923" y="6214698"/>
              <a:ext cx="282820" cy="225201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675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60%</a:t>
              </a:r>
            </a:p>
          </p:txBody>
        </p:sp>
        <p:sp>
          <p:nvSpPr>
            <p:cNvPr id="1683" name="Text Box 97"/>
            <p:cNvSpPr txBox="1">
              <a:spLocks noChangeArrowheads="1"/>
            </p:cNvSpPr>
            <p:nvPr/>
          </p:nvSpPr>
          <p:spPr bwMode="auto">
            <a:xfrm>
              <a:off x="10113052" y="6153650"/>
              <a:ext cx="2046139" cy="35136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80200" tIns="40101" rIns="80200" bIns="40101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defTabSz="801689">
                <a:defRPr/>
              </a:pPr>
              <a:r>
                <a: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rPr>
                <a:t> - износ электроэнергетических систем </a:t>
              </a:r>
            </a:p>
          </p:txBody>
        </p:sp>
        <p:sp>
          <p:nvSpPr>
            <p:cNvPr id="1684" name="Прямоугольник 1683"/>
            <p:cNvSpPr/>
            <p:nvPr/>
          </p:nvSpPr>
          <p:spPr>
            <a:xfrm>
              <a:off x="9477456" y="5946998"/>
              <a:ext cx="658385" cy="197832"/>
            </a:xfrm>
            <a:prstGeom prst="rect">
              <a:avLst/>
            </a:prstGeom>
            <a:solidFill>
              <a:srgbClr val="92D050"/>
            </a:solidFill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lIns="68571" tIns="34286" rIns="68571" bIns="34286" anchor="ctr"/>
            <a:lstStyle/>
            <a:p>
              <a:pPr algn="ctr"/>
              <a:r>
                <a:rPr lang="ru-RU" sz="675" kern="0" dirty="0">
                  <a:solidFill>
                    <a:prstClr val="black"/>
                  </a:solidFill>
                  <a:cs typeface="Times New Roman" panose="02020603050405020304" pitchFamily="18" charset="0"/>
                </a:rPr>
                <a:t>19/330</a:t>
              </a:r>
            </a:p>
          </p:txBody>
        </p:sp>
        <p:sp>
          <p:nvSpPr>
            <p:cNvPr id="1685" name="Text Box 97"/>
            <p:cNvSpPr txBox="1">
              <a:spLocks noChangeArrowheads="1"/>
            </p:cNvSpPr>
            <p:nvPr/>
          </p:nvSpPr>
          <p:spPr bwMode="auto">
            <a:xfrm>
              <a:off x="10063858" y="5864760"/>
              <a:ext cx="1648083" cy="44305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73" tIns="63988" rIns="127973" bIns="63988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кол-во домов /населения</a:t>
              </a:r>
            </a:p>
          </p:txBody>
        </p:sp>
      </p:grpSp>
      <p:sp>
        <p:nvSpPr>
          <p:cNvPr id="1695" name="Text Box 97"/>
          <p:cNvSpPr txBox="1">
            <a:spLocks noChangeArrowheads="1"/>
          </p:cNvSpPr>
          <p:nvPr/>
        </p:nvSpPr>
        <p:spPr bwMode="auto">
          <a:xfrm>
            <a:off x="8651665" y="6604516"/>
            <a:ext cx="1506131" cy="20080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89" tIns="47996" rIns="95989" bIns="47996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675" b="0" kern="0" dirty="0">
                <a:solidFill>
                  <a:srgbClr val="000000"/>
                </a:solidFill>
                <a:cs typeface="Arial" panose="020B0604020202020204" pitchFamily="34" charset="0"/>
              </a:rPr>
              <a:t>- количество осадков, мм</a:t>
            </a:r>
          </a:p>
        </p:txBody>
      </p:sp>
      <p:sp>
        <p:nvSpPr>
          <p:cNvPr id="1696" name="TextBox 23"/>
          <p:cNvSpPr txBox="1"/>
          <p:nvPr/>
        </p:nvSpPr>
        <p:spPr>
          <a:xfrm>
            <a:off x="8270590" y="6627814"/>
            <a:ext cx="383894" cy="219291"/>
          </a:xfrm>
          <a:prstGeom prst="rect">
            <a:avLst/>
          </a:prstGeom>
          <a:solidFill>
            <a:srgbClr val="4F81BD">
              <a:lumMod val="75000"/>
            </a:srgbClr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25" kern="0" dirty="0">
                <a:solidFill>
                  <a:prstClr val="black"/>
                </a:solidFill>
              </a:rPr>
              <a:t>20</a:t>
            </a:r>
          </a:p>
        </p:txBody>
      </p:sp>
      <p:sp>
        <p:nvSpPr>
          <p:cNvPr id="1697" name="TextBox 23"/>
          <p:cNvSpPr txBox="1"/>
          <p:nvPr/>
        </p:nvSpPr>
        <p:spPr>
          <a:xfrm>
            <a:off x="8282179" y="6782376"/>
            <a:ext cx="372305" cy="219291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25" kern="0" dirty="0">
                <a:solidFill>
                  <a:prstClr val="black"/>
                </a:solidFill>
              </a:rPr>
              <a:t>3</a:t>
            </a:r>
          </a:p>
        </p:txBody>
      </p:sp>
      <p:sp>
        <p:nvSpPr>
          <p:cNvPr id="1698" name="Text Box 97"/>
          <p:cNvSpPr txBox="1">
            <a:spLocks noChangeArrowheads="1"/>
          </p:cNvSpPr>
          <p:nvPr/>
        </p:nvSpPr>
        <p:spPr bwMode="auto">
          <a:xfrm>
            <a:off x="8651665" y="6772475"/>
            <a:ext cx="1018906" cy="20080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89" tIns="47996" rIns="95989" bIns="47996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675" b="0" kern="0" dirty="0">
                <a:solidFill>
                  <a:srgbClr val="000000"/>
                </a:solidFill>
                <a:cs typeface="Arial" panose="020B0604020202020204" pitchFamily="34" charset="0"/>
              </a:rPr>
              <a:t>- порывы ветра, м/с</a:t>
            </a:r>
          </a:p>
        </p:txBody>
      </p:sp>
      <p:grpSp>
        <p:nvGrpSpPr>
          <p:cNvPr id="1699" name="Группа 629"/>
          <p:cNvGrpSpPr>
            <a:grpSpLocks/>
          </p:cNvGrpSpPr>
          <p:nvPr/>
        </p:nvGrpSpPr>
        <p:grpSpPr bwMode="auto">
          <a:xfrm>
            <a:off x="8390876" y="6988467"/>
            <a:ext cx="155099" cy="151307"/>
            <a:chOff x="142483" y="3760971"/>
            <a:chExt cx="346075" cy="386605"/>
          </a:xfrm>
        </p:grpSpPr>
        <p:sp>
          <p:nvSpPr>
            <p:cNvPr id="1700" name="Line 281"/>
            <p:cNvSpPr>
              <a:spLocks noChangeShapeType="1"/>
            </p:cNvSpPr>
            <p:nvPr/>
          </p:nvSpPr>
          <p:spPr bwMode="auto">
            <a:xfrm>
              <a:off x="203673" y="3847248"/>
              <a:ext cx="0" cy="30032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958830">
                <a:buClr>
                  <a:srgbClr val="000000"/>
                </a:buClr>
                <a:buSzPct val="100000"/>
                <a:defRPr/>
              </a:pPr>
              <a:endParaRPr lang="ru-RU" sz="6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</a:endParaRPr>
            </a:p>
          </p:txBody>
        </p:sp>
        <p:sp>
          <p:nvSpPr>
            <p:cNvPr id="1701" name="Freeform 285"/>
            <p:cNvSpPr>
              <a:spLocks/>
            </p:cNvSpPr>
            <p:nvPr/>
          </p:nvSpPr>
          <p:spPr bwMode="auto">
            <a:xfrm>
              <a:off x="198223" y="3795140"/>
              <a:ext cx="270456" cy="228326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958830">
                <a:defRPr/>
              </a:pPr>
              <a:endParaRPr lang="ru-RU" sz="60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</a:endParaRPr>
            </a:p>
          </p:txBody>
        </p:sp>
        <p:sp>
          <p:nvSpPr>
            <p:cNvPr id="1702" name="Text Box 286"/>
            <p:cNvSpPr txBox="1">
              <a:spLocks noChangeArrowheads="1"/>
            </p:cNvSpPr>
            <p:nvPr/>
          </p:nvSpPr>
          <p:spPr bwMode="auto">
            <a:xfrm>
              <a:off x="142483" y="3760971"/>
              <a:ext cx="346075" cy="33842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85450" tIns="42725" rIns="85450" bIns="42725">
              <a:spAutoFit/>
            </a:bodyPr>
            <a:lstStyle/>
            <a:p>
              <a:pPr algn="ctr" defTabSz="770733">
                <a:defRPr/>
              </a:pPr>
              <a:endParaRPr lang="ru-RU" sz="3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j-lt"/>
              </a:endParaRPr>
            </a:p>
          </p:txBody>
        </p:sp>
      </p:grpSp>
      <p:sp>
        <p:nvSpPr>
          <p:cNvPr id="1703" name="Text Box 97"/>
          <p:cNvSpPr txBox="1">
            <a:spLocks noChangeArrowheads="1"/>
          </p:cNvSpPr>
          <p:nvPr/>
        </p:nvSpPr>
        <p:spPr bwMode="auto">
          <a:xfrm>
            <a:off x="8611820" y="6940093"/>
            <a:ext cx="1716335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пожарно-спасательные формирования</a:t>
            </a:r>
          </a:p>
        </p:txBody>
      </p:sp>
      <p:grpSp>
        <p:nvGrpSpPr>
          <p:cNvPr id="1704" name="Group 316"/>
          <p:cNvGrpSpPr>
            <a:grpSpLocks/>
          </p:cNvGrpSpPr>
          <p:nvPr/>
        </p:nvGrpSpPr>
        <p:grpSpPr bwMode="auto">
          <a:xfrm>
            <a:off x="8379708" y="7164087"/>
            <a:ext cx="139927" cy="111367"/>
            <a:chOff x="4727" y="2506"/>
            <a:chExt cx="706" cy="1172"/>
          </a:xfrm>
        </p:grpSpPr>
        <p:sp>
          <p:nvSpPr>
            <p:cNvPr id="1705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07 h 135"/>
                <a:gd name="T2" fmla="*/ 0 w 139"/>
                <a:gd name="T3" fmla="*/ 73 h 135"/>
                <a:gd name="T4" fmla="*/ 5 w 139"/>
                <a:gd name="T5" fmla="*/ 73 h 135"/>
                <a:gd name="T6" fmla="*/ 5 w 139"/>
                <a:gd name="T7" fmla="*/ 37 h 135"/>
                <a:gd name="T8" fmla="*/ 10 w 139"/>
                <a:gd name="T9" fmla="*/ 37 h 135"/>
                <a:gd name="T10" fmla="*/ 10 w 139"/>
                <a:gd name="T11" fmla="*/ 0 h 135"/>
                <a:gd name="T12" fmla="*/ 15 w 139"/>
                <a:gd name="T13" fmla="*/ 0 h 135"/>
                <a:gd name="T14" fmla="*/ 15 w 139"/>
                <a:gd name="T15" fmla="*/ 107 h 135"/>
                <a:gd name="T16" fmla="*/ 0 w 139"/>
                <a:gd name="T17" fmla="*/ 107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706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971 h 1278"/>
                <a:gd name="T2" fmla="*/ 0 w 1946"/>
                <a:gd name="T3" fmla="*/ 78 h 1278"/>
                <a:gd name="T4" fmla="*/ 84 w 1946"/>
                <a:gd name="T5" fmla="*/ 78 h 1278"/>
                <a:gd name="T6" fmla="*/ 84 w 1946"/>
                <a:gd name="T7" fmla="*/ 71 h 1278"/>
                <a:gd name="T8" fmla="*/ 84 w 1946"/>
                <a:gd name="T9" fmla="*/ 62 h 1278"/>
                <a:gd name="T10" fmla="*/ 85 w 1946"/>
                <a:gd name="T11" fmla="*/ 55 h 1278"/>
                <a:gd name="T12" fmla="*/ 85 w 1946"/>
                <a:gd name="T13" fmla="*/ 48 h 1278"/>
                <a:gd name="T14" fmla="*/ 86 w 1946"/>
                <a:gd name="T15" fmla="*/ 42 h 1278"/>
                <a:gd name="T16" fmla="*/ 88 w 1946"/>
                <a:gd name="T17" fmla="*/ 35 h 1278"/>
                <a:gd name="T18" fmla="*/ 89 w 1946"/>
                <a:gd name="T19" fmla="*/ 29 h 1278"/>
                <a:gd name="T20" fmla="*/ 91 w 1946"/>
                <a:gd name="T21" fmla="*/ 23 h 1278"/>
                <a:gd name="T22" fmla="*/ 92 w 1946"/>
                <a:gd name="T23" fmla="*/ 18 h 1278"/>
                <a:gd name="T24" fmla="*/ 94 w 1946"/>
                <a:gd name="T25" fmla="*/ 14 h 1278"/>
                <a:gd name="T26" fmla="*/ 96 w 1946"/>
                <a:gd name="T27" fmla="*/ 10 h 1278"/>
                <a:gd name="T28" fmla="*/ 98 w 1946"/>
                <a:gd name="T29" fmla="*/ 6 h 1278"/>
                <a:gd name="T30" fmla="*/ 101 w 1946"/>
                <a:gd name="T31" fmla="*/ 3 h 1278"/>
                <a:gd name="T32" fmla="*/ 103 w 1946"/>
                <a:gd name="T33" fmla="*/ 3 h 1278"/>
                <a:gd name="T34" fmla="*/ 105 w 1946"/>
                <a:gd name="T35" fmla="*/ 0 h 1278"/>
                <a:gd name="T36" fmla="*/ 108 w 1946"/>
                <a:gd name="T37" fmla="*/ 0 h 1278"/>
                <a:gd name="T38" fmla="*/ 110 w 1946"/>
                <a:gd name="T39" fmla="*/ 0 h 1278"/>
                <a:gd name="T40" fmla="*/ 113 w 1946"/>
                <a:gd name="T41" fmla="*/ 3 h 1278"/>
                <a:gd name="T42" fmla="*/ 115 w 1946"/>
                <a:gd name="T43" fmla="*/ 3 h 1278"/>
                <a:gd name="T44" fmla="*/ 118 w 1946"/>
                <a:gd name="T45" fmla="*/ 6 h 1278"/>
                <a:gd name="T46" fmla="*/ 120 w 1946"/>
                <a:gd name="T47" fmla="*/ 10 h 1278"/>
                <a:gd name="T48" fmla="*/ 122 w 1946"/>
                <a:gd name="T49" fmla="*/ 14 h 1278"/>
                <a:gd name="T50" fmla="*/ 124 w 1946"/>
                <a:gd name="T51" fmla="*/ 18 h 1278"/>
                <a:gd name="T52" fmla="*/ 125 w 1946"/>
                <a:gd name="T53" fmla="*/ 23 h 1278"/>
                <a:gd name="T54" fmla="*/ 127 w 1946"/>
                <a:gd name="T55" fmla="*/ 29 h 1278"/>
                <a:gd name="T56" fmla="*/ 128 w 1946"/>
                <a:gd name="T57" fmla="*/ 35 h 1278"/>
                <a:gd name="T58" fmla="*/ 130 w 1946"/>
                <a:gd name="T59" fmla="*/ 42 h 1278"/>
                <a:gd name="T60" fmla="*/ 130 w 1946"/>
                <a:gd name="T61" fmla="*/ 48 h 1278"/>
                <a:gd name="T62" fmla="*/ 131 w 1946"/>
                <a:gd name="T63" fmla="*/ 55 h 1278"/>
                <a:gd name="T64" fmla="*/ 132 w 1946"/>
                <a:gd name="T65" fmla="*/ 62 h 1278"/>
                <a:gd name="T66" fmla="*/ 132 w 1946"/>
                <a:gd name="T67" fmla="*/ 71 h 1278"/>
                <a:gd name="T68" fmla="*/ 132 w 1946"/>
                <a:gd name="T69" fmla="*/ 78 h 1278"/>
                <a:gd name="T70" fmla="*/ 216 w 1946"/>
                <a:gd name="T71" fmla="*/ 78 h 1278"/>
                <a:gd name="T72" fmla="*/ 216 w 1946"/>
                <a:gd name="T73" fmla="*/ 970 h 1278"/>
                <a:gd name="T74" fmla="*/ 0 w 1946"/>
                <a:gd name="T75" fmla="*/ 971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707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708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709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710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711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712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713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714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715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716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717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718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719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720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721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722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48 w 440"/>
                <a:gd name="T1" fmla="*/ 78 h 102"/>
                <a:gd name="T2" fmla="*/ 48 w 440"/>
                <a:gd name="T3" fmla="*/ 70 h 102"/>
                <a:gd name="T4" fmla="*/ 48 w 440"/>
                <a:gd name="T5" fmla="*/ 63 h 102"/>
                <a:gd name="T6" fmla="*/ 47 w 440"/>
                <a:gd name="T7" fmla="*/ 55 h 102"/>
                <a:gd name="T8" fmla="*/ 46 w 440"/>
                <a:gd name="T9" fmla="*/ 49 h 102"/>
                <a:gd name="T10" fmla="*/ 45 w 440"/>
                <a:gd name="T11" fmla="*/ 42 h 102"/>
                <a:gd name="T12" fmla="*/ 44 w 440"/>
                <a:gd name="T13" fmla="*/ 35 h 102"/>
                <a:gd name="T14" fmla="*/ 43 w 440"/>
                <a:gd name="T15" fmla="*/ 29 h 102"/>
                <a:gd name="T16" fmla="*/ 41 w 440"/>
                <a:gd name="T17" fmla="*/ 23 h 102"/>
                <a:gd name="T18" fmla="*/ 39 w 440"/>
                <a:gd name="T19" fmla="*/ 18 h 102"/>
                <a:gd name="T20" fmla="*/ 38 w 440"/>
                <a:gd name="T21" fmla="*/ 14 h 102"/>
                <a:gd name="T22" fmla="*/ 36 w 440"/>
                <a:gd name="T23" fmla="*/ 10 h 102"/>
                <a:gd name="T24" fmla="*/ 34 w 440"/>
                <a:gd name="T25" fmla="*/ 6 h 102"/>
                <a:gd name="T26" fmla="*/ 32 w 440"/>
                <a:gd name="T27" fmla="*/ 3 h 102"/>
                <a:gd name="T28" fmla="*/ 29 w 440"/>
                <a:gd name="T29" fmla="*/ 3 h 102"/>
                <a:gd name="T30" fmla="*/ 27 w 440"/>
                <a:gd name="T31" fmla="*/ 0 h 102"/>
                <a:gd name="T32" fmla="*/ 24 w 440"/>
                <a:gd name="T33" fmla="*/ 0 h 102"/>
                <a:gd name="T34" fmla="*/ 22 w 440"/>
                <a:gd name="T35" fmla="*/ 0 h 102"/>
                <a:gd name="T36" fmla="*/ 19 w 440"/>
                <a:gd name="T37" fmla="*/ 3 h 102"/>
                <a:gd name="T38" fmla="*/ 17 w 440"/>
                <a:gd name="T39" fmla="*/ 3 h 102"/>
                <a:gd name="T40" fmla="*/ 15 w 440"/>
                <a:gd name="T41" fmla="*/ 6 h 102"/>
                <a:gd name="T42" fmla="*/ 13 w 440"/>
                <a:gd name="T43" fmla="*/ 10 h 102"/>
                <a:gd name="T44" fmla="*/ 11 w 440"/>
                <a:gd name="T45" fmla="*/ 14 h 102"/>
                <a:gd name="T46" fmla="*/ 9 w 440"/>
                <a:gd name="T47" fmla="*/ 18 h 102"/>
                <a:gd name="T48" fmla="*/ 7 w 440"/>
                <a:gd name="T49" fmla="*/ 23 h 102"/>
                <a:gd name="T50" fmla="*/ 6 w 440"/>
                <a:gd name="T51" fmla="*/ 29 h 102"/>
                <a:gd name="T52" fmla="*/ 4 w 440"/>
                <a:gd name="T53" fmla="*/ 35 h 102"/>
                <a:gd name="T54" fmla="*/ 3 w 440"/>
                <a:gd name="T55" fmla="*/ 42 h 102"/>
                <a:gd name="T56" fmla="*/ 2 w 440"/>
                <a:gd name="T57" fmla="*/ 49 h 102"/>
                <a:gd name="T58" fmla="*/ 1 w 440"/>
                <a:gd name="T59" fmla="*/ 55 h 102"/>
                <a:gd name="T60" fmla="*/ 0 w 440"/>
                <a:gd name="T61" fmla="*/ 63 h 102"/>
                <a:gd name="T62" fmla="*/ 0 w 440"/>
                <a:gd name="T63" fmla="*/ 70 h 102"/>
                <a:gd name="T64" fmla="*/ 0 w 440"/>
                <a:gd name="T65" fmla="*/ 78 h 102"/>
                <a:gd name="T66" fmla="*/ 48 w 440"/>
                <a:gd name="T67" fmla="*/ 78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723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100 w 1847"/>
                <a:gd name="T1" fmla="*/ 50 h 168"/>
                <a:gd name="T2" fmla="*/ 95 w 1847"/>
                <a:gd name="T3" fmla="*/ 53 h 168"/>
                <a:gd name="T4" fmla="*/ 91 w 1847"/>
                <a:gd name="T5" fmla="*/ 60 h 168"/>
                <a:gd name="T6" fmla="*/ 87 w 1847"/>
                <a:gd name="T7" fmla="*/ 68 h 168"/>
                <a:gd name="T8" fmla="*/ 84 w 1847"/>
                <a:gd name="T9" fmla="*/ 79 h 168"/>
                <a:gd name="T10" fmla="*/ 81 w 1847"/>
                <a:gd name="T11" fmla="*/ 92 h 168"/>
                <a:gd name="T12" fmla="*/ 79 w 1847"/>
                <a:gd name="T13" fmla="*/ 105 h 168"/>
                <a:gd name="T14" fmla="*/ 78 w 1847"/>
                <a:gd name="T15" fmla="*/ 121 h 168"/>
                <a:gd name="T16" fmla="*/ 0 w 1847"/>
                <a:gd name="T17" fmla="*/ 129 h 168"/>
                <a:gd name="T18" fmla="*/ 1 w 1847"/>
                <a:gd name="T19" fmla="*/ 88 h 168"/>
                <a:gd name="T20" fmla="*/ 6 w 1847"/>
                <a:gd name="T21" fmla="*/ 88 h 168"/>
                <a:gd name="T22" fmla="*/ 16 w 1847"/>
                <a:gd name="T23" fmla="*/ 88 h 168"/>
                <a:gd name="T24" fmla="*/ 28 w 1847"/>
                <a:gd name="T25" fmla="*/ 88 h 168"/>
                <a:gd name="T26" fmla="*/ 41 w 1847"/>
                <a:gd name="T27" fmla="*/ 88 h 168"/>
                <a:gd name="T28" fmla="*/ 54 w 1847"/>
                <a:gd name="T29" fmla="*/ 88 h 168"/>
                <a:gd name="T30" fmla="*/ 65 w 1847"/>
                <a:gd name="T31" fmla="*/ 88 h 168"/>
                <a:gd name="T32" fmla="*/ 71 w 1847"/>
                <a:gd name="T33" fmla="*/ 88 h 168"/>
                <a:gd name="T34" fmla="*/ 74 w 1847"/>
                <a:gd name="T35" fmla="*/ 80 h 168"/>
                <a:gd name="T36" fmla="*/ 76 w 1847"/>
                <a:gd name="T37" fmla="*/ 64 h 168"/>
                <a:gd name="T38" fmla="*/ 79 w 1847"/>
                <a:gd name="T39" fmla="*/ 47 h 168"/>
                <a:gd name="T40" fmla="*/ 83 w 1847"/>
                <a:gd name="T41" fmla="*/ 33 h 168"/>
                <a:gd name="T42" fmla="*/ 86 w 1847"/>
                <a:gd name="T43" fmla="*/ 21 h 168"/>
                <a:gd name="T44" fmla="*/ 91 w 1847"/>
                <a:gd name="T45" fmla="*/ 10 h 168"/>
                <a:gd name="T46" fmla="*/ 95 w 1847"/>
                <a:gd name="T47" fmla="*/ 4 h 168"/>
                <a:gd name="T48" fmla="*/ 100 w 1847"/>
                <a:gd name="T49" fmla="*/ 1 h 168"/>
                <a:gd name="T50" fmla="*/ 105 w 1847"/>
                <a:gd name="T51" fmla="*/ 1 h 168"/>
                <a:gd name="T52" fmla="*/ 110 w 1847"/>
                <a:gd name="T53" fmla="*/ 4 h 168"/>
                <a:gd name="T54" fmla="*/ 114 w 1847"/>
                <a:gd name="T55" fmla="*/ 10 h 168"/>
                <a:gd name="T56" fmla="*/ 119 w 1847"/>
                <a:gd name="T57" fmla="*/ 21 h 168"/>
                <a:gd name="T58" fmla="*/ 123 w 1847"/>
                <a:gd name="T59" fmla="*/ 33 h 168"/>
                <a:gd name="T60" fmla="*/ 126 w 1847"/>
                <a:gd name="T61" fmla="*/ 47 h 168"/>
                <a:gd name="T62" fmla="*/ 129 w 1847"/>
                <a:gd name="T63" fmla="*/ 64 h 168"/>
                <a:gd name="T64" fmla="*/ 131 w 1847"/>
                <a:gd name="T65" fmla="*/ 80 h 168"/>
                <a:gd name="T66" fmla="*/ 134 w 1847"/>
                <a:gd name="T67" fmla="*/ 88 h 168"/>
                <a:gd name="T68" fmla="*/ 140 w 1847"/>
                <a:gd name="T69" fmla="*/ 88 h 168"/>
                <a:gd name="T70" fmla="*/ 151 w 1847"/>
                <a:gd name="T71" fmla="*/ 88 h 168"/>
                <a:gd name="T72" fmla="*/ 163 w 1847"/>
                <a:gd name="T73" fmla="*/ 88 h 168"/>
                <a:gd name="T74" fmla="*/ 176 w 1847"/>
                <a:gd name="T75" fmla="*/ 88 h 168"/>
                <a:gd name="T76" fmla="*/ 189 w 1847"/>
                <a:gd name="T77" fmla="*/ 88 h 168"/>
                <a:gd name="T78" fmla="*/ 198 w 1847"/>
                <a:gd name="T79" fmla="*/ 88 h 168"/>
                <a:gd name="T80" fmla="*/ 204 w 1847"/>
                <a:gd name="T81" fmla="*/ 88 h 168"/>
                <a:gd name="T82" fmla="*/ 205 w 1847"/>
                <a:gd name="T83" fmla="*/ 129 h 168"/>
                <a:gd name="T84" fmla="*/ 127 w 1847"/>
                <a:gd name="T85" fmla="*/ 121 h 168"/>
                <a:gd name="T86" fmla="*/ 126 w 1847"/>
                <a:gd name="T87" fmla="*/ 105 h 168"/>
                <a:gd name="T88" fmla="*/ 124 w 1847"/>
                <a:gd name="T89" fmla="*/ 92 h 168"/>
                <a:gd name="T90" fmla="*/ 121 w 1847"/>
                <a:gd name="T91" fmla="*/ 79 h 168"/>
                <a:gd name="T92" fmla="*/ 118 w 1847"/>
                <a:gd name="T93" fmla="*/ 68 h 168"/>
                <a:gd name="T94" fmla="*/ 114 w 1847"/>
                <a:gd name="T95" fmla="*/ 60 h 168"/>
                <a:gd name="T96" fmla="*/ 110 w 1847"/>
                <a:gd name="T97" fmla="*/ 53 h 168"/>
                <a:gd name="T98" fmla="*/ 105 w 1847"/>
                <a:gd name="T99" fmla="*/ 50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724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725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726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727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728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729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730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731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732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733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734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735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736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737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738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739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740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741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742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743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744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745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746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747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748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749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750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751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752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753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754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755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756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757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758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759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21 w 216"/>
                <a:gd name="T1" fmla="*/ 163 h 373"/>
                <a:gd name="T2" fmla="*/ 3 w 216"/>
                <a:gd name="T3" fmla="*/ 163 h 373"/>
                <a:gd name="T4" fmla="*/ 3 w 216"/>
                <a:gd name="T5" fmla="*/ 260 h 373"/>
                <a:gd name="T6" fmla="*/ 21 w 216"/>
                <a:gd name="T7" fmla="*/ 260 h 373"/>
                <a:gd name="T8" fmla="*/ 24 w 216"/>
                <a:gd name="T9" fmla="*/ 281 h 373"/>
                <a:gd name="T10" fmla="*/ 0 w 216"/>
                <a:gd name="T11" fmla="*/ 281 h 373"/>
                <a:gd name="T12" fmla="*/ 0 w 216"/>
                <a:gd name="T13" fmla="*/ 0 h 373"/>
                <a:gd name="T14" fmla="*/ 24 w 216"/>
                <a:gd name="T15" fmla="*/ 0 h 373"/>
                <a:gd name="T16" fmla="*/ 21 w 216"/>
                <a:gd name="T17" fmla="*/ 22 h 373"/>
                <a:gd name="T18" fmla="*/ 3 w 216"/>
                <a:gd name="T19" fmla="*/ 22 h 373"/>
                <a:gd name="T20" fmla="*/ 3 w 216"/>
                <a:gd name="T21" fmla="*/ 129 h 373"/>
                <a:gd name="T22" fmla="*/ 21 w 216"/>
                <a:gd name="T23" fmla="*/ 129 h 373"/>
                <a:gd name="T24" fmla="*/ 21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760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761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762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763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21 w 216"/>
                <a:gd name="T1" fmla="*/ 165 h 372"/>
                <a:gd name="T2" fmla="*/ 3 w 216"/>
                <a:gd name="T3" fmla="*/ 165 h 372"/>
                <a:gd name="T4" fmla="*/ 3 w 216"/>
                <a:gd name="T5" fmla="*/ 260 h 372"/>
                <a:gd name="T6" fmla="*/ 21 w 216"/>
                <a:gd name="T7" fmla="*/ 260 h 372"/>
                <a:gd name="T8" fmla="*/ 24 w 216"/>
                <a:gd name="T9" fmla="*/ 282 h 372"/>
                <a:gd name="T10" fmla="*/ 0 w 216"/>
                <a:gd name="T11" fmla="*/ 282 h 372"/>
                <a:gd name="T12" fmla="*/ 0 w 216"/>
                <a:gd name="T13" fmla="*/ 0 h 372"/>
                <a:gd name="T14" fmla="*/ 24 w 216"/>
                <a:gd name="T15" fmla="*/ 0 h 372"/>
                <a:gd name="T16" fmla="*/ 21 w 216"/>
                <a:gd name="T17" fmla="*/ 21 h 372"/>
                <a:gd name="T18" fmla="*/ 3 w 216"/>
                <a:gd name="T19" fmla="*/ 21 h 372"/>
                <a:gd name="T20" fmla="*/ 3 w 216"/>
                <a:gd name="T21" fmla="*/ 130 h 372"/>
                <a:gd name="T22" fmla="*/ 21 w 216"/>
                <a:gd name="T23" fmla="*/ 130 h 372"/>
                <a:gd name="T24" fmla="*/ 21 w 216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764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765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21 w 217"/>
                <a:gd name="T1" fmla="*/ 165 h 372"/>
                <a:gd name="T2" fmla="*/ 3 w 217"/>
                <a:gd name="T3" fmla="*/ 165 h 372"/>
                <a:gd name="T4" fmla="*/ 3 w 217"/>
                <a:gd name="T5" fmla="*/ 260 h 372"/>
                <a:gd name="T6" fmla="*/ 21 w 217"/>
                <a:gd name="T7" fmla="*/ 260 h 372"/>
                <a:gd name="T8" fmla="*/ 24 w 217"/>
                <a:gd name="T9" fmla="*/ 282 h 372"/>
                <a:gd name="T10" fmla="*/ 0 w 217"/>
                <a:gd name="T11" fmla="*/ 282 h 372"/>
                <a:gd name="T12" fmla="*/ 0 w 217"/>
                <a:gd name="T13" fmla="*/ 0 h 372"/>
                <a:gd name="T14" fmla="*/ 24 w 217"/>
                <a:gd name="T15" fmla="*/ 0 h 372"/>
                <a:gd name="T16" fmla="*/ 21 w 217"/>
                <a:gd name="T17" fmla="*/ 21 h 372"/>
                <a:gd name="T18" fmla="*/ 3 w 217"/>
                <a:gd name="T19" fmla="*/ 21 h 372"/>
                <a:gd name="T20" fmla="*/ 3 w 217"/>
                <a:gd name="T21" fmla="*/ 130 h 372"/>
                <a:gd name="T22" fmla="*/ 21 w 217"/>
                <a:gd name="T23" fmla="*/ 130 h 372"/>
                <a:gd name="T24" fmla="*/ 21 w 217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766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767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768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769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3 w 216"/>
                <a:gd name="T1" fmla="*/ 163 h 373"/>
                <a:gd name="T2" fmla="*/ 20 w 216"/>
                <a:gd name="T3" fmla="*/ 163 h 373"/>
                <a:gd name="T4" fmla="*/ 20 w 216"/>
                <a:gd name="T5" fmla="*/ 260 h 373"/>
                <a:gd name="T6" fmla="*/ 3 w 216"/>
                <a:gd name="T7" fmla="*/ 260 h 373"/>
                <a:gd name="T8" fmla="*/ 0 w 216"/>
                <a:gd name="T9" fmla="*/ 281 h 373"/>
                <a:gd name="T10" fmla="*/ 23 w 216"/>
                <a:gd name="T11" fmla="*/ 281 h 373"/>
                <a:gd name="T12" fmla="*/ 23 w 216"/>
                <a:gd name="T13" fmla="*/ 0 h 373"/>
                <a:gd name="T14" fmla="*/ 0 w 216"/>
                <a:gd name="T15" fmla="*/ 0 h 373"/>
                <a:gd name="T16" fmla="*/ 3 w 216"/>
                <a:gd name="T17" fmla="*/ 22 h 373"/>
                <a:gd name="T18" fmla="*/ 20 w 216"/>
                <a:gd name="T19" fmla="*/ 22 h 373"/>
                <a:gd name="T20" fmla="*/ 20 w 216"/>
                <a:gd name="T21" fmla="*/ 129 h 373"/>
                <a:gd name="T22" fmla="*/ 3 w 216"/>
                <a:gd name="T23" fmla="*/ 129 h 373"/>
                <a:gd name="T24" fmla="*/ 3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770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771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772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773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774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3 w 215"/>
                <a:gd name="T1" fmla="*/ 165 h 372"/>
                <a:gd name="T2" fmla="*/ 21 w 215"/>
                <a:gd name="T3" fmla="*/ 165 h 372"/>
                <a:gd name="T4" fmla="*/ 21 w 215"/>
                <a:gd name="T5" fmla="*/ 260 h 372"/>
                <a:gd name="T6" fmla="*/ 3 w 215"/>
                <a:gd name="T7" fmla="*/ 260 h 372"/>
                <a:gd name="T8" fmla="*/ 0 w 215"/>
                <a:gd name="T9" fmla="*/ 282 h 372"/>
                <a:gd name="T10" fmla="*/ 24 w 215"/>
                <a:gd name="T11" fmla="*/ 282 h 372"/>
                <a:gd name="T12" fmla="*/ 24 w 215"/>
                <a:gd name="T13" fmla="*/ 0 h 372"/>
                <a:gd name="T14" fmla="*/ 0 w 215"/>
                <a:gd name="T15" fmla="*/ 0 h 372"/>
                <a:gd name="T16" fmla="*/ 3 w 215"/>
                <a:gd name="T17" fmla="*/ 21 h 372"/>
                <a:gd name="T18" fmla="*/ 21 w 215"/>
                <a:gd name="T19" fmla="*/ 21 h 372"/>
                <a:gd name="T20" fmla="*/ 21 w 215"/>
                <a:gd name="T21" fmla="*/ 130 h 372"/>
                <a:gd name="T22" fmla="*/ 3 w 215"/>
                <a:gd name="T23" fmla="*/ 130 h 372"/>
                <a:gd name="T24" fmla="*/ 3 w 215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775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776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777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778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779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780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781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782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2 w 37"/>
                <a:gd name="T1" fmla="*/ 36 h 38"/>
                <a:gd name="T2" fmla="*/ 3 w 37"/>
                <a:gd name="T3" fmla="*/ 34 h 38"/>
                <a:gd name="T4" fmla="*/ 3 w 37"/>
                <a:gd name="T5" fmla="*/ 30 h 38"/>
                <a:gd name="T6" fmla="*/ 4 w 37"/>
                <a:gd name="T7" fmla="*/ 23 h 38"/>
                <a:gd name="T8" fmla="*/ 4 w 37"/>
                <a:gd name="T9" fmla="*/ 19 h 38"/>
                <a:gd name="T10" fmla="*/ 4 w 37"/>
                <a:gd name="T11" fmla="*/ 12 h 38"/>
                <a:gd name="T12" fmla="*/ 3 w 37"/>
                <a:gd name="T13" fmla="*/ 5 h 38"/>
                <a:gd name="T14" fmla="*/ 3 w 37"/>
                <a:gd name="T15" fmla="*/ 1 h 38"/>
                <a:gd name="T16" fmla="*/ 2 w 37"/>
                <a:gd name="T17" fmla="*/ 0 h 38"/>
                <a:gd name="T18" fmla="*/ 1 w 37"/>
                <a:gd name="T19" fmla="*/ 1 h 38"/>
                <a:gd name="T20" fmla="*/ 1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23 h 38"/>
                <a:gd name="T28" fmla="*/ 1 w 37"/>
                <a:gd name="T29" fmla="*/ 30 h 38"/>
                <a:gd name="T30" fmla="*/ 1 w 37"/>
                <a:gd name="T31" fmla="*/ 34 h 38"/>
                <a:gd name="T32" fmla="*/ 2 w 37"/>
                <a:gd name="T33" fmla="*/ 36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</p:grpSp>
      <p:sp>
        <p:nvSpPr>
          <p:cNvPr id="1783" name="Text Box 97"/>
          <p:cNvSpPr txBox="1">
            <a:spLocks noChangeArrowheads="1"/>
          </p:cNvSpPr>
          <p:nvPr/>
        </p:nvSpPr>
        <p:spPr bwMode="auto">
          <a:xfrm>
            <a:off x="8597018" y="7104818"/>
            <a:ext cx="1396058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социально-значимый объект</a:t>
            </a:r>
          </a:p>
        </p:txBody>
      </p:sp>
      <p:grpSp>
        <p:nvGrpSpPr>
          <p:cNvPr id="1784" name="Группа 119"/>
          <p:cNvGrpSpPr>
            <a:grpSpLocks/>
          </p:cNvGrpSpPr>
          <p:nvPr/>
        </p:nvGrpSpPr>
        <p:grpSpPr bwMode="auto">
          <a:xfrm>
            <a:off x="8390834" y="7298870"/>
            <a:ext cx="117979" cy="105169"/>
            <a:chOff x="214313" y="8958263"/>
            <a:chExt cx="642937" cy="500062"/>
          </a:xfrm>
        </p:grpSpPr>
        <p:sp>
          <p:nvSpPr>
            <p:cNvPr id="1785" name="Прямоугольник 15"/>
            <p:cNvSpPr>
              <a:spLocks noChangeArrowheads="1"/>
            </p:cNvSpPr>
            <p:nvPr/>
          </p:nvSpPr>
          <p:spPr bwMode="auto">
            <a:xfrm>
              <a:off x="214313" y="9172575"/>
              <a:ext cx="642937" cy="285750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958055"/>
              <a:endParaRPr lang="ru-RU" sz="600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86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2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958055"/>
              <a:endParaRPr lang="ru-RU" sz="600" dirty="0"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1787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1788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  <p:cxnSp>
            <p:nvCxnSpPr>
              <p:cNvPr id="1789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</p:grpSp>
      </p:grpSp>
      <p:sp>
        <p:nvSpPr>
          <p:cNvPr id="1790" name="Text Box 97"/>
          <p:cNvSpPr txBox="1">
            <a:spLocks noChangeArrowheads="1"/>
          </p:cNvSpPr>
          <p:nvPr/>
        </p:nvSpPr>
        <p:spPr bwMode="auto">
          <a:xfrm>
            <a:off x="8592707" y="7243661"/>
            <a:ext cx="1373860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больница</a:t>
            </a:r>
          </a:p>
        </p:txBody>
      </p:sp>
      <p:sp>
        <p:nvSpPr>
          <p:cNvPr id="1564" name="TextBox 1563"/>
          <p:cNvSpPr txBox="1"/>
          <p:nvPr/>
        </p:nvSpPr>
        <p:spPr>
          <a:xfrm>
            <a:off x="-6289" y="7657475"/>
            <a:ext cx="1847305" cy="540166"/>
          </a:xfrm>
          <a:prstGeom prst="rect">
            <a:avLst/>
          </a:prstGeom>
          <a:solidFill>
            <a:schemeClr val="bg1">
              <a:alpha val="85000"/>
            </a:schemeClr>
          </a:solidFill>
          <a:ln>
            <a:solidFill>
              <a:schemeClr val="tx1"/>
            </a:solidFill>
          </a:ln>
        </p:spPr>
        <p:txBody>
          <a:bodyPr wrap="square" lIns="77739" tIns="38871" rIns="77739" bIns="38871" rtlCol="0">
            <a:spAutoFit/>
          </a:bodyPr>
          <a:lstStyle/>
          <a:p>
            <a:r>
              <a:rPr lang="ru-RU" sz="6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17:00 15.10.2021</a:t>
            </a:r>
            <a:endParaRPr lang="ru-RU" sz="6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исп. ЦУКС ГУ МЧС по Ленинградской области</a:t>
            </a:r>
          </a:p>
          <a:p>
            <a:r>
              <a:rPr lang="ru-RU" altLang="ru-RU" sz="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 9 </a:t>
            </a:r>
            <a:r>
              <a:rPr lang="ru-RU" altLang="ru-RU" sz="6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Михеева В.В.</a:t>
            </a:r>
            <a:endParaRPr lang="ru-RU" sz="6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тел. 3930-1251</a:t>
            </a:r>
          </a:p>
          <a:p>
            <a:r>
              <a:rPr lang="ru-RU" sz="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использовались: АИУС РСЧС</a:t>
            </a:r>
          </a:p>
        </p:txBody>
      </p:sp>
    </p:spTree>
    <p:extLst>
      <p:ext uri="{BB962C8B-B14F-4D97-AF65-F5344CB8AC3E}">
        <p14:creationId xmlns:p14="http://schemas.microsoft.com/office/powerpoint/2010/main" val="2633135059"/>
      </p:ext>
    </p:extLst>
  </p:cSld>
  <p:clrMapOvr>
    <a:masterClrMapping/>
  </p:clrMapOvr>
  <p:transition spd="slow" advClick="0" advTm="3000"/>
  <p:timing>
    <p:tnLst>
      <p:par>
        <p:cTn id="1" dur="indefinite" restart="never" nodeType="tmRoot"/>
      </p:par>
    </p:tn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5602" name="Picture 2" descr="G:\приоз.jpg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6083" y="546385"/>
            <a:ext cx="10365204" cy="766257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5632" name="Прямоугольник 1982"/>
          <p:cNvSpPr>
            <a:spLocks noChangeArrowheads="1"/>
          </p:cNvSpPr>
          <p:nvPr/>
        </p:nvSpPr>
        <p:spPr bwMode="auto">
          <a:xfrm>
            <a:off x="4162589" y="4806292"/>
            <a:ext cx="1040172" cy="281801"/>
          </a:xfrm>
          <a:prstGeom prst="rect">
            <a:avLst/>
          </a:prstGeom>
          <a:solidFill>
            <a:srgbClr val="FFFF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45859" tIns="22929" rIns="45859" bIns="22929">
            <a:spAutoFit/>
          </a:bodyPr>
          <a:lstStyle>
            <a:lvl1pPr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FontTx/>
              <a:buNone/>
            </a:pPr>
            <a:r>
              <a:rPr lang="ru-RU" altLang="ru-RU" sz="1530" b="1">
                <a:latin typeface="Times New Roman" panose="02020603050405020304" pitchFamily="18" charset="0"/>
                <a:cs typeface="Times New Roman" panose="02020603050405020304" pitchFamily="18" charset="0"/>
              </a:rPr>
              <a:t>Приозерск</a:t>
            </a:r>
          </a:p>
        </p:txBody>
      </p:sp>
      <p:grpSp>
        <p:nvGrpSpPr>
          <p:cNvPr id="25639" name="Группа 146"/>
          <p:cNvGrpSpPr>
            <a:grpSpLocks/>
          </p:cNvGrpSpPr>
          <p:nvPr/>
        </p:nvGrpSpPr>
        <p:grpSpPr bwMode="auto">
          <a:xfrm>
            <a:off x="4726590" y="2184058"/>
            <a:ext cx="1622262" cy="493968"/>
            <a:chOff x="7486256" y="1031859"/>
            <a:chExt cx="1354754" cy="549161"/>
          </a:xfrm>
        </p:grpSpPr>
        <p:sp>
          <p:nvSpPr>
            <p:cNvPr id="119" name="TextBox 10"/>
            <p:cNvSpPr txBox="1"/>
            <p:nvPr/>
          </p:nvSpPr>
          <p:spPr>
            <a:xfrm>
              <a:off x="7486256" y="1031859"/>
              <a:ext cx="1354754" cy="204483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pPr>
                <a:defRPr/>
              </a:pPr>
              <a:r>
                <a:rPr lang="ru-RU" sz="595" dirty="0"/>
                <a:t>Приозерский р-н</a:t>
              </a:r>
            </a:p>
          </p:txBody>
        </p:sp>
        <p:sp>
          <p:nvSpPr>
            <p:cNvPr id="120" name="Прямоугольник 119"/>
            <p:cNvSpPr/>
            <p:nvPr/>
          </p:nvSpPr>
          <p:spPr>
            <a:xfrm>
              <a:off x="7618125" y="1406969"/>
              <a:ext cx="650327" cy="174051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765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581,82</a:t>
              </a:r>
              <a:r>
                <a:rPr lang="en-US" sz="765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/</a:t>
              </a:r>
              <a:r>
                <a:rPr lang="ru-RU" sz="765" b="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348</a:t>
              </a:r>
            </a:p>
          </p:txBody>
        </p:sp>
      </p:grpSp>
      <p:sp>
        <p:nvSpPr>
          <p:cNvPr id="121" name="Прямоугольник 120"/>
          <p:cNvSpPr/>
          <p:nvPr/>
        </p:nvSpPr>
        <p:spPr bwMode="auto">
          <a:xfrm>
            <a:off x="4868302" y="2694222"/>
            <a:ext cx="1113449" cy="205145"/>
          </a:xfrm>
          <a:prstGeom prst="rect">
            <a:avLst/>
          </a:prstGeom>
          <a:solidFill>
            <a:srgbClr val="92D050"/>
          </a:solidFill>
          <a:ln w="127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lIns="77736" tIns="38869" rIns="77736" bIns="38869" anchor="ctr"/>
          <a:lstStyle/>
          <a:p>
            <a:pPr algn="ctr">
              <a:defRPr/>
            </a:pPr>
            <a:r>
              <a:rPr lang="ru-RU" sz="765" kern="0" dirty="0" smtClean="0">
                <a:solidFill>
                  <a:prstClr val="black"/>
                </a:solidFill>
                <a:cs typeface="Times New Roman" panose="02020603050405020304" pitchFamily="18" charset="0"/>
              </a:rPr>
              <a:t>5425/61802</a:t>
            </a:r>
            <a:endParaRPr lang="ru-RU" sz="765" kern="0" dirty="0">
              <a:solidFill>
                <a:prstClr val="black"/>
              </a:solidFill>
              <a:cs typeface="Times New Roman" panose="02020603050405020304" pitchFamily="18" charset="0"/>
            </a:endParaRPr>
          </a:p>
        </p:txBody>
      </p:sp>
      <p:sp>
        <p:nvSpPr>
          <p:cNvPr id="122" name="Скругленный прямоугольник 121"/>
          <p:cNvSpPr/>
          <p:nvPr/>
        </p:nvSpPr>
        <p:spPr>
          <a:xfrm>
            <a:off x="5684832" y="2514719"/>
            <a:ext cx="325263" cy="160606"/>
          </a:xfrm>
          <a:prstGeom prst="roundRect">
            <a:avLst/>
          </a:prstGeom>
          <a:solidFill>
            <a:schemeClr val="accent6">
              <a:lumMod val="20000"/>
              <a:lumOff val="80000"/>
            </a:schemeClr>
          </a:solidFill>
          <a:ln w="12700">
            <a:solidFill>
              <a:schemeClr val="tx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ru-RU" sz="765" b="1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70%</a:t>
            </a:r>
          </a:p>
        </p:txBody>
      </p:sp>
      <p:sp>
        <p:nvSpPr>
          <p:cNvPr id="123" name="TextBox 23"/>
          <p:cNvSpPr txBox="1"/>
          <p:nvPr/>
        </p:nvSpPr>
        <p:spPr bwMode="auto">
          <a:xfrm>
            <a:off x="4862904" y="2269649"/>
            <a:ext cx="517284" cy="235493"/>
          </a:xfrm>
          <a:prstGeom prst="rect">
            <a:avLst/>
          </a:prstGeom>
          <a:solidFill>
            <a:schemeClr val="accent1">
              <a:lumMod val="75000"/>
            </a:schemeClr>
          </a:solidFill>
          <a:effectLst>
            <a:softEdge rad="63500"/>
          </a:effectLst>
        </p:spPr>
        <p:txBody>
          <a:bodyPr wrap="square" lIns="103650" tIns="51825" rIns="103650" bIns="51825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50" dirty="0" smtClean="0">
                <a:latin typeface="Arial" charset="0"/>
                <a:cs typeface="Arial" charset="0"/>
              </a:rPr>
              <a:t>2</a:t>
            </a:r>
            <a:endParaRPr lang="ru-RU" sz="850" dirty="0">
              <a:latin typeface="Arial" charset="0"/>
              <a:cs typeface="Arial" charset="0"/>
            </a:endParaRPr>
          </a:p>
        </p:txBody>
      </p:sp>
      <p:sp>
        <p:nvSpPr>
          <p:cNvPr id="124" name="TextBox 23"/>
          <p:cNvSpPr txBox="1"/>
          <p:nvPr/>
        </p:nvSpPr>
        <p:spPr bwMode="auto">
          <a:xfrm>
            <a:off x="5453321" y="2269649"/>
            <a:ext cx="506676" cy="235493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lIns="103650" tIns="51825" rIns="103650" bIns="51825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50" dirty="0" smtClean="0">
                <a:latin typeface="Arial" charset="0"/>
                <a:cs typeface="Arial" charset="0"/>
              </a:rPr>
              <a:t>20</a:t>
            </a:r>
            <a:endParaRPr lang="ru-RU" sz="850" dirty="0">
              <a:latin typeface="Arial" charset="0"/>
              <a:cs typeface="Arial" charset="0"/>
            </a:endParaRPr>
          </a:p>
        </p:txBody>
      </p:sp>
      <p:grpSp>
        <p:nvGrpSpPr>
          <p:cNvPr id="25648" name="Группа 119"/>
          <p:cNvGrpSpPr>
            <a:grpSpLocks/>
          </p:cNvGrpSpPr>
          <p:nvPr/>
        </p:nvGrpSpPr>
        <p:grpSpPr bwMode="auto">
          <a:xfrm>
            <a:off x="4200180" y="2887111"/>
            <a:ext cx="199747" cy="160607"/>
            <a:chOff x="214313" y="8958263"/>
            <a:chExt cx="642937" cy="500062"/>
          </a:xfrm>
        </p:grpSpPr>
        <p:sp>
          <p:nvSpPr>
            <p:cNvPr id="126" name="Прямоугольник 15"/>
            <p:cNvSpPr>
              <a:spLocks noChangeArrowheads="1"/>
            </p:cNvSpPr>
            <p:nvPr/>
          </p:nvSpPr>
          <p:spPr bwMode="auto">
            <a:xfrm>
              <a:off x="214313" y="9172576"/>
              <a:ext cx="642937" cy="285749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1292592">
                <a:defRPr/>
              </a:pPr>
              <a:endParaRPr lang="ru-RU" sz="907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27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3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1292592">
                <a:defRPr/>
              </a:pPr>
              <a:endParaRPr lang="ru-RU" sz="907" dirty="0"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25657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25658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5659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</p:grpSp>
      <p:grpSp>
        <p:nvGrpSpPr>
          <p:cNvPr id="25649" name="Группа 629"/>
          <p:cNvGrpSpPr>
            <a:grpSpLocks/>
          </p:cNvGrpSpPr>
          <p:nvPr/>
        </p:nvGrpSpPr>
        <p:grpSpPr bwMode="auto">
          <a:xfrm>
            <a:off x="3590146" y="2915451"/>
            <a:ext cx="283423" cy="324518"/>
            <a:chOff x="142483" y="3760967"/>
            <a:chExt cx="346075" cy="547804"/>
          </a:xfrm>
        </p:grpSpPr>
        <p:sp>
          <p:nvSpPr>
            <p:cNvPr id="132" name="Line 281"/>
            <p:cNvSpPr>
              <a:spLocks noChangeShapeType="1"/>
            </p:cNvSpPr>
            <p:nvPr/>
          </p:nvSpPr>
          <p:spPr bwMode="auto">
            <a:xfrm>
              <a:off x="203459" y="3847541"/>
              <a:ext cx="0" cy="300731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1293636">
                <a:buClr>
                  <a:srgbClr val="000000"/>
                </a:buClr>
                <a:buSzPct val="100000"/>
                <a:defRPr/>
              </a:pPr>
              <a:endParaRPr lang="ru-RU" sz="907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  <a:cs typeface="Arial" charset="0"/>
              </a:endParaRPr>
            </a:p>
          </p:txBody>
        </p:sp>
        <p:sp>
          <p:nvSpPr>
            <p:cNvPr id="133" name="Freeform 285"/>
            <p:cNvSpPr>
              <a:spLocks/>
            </p:cNvSpPr>
            <p:nvPr/>
          </p:nvSpPr>
          <p:spPr bwMode="auto">
            <a:xfrm>
              <a:off x="198514" y="3795140"/>
              <a:ext cx="270268" cy="227826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1293636">
                <a:defRPr/>
              </a:pPr>
              <a:endParaRPr lang="ru-RU" sz="907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  <a:cs typeface="Arial" charset="0"/>
              </a:endParaRPr>
            </a:p>
          </p:txBody>
        </p:sp>
        <p:sp>
          <p:nvSpPr>
            <p:cNvPr id="134" name="Text Box 286"/>
            <p:cNvSpPr txBox="1">
              <a:spLocks noChangeArrowheads="1"/>
            </p:cNvSpPr>
            <p:nvPr/>
          </p:nvSpPr>
          <p:spPr bwMode="auto">
            <a:xfrm>
              <a:off x="142483" y="3760967"/>
              <a:ext cx="346075" cy="54780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96862" tIns="48431" rIns="96862" bIns="48431">
              <a:spAutoFit/>
            </a:bodyPr>
            <a:lstStyle/>
            <a:p>
              <a:pPr algn="ctr" defTabSz="1039858">
                <a:defRPr/>
              </a:pPr>
              <a:r>
                <a:rPr lang="ru-RU" sz="567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+mj-lt"/>
                  <a:cs typeface="Arial" charset="0"/>
                </a:rPr>
                <a:t> </a:t>
              </a:r>
              <a:r>
                <a:rPr lang="ru-RU" sz="453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+mj-lt"/>
                  <a:cs typeface="Arial" charset="0"/>
                </a:rPr>
                <a:t>ПСЧ-1</a:t>
              </a:r>
            </a:p>
          </p:txBody>
        </p:sp>
      </p:grpSp>
      <p:cxnSp>
        <p:nvCxnSpPr>
          <p:cNvPr id="137" name="Прямая соединительная линия 136"/>
          <p:cNvCxnSpPr/>
          <p:nvPr/>
        </p:nvCxnSpPr>
        <p:spPr>
          <a:xfrm flipH="1" flipV="1">
            <a:off x="-16082" y="1195929"/>
            <a:ext cx="3606228" cy="3187057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1" name="Прямая соединительная линия 140"/>
          <p:cNvCxnSpPr/>
          <p:nvPr/>
        </p:nvCxnSpPr>
        <p:spPr>
          <a:xfrm flipH="1" flipV="1">
            <a:off x="3573589" y="4350686"/>
            <a:ext cx="158268" cy="3625211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2" name="Прямая соединительная линия 141"/>
          <p:cNvCxnSpPr/>
          <p:nvPr/>
        </p:nvCxnSpPr>
        <p:spPr>
          <a:xfrm flipV="1">
            <a:off x="5482130" y="3136844"/>
            <a:ext cx="2907270" cy="3661693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5" name="Прямая соединительная линия 144"/>
          <p:cNvCxnSpPr/>
          <p:nvPr/>
        </p:nvCxnSpPr>
        <p:spPr>
          <a:xfrm flipH="1" flipV="1">
            <a:off x="5509953" y="6798538"/>
            <a:ext cx="2186621" cy="1206892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6" name="Text Box 2"/>
          <p:cNvSpPr txBox="1">
            <a:spLocks noChangeArrowheads="1"/>
          </p:cNvSpPr>
          <p:nvPr/>
        </p:nvSpPr>
        <p:spPr bwMode="auto">
          <a:xfrm>
            <a:off x="-16084" y="4477"/>
            <a:ext cx="10377207" cy="759747"/>
          </a:xfrm>
          <a:prstGeom prst="rect">
            <a:avLst/>
          </a:prstGeom>
          <a:solidFill>
            <a:schemeClr val="accent1">
              <a:lumMod val="50000"/>
            </a:schemeClr>
          </a:solidFill>
          <a:ln w="9525">
            <a:noFill/>
            <a:miter lim="800000"/>
            <a:headEnd/>
            <a:tailEnd/>
          </a:ln>
        </p:spPr>
        <p:txBody>
          <a:bodyPr lIns="39620" tIns="19811" rIns="39620" bIns="19811" anchor="ctr"/>
          <a:lstStyle>
            <a:defPPr>
              <a:defRPr lang="ru-RU"/>
            </a:defPPr>
            <a:lvl1pPr algn="ctr">
              <a:defRPr sz="140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ru-RU" sz="1200" dirty="0"/>
              <a:t>ИНФОРМАЦИОННЫЕ МАТЕРИАЛЫ </a:t>
            </a:r>
            <a:r>
              <a:rPr lang="ru-RU" sz="1200" dirty="0" smtClean="0"/>
              <a:t>ПО ПОРЫВАМ ВЕТРА НА ТЕРРИТОРИИ</a:t>
            </a:r>
            <a:endParaRPr lang="ru-RU" sz="1200" dirty="0"/>
          </a:p>
          <a:p>
            <a:r>
              <a:rPr lang="ru-RU" sz="1200" dirty="0"/>
              <a:t>ЛЕНИНГРАДСКОЙ ОБЛАСТИ (РИСК НАРУШЕНИЯ ЭЛЕКТРОСНАБЖЕНИЯ НА </a:t>
            </a:r>
            <a:r>
              <a:rPr lang="ru-RU" sz="1200" dirty="0" smtClean="0"/>
              <a:t>15.10.2021)</a:t>
            </a:r>
            <a:endParaRPr lang="ru-RU" sz="1200" dirty="0"/>
          </a:p>
        </p:txBody>
      </p:sp>
      <p:sp>
        <p:nvSpPr>
          <p:cNvPr id="148" name="Text Box 97"/>
          <p:cNvSpPr txBox="1">
            <a:spLocks noChangeArrowheads="1"/>
          </p:cNvSpPr>
          <p:nvPr/>
        </p:nvSpPr>
        <p:spPr bwMode="auto">
          <a:xfrm>
            <a:off x="8307331" y="7558233"/>
            <a:ext cx="1460939" cy="19848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27982" tIns="63992" rIns="127982" bIns="63992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endParaRPr lang="ru-RU" altLang="ru-RU" sz="450" b="0" dirty="0">
              <a:solidFill>
                <a:srgbClr val="000000"/>
              </a:solidFill>
              <a:cs typeface="Arial" panose="020B0604020202020204" pitchFamily="34" charset="0"/>
            </a:endParaRPr>
          </a:p>
        </p:txBody>
      </p:sp>
      <p:grpSp>
        <p:nvGrpSpPr>
          <p:cNvPr id="149" name="Группа 148"/>
          <p:cNvGrpSpPr/>
          <p:nvPr/>
        </p:nvGrpSpPr>
        <p:grpSpPr>
          <a:xfrm>
            <a:off x="8137993" y="6467179"/>
            <a:ext cx="2602103" cy="1750645"/>
            <a:chOff x="9401428" y="3528486"/>
            <a:chExt cx="2977611" cy="3327495"/>
          </a:xfrm>
        </p:grpSpPr>
        <p:grpSp>
          <p:nvGrpSpPr>
            <p:cNvPr id="150" name="Группа 1145"/>
            <p:cNvGrpSpPr/>
            <p:nvPr/>
          </p:nvGrpSpPr>
          <p:grpSpPr>
            <a:xfrm>
              <a:off x="9401428" y="3528486"/>
              <a:ext cx="2977611" cy="3327495"/>
              <a:chOff x="6759625" y="4893992"/>
              <a:chExt cx="2425033" cy="1971674"/>
            </a:xfrm>
          </p:grpSpPr>
          <p:sp>
            <p:nvSpPr>
              <p:cNvPr id="155" name="Rectangle 93"/>
              <p:cNvSpPr>
                <a:spLocks noChangeArrowheads="1"/>
              </p:cNvSpPr>
              <p:nvPr/>
            </p:nvSpPr>
            <p:spPr bwMode="auto">
              <a:xfrm>
                <a:off x="6759625" y="4918615"/>
                <a:ext cx="2096871" cy="1921565"/>
              </a:xfrm>
              <a:prstGeom prst="rect">
                <a:avLst/>
              </a:prstGeom>
              <a:solidFill>
                <a:schemeClr val="bg1"/>
              </a:solidFill>
              <a:ln w="1905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675" dirty="0">
                  <a:solidFill>
                    <a:srgbClr val="000000"/>
                  </a:solidFill>
                  <a:latin typeface="Calibri" panose="020F050202020403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6" name="Text Box 97"/>
              <p:cNvSpPr txBox="1">
                <a:spLocks noChangeArrowheads="1"/>
              </p:cNvSpPr>
              <p:nvPr/>
            </p:nvSpPr>
            <p:spPr bwMode="auto">
              <a:xfrm>
                <a:off x="7197788" y="4893992"/>
                <a:ext cx="1606383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i="1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Условные обозначения</a:t>
                </a:r>
              </a:p>
            </p:txBody>
          </p:sp>
          <p:sp>
            <p:nvSpPr>
              <p:cNvPr id="157" name="Text Box 97"/>
              <p:cNvSpPr txBox="1">
                <a:spLocks noChangeArrowheads="1"/>
              </p:cNvSpPr>
              <p:nvPr/>
            </p:nvSpPr>
            <p:spPr bwMode="auto">
              <a:xfrm>
                <a:off x="7187581" y="6232909"/>
                <a:ext cx="1609849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58" name="TextBox 10"/>
              <p:cNvSpPr txBox="1"/>
              <p:nvPr/>
            </p:nvSpPr>
            <p:spPr>
              <a:xfrm>
                <a:off x="6814224" y="6637475"/>
                <a:ext cx="919351" cy="220980"/>
              </a:xfrm>
              <a:prstGeom prst="rect">
                <a:avLst/>
              </a:prstGeom>
              <a:solidFill>
                <a:schemeClr val="bg1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algn="ctr">
                  <a:defRPr sz="700" b="1"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</a:lstStyle>
              <a:p>
                <a:pPr algn="l">
                  <a:defRPr/>
                </a:pPr>
                <a:r>
                  <a:rPr lang="ru-RU" sz="675" dirty="0">
                    <a:solidFill>
                      <a:prstClr val="black"/>
                    </a:solidFill>
                  </a:rPr>
                  <a:t>ГО Керчь   </a:t>
                </a:r>
              </a:p>
            </p:txBody>
          </p:sp>
          <p:sp>
            <p:nvSpPr>
              <p:cNvPr id="159" name="Прямоугольник 158"/>
              <p:cNvSpPr/>
              <p:nvPr/>
            </p:nvSpPr>
            <p:spPr>
              <a:xfrm>
                <a:off x="6821544" y="6110531"/>
                <a:ext cx="527227" cy="138165"/>
              </a:xfrm>
              <a:prstGeom prst="rect">
                <a:avLst/>
              </a:prstGeom>
              <a:solidFill>
                <a:srgbClr val="FFFF00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>
                  <a:defRPr/>
                </a:pPr>
                <a:r>
                  <a:rPr lang="ru-RU" sz="675" dirty="0">
                    <a:solidFill>
                      <a:prstClr val="black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321/20</a:t>
                </a:r>
              </a:p>
            </p:txBody>
          </p:sp>
          <p:sp>
            <p:nvSpPr>
              <p:cNvPr id="160" name="Text Box 97"/>
              <p:cNvSpPr txBox="1">
                <a:spLocks noChangeArrowheads="1"/>
              </p:cNvSpPr>
              <p:nvPr/>
            </p:nvSpPr>
            <p:spPr bwMode="auto">
              <a:xfrm>
                <a:off x="7308981" y="6603122"/>
                <a:ext cx="1831079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- муниципальное образование</a:t>
                </a:r>
              </a:p>
            </p:txBody>
          </p:sp>
          <p:sp>
            <p:nvSpPr>
              <p:cNvPr id="161" name="Text Box 97"/>
              <p:cNvSpPr txBox="1">
                <a:spLocks noChangeArrowheads="1"/>
              </p:cNvSpPr>
              <p:nvPr/>
            </p:nvSpPr>
            <p:spPr bwMode="auto">
              <a:xfrm>
                <a:off x="7254310" y="5904606"/>
                <a:ext cx="1896493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 - линии электропередач 110 кВт</a:t>
                </a:r>
              </a:p>
            </p:txBody>
          </p:sp>
          <p:cxnSp>
            <p:nvCxnSpPr>
              <p:cNvPr id="162" name="Прямая соединительная линия 161"/>
              <p:cNvCxnSpPr/>
              <p:nvPr/>
            </p:nvCxnSpPr>
            <p:spPr>
              <a:xfrm>
                <a:off x="6955007" y="5999758"/>
                <a:ext cx="275997" cy="0"/>
              </a:xfrm>
              <a:prstGeom prst="line">
                <a:avLst/>
              </a:prstGeom>
              <a:ln w="38100">
                <a:solidFill>
                  <a:schemeClr val="accent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63" name="Text Box 97"/>
              <p:cNvSpPr txBox="1">
                <a:spLocks noChangeArrowheads="1"/>
              </p:cNvSpPr>
              <p:nvPr/>
            </p:nvSpPr>
            <p:spPr bwMode="auto">
              <a:xfrm>
                <a:off x="7286006" y="6092783"/>
                <a:ext cx="1898652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127985" tIns="63994" rIns="127985" bIns="63994">
                <a:spAutoFit/>
              </a:bodyPr>
              <a:lstStyle>
                <a:lvl1pPr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1pPr>
                <a:lvl2pPr marL="742950" indent="-28575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2pPr>
                <a:lvl3pPr marL="11430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3pPr>
                <a:lvl4pPr marL="16002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4pPr>
                <a:lvl5pPr marL="20574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kern="0" dirty="0">
                    <a:solidFill>
                      <a:srgbClr val="000000"/>
                    </a:solidFill>
                    <a:latin typeface="Times New Roman" pitchFamily="18" charset="0"/>
                  </a:rPr>
                  <a:t>- </a:t>
                </a:r>
                <a:r>
                  <a:rPr lang="ru-RU" altLang="ru-RU" sz="675" dirty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rPr>
                  <a:t>протяженность ЛЭП/ТП (шт.)</a:t>
                </a:r>
              </a:p>
            </p:txBody>
          </p:sp>
        </p:grpSp>
        <p:sp>
          <p:nvSpPr>
            <p:cNvPr id="151" name="Скругленный прямоугольник 150"/>
            <p:cNvSpPr/>
            <p:nvPr/>
          </p:nvSpPr>
          <p:spPr>
            <a:xfrm>
              <a:off x="9661923" y="6214698"/>
              <a:ext cx="282820" cy="225201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675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60%</a:t>
              </a:r>
            </a:p>
          </p:txBody>
        </p:sp>
        <p:sp>
          <p:nvSpPr>
            <p:cNvPr id="152" name="Text Box 97"/>
            <p:cNvSpPr txBox="1">
              <a:spLocks noChangeArrowheads="1"/>
            </p:cNvSpPr>
            <p:nvPr/>
          </p:nvSpPr>
          <p:spPr bwMode="auto">
            <a:xfrm>
              <a:off x="10113052" y="6153650"/>
              <a:ext cx="2046139" cy="35136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80200" tIns="40101" rIns="80200" bIns="40101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defTabSz="801689">
                <a:defRPr/>
              </a:pPr>
              <a:r>
                <a: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rPr>
                <a:t> - износ электроэнергетических систем </a:t>
              </a:r>
            </a:p>
          </p:txBody>
        </p:sp>
        <p:sp>
          <p:nvSpPr>
            <p:cNvPr id="153" name="Прямоугольник 152"/>
            <p:cNvSpPr/>
            <p:nvPr/>
          </p:nvSpPr>
          <p:spPr>
            <a:xfrm>
              <a:off x="9477456" y="5946998"/>
              <a:ext cx="658385" cy="197832"/>
            </a:xfrm>
            <a:prstGeom prst="rect">
              <a:avLst/>
            </a:prstGeom>
            <a:solidFill>
              <a:srgbClr val="92D050"/>
            </a:solidFill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lIns="68571" tIns="34286" rIns="68571" bIns="34286" anchor="ctr"/>
            <a:lstStyle/>
            <a:p>
              <a:pPr algn="ctr"/>
              <a:r>
                <a:rPr lang="ru-RU" sz="675" kern="0" dirty="0">
                  <a:solidFill>
                    <a:prstClr val="black"/>
                  </a:solidFill>
                  <a:cs typeface="Times New Roman" panose="02020603050405020304" pitchFamily="18" charset="0"/>
                </a:rPr>
                <a:t>19/330</a:t>
              </a:r>
            </a:p>
          </p:txBody>
        </p:sp>
        <p:sp>
          <p:nvSpPr>
            <p:cNvPr id="154" name="Text Box 97"/>
            <p:cNvSpPr txBox="1">
              <a:spLocks noChangeArrowheads="1"/>
            </p:cNvSpPr>
            <p:nvPr/>
          </p:nvSpPr>
          <p:spPr bwMode="auto">
            <a:xfrm>
              <a:off x="10063858" y="5864760"/>
              <a:ext cx="1648083" cy="44305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73" tIns="63988" rIns="127973" bIns="63988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кол-во домов /населения</a:t>
              </a:r>
            </a:p>
          </p:txBody>
        </p:sp>
      </p:grpSp>
      <p:sp>
        <p:nvSpPr>
          <p:cNvPr id="164" name="Text Box 97"/>
          <p:cNvSpPr txBox="1">
            <a:spLocks noChangeArrowheads="1"/>
          </p:cNvSpPr>
          <p:nvPr/>
        </p:nvSpPr>
        <p:spPr bwMode="auto">
          <a:xfrm>
            <a:off x="8651665" y="6604516"/>
            <a:ext cx="1506131" cy="20080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89" tIns="47996" rIns="95989" bIns="47996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675" b="0" kern="0" dirty="0">
                <a:solidFill>
                  <a:srgbClr val="000000"/>
                </a:solidFill>
                <a:cs typeface="Arial" panose="020B0604020202020204" pitchFamily="34" charset="0"/>
              </a:rPr>
              <a:t>- количество осадков, мм</a:t>
            </a:r>
          </a:p>
        </p:txBody>
      </p:sp>
      <p:sp>
        <p:nvSpPr>
          <p:cNvPr id="165" name="TextBox 23"/>
          <p:cNvSpPr txBox="1"/>
          <p:nvPr/>
        </p:nvSpPr>
        <p:spPr>
          <a:xfrm>
            <a:off x="8270590" y="6627814"/>
            <a:ext cx="383894" cy="219291"/>
          </a:xfrm>
          <a:prstGeom prst="rect">
            <a:avLst/>
          </a:prstGeom>
          <a:solidFill>
            <a:srgbClr val="4F81BD">
              <a:lumMod val="75000"/>
            </a:srgbClr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25" kern="0" dirty="0">
                <a:solidFill>
                  <a:prstClr val="black"/>
                </a:solidFill>
              </a:rPr>
              <a:t>20</a:t>
            </a:r>
          </a:p>
        </p:txBody>
      </p:sp>
      <p:sp>
        <p:nvSpPr>
          <p:cNvPr id="166" name="TextBox 23"/>
          <p:cNvSpPr txBox="1"/>
          <p:nvPr/>
        </p:nvSpPr>
        <p:spPr>
          <a:xfrm>
            <a:off x="8282179" y="6782376"/>
            <a:ext cx="372305" cy="219291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25" kern="0" dirty="0">
                <a:solidFill>
                  <a:prstClr val="black"/>
                </a:solidFill>
              </a:rPr>
              <a:t>3</a:t>
            </a:r>
          </a:p>
        </p:txBody>
      </p:sp>
      <p:sp>
        <p:nvSpPr>
          <p:cNvPr id="167" name="Text Box 97"/>
          <p:cNvSpPr txBox="1">
            <a:spLocks noChangeArrowheads="1"/>
          </p:cNvSpPr>
          <p:nvPr/>
        </p:nvSpPr>
        <p:spPr bwMode="auto">
          <a:xfrm>
            <a:off x="8651665" y="6772475"/>
            <a:ext cx="1018906" cy="20080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89" tIns="47996" rIns="95989" bIns="47996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675" b="0" kern="0" dirty="0">
                <a:solidFill>
                  <a:srgbClr val="000000"/>
                </a:solidFill>
                <a:cs typeface="Arial" panose="020B0604020202020204" pitchFamily="34" charset="0"/>
              </a:rPr>
              <a:t>- порывы ветра, м/с</a:t>
            </a:r>
          </a:p>
        </p:txBody>
      </p:sp>
      <p:grpSp>
        <p:nvGrpSpPr>
          <p:cNvPr id="168" name="Группа 629"/>
          <p:cNvGrpSpPr>
            <a:grpSpLocks/>
          </p:cNvGrpSpPr>
          <p:nvPr/>
        </p:nvGrpSpPr>
        <p:grpSpPr bwMode="auto">
          <a:xfrm>
            <a:off x="8390876" y="6988467"/>
            <a:ext cx="155099" cy="151307"/>
            <a:chOff x="142483" y="3760971"/>
            <a:chExt cx="346075" cy="386605"/>
          </a:xfrm>
        </p:grpSpPr>
        <p:sp>
          <p:nvSpPr>
            <p:cNvPr id="169" name="Line 281"/>
            <p:cNvSpPr>
              <a:spLocks noChangeShapeType="1"/>
            </p:cNvSpPr>
            <p:nvPr/>
          </p:nvSpPr>
          <p:spPr bwMode="auto">
            <a:xfrm>
              <a:off x="203673" y="3847248"/>
              <a:ext cx="0" cy="30032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958830">
                <a:buClr>
                  <a:srgbClr val="000000"/>
                </a:buClr>
                <a:buSzPct val="100000"/>
                <a:defRPr/>
              </a:pPr>
              <a:endParaRPr lang="ru-RU" sz="6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</a:endParaRPr>
            </a:p>
          </p:txBody>
        </p:sp>
        <p:sp>
          <p:nvSpPr>
            <p:cNvPr id="170" name="Freeform 285"/>
            <p:cNvSpPr>
              <a:spLocks/>
            </p:cNvSpPr>
            <p:nvPr/>
          </p:nvSpPr>
          <p:spPr bwMode="auto">
            <a:xfrm>
              <a:off x="198223" y="3795140"/>
              <a:ext cx="270456" cy="228326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958830">
                <a:defRPr/>
              </a:pPr>
              <a:endParaRPr lang="ru-RU" sz="60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</a:endParaRPr>
            </a:p>
          </p:txBody>
        </p:sp>
        <p:sp>
          <p:nvSpPr>
            <p:cNvPr id="171" name="Text Box 286"/>
            <p:cNvSpPr txBox="1">
              <a:spLocks noChangeArrowheads="1"/>
            </p:cNvSpPr>
            <p:nvPr/>
          </p:nvSpPr>
          <p:spPr bwMode="auto">
            <a:xfrm>
              <a:off x="142483" y="3760971"/>
              <a:ext cx="346075" cy="33842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85450" tIns="42725" rIns="85450" bIns="42725">
              <a:spAutoFit/>
            </a:bodyPr>
            <a:lstStyle/>
            <a:p>
              <a:pPr algn="ctr" defTabSz="770733">
                <a:defRPr/>
              </a:pPr>
              <a:endParaRPr lang="ru-RU" sz="3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j-lt"/>
              </a:endParaRPr>
            </a:p>
          </p:txBody>
        </p:sp>
      </p:grpSp>
      <p:sp>
        <p:nvSpPr>
          <p:cNvPr id="172" name="Text Box 97"/>
          <p:cNvSpPr txBox="1">
            <a:spLocks noChangeArrowheads="1"/>
          </p:cNvSpPr>
          <p:nvPr/>
        </p:nvSpPr>
        <p:spPr bwMode="auto">
          <a:xfrm>
            <a:off x="8611820" y="6940093"/>
            <a:ext cx="1716335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пожарно-спасательные формирования</a:t>
            </a:r>
          </a:p>
        </p:txBody>
      </p:sp>
      <p:grpSp>
        <p:nvGrpSpPr>
          <p:cNvPr id="173" name="Group 316"/>
          <p:cNvGrpSpPr>
            <a:grpSpLocks/>
          </p:cNvGrpSpPr>
          <p:nvPr/>
        </p:nvGrpSpPr>
        <p:grpSpPr bwMode="auto">
          <a:xfrm>
            <a:off x="8379708" y="7164087"/>
            <a:ext cx="139927" cy="111367"/>
            <a:chOff x="4727" y="2506"/>
            <a:chExt cx="706" cy="1172"/>
          </a:xfrm>
        </p:grpSpPr>
        <p:sp>
          <p:nvSpPr>
            <p:cNvPr id="174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07 h 135"/>
                <a:gd name="T2" fmla="*/ 0 w 139"/>
                <a:gd name="T3" fmla="*/ 73 h 135"/>
                <a:gd name="T4" fmla="*/ 5 w 139"/>
                <a:gd name="T5" fmla="*/ 73 h 135"/>
                <a:gd name="T6" fmla="*/ 5 w 139"/>
                <a:gd name="T7" fmla="*/ 37 h 135"/>
                <a:gd name="T8" fmla="*/ 10 w 139"/>
                <a:gd name="T9" fmla="*/ 37 h 135"/>
                <a:gd name="T10" fmla="*/ 10 w 139"/>
                <a:gd name="T11" fmla="*/ 0 h 135"/>
                <a:gd name="T12" fmla="*/ 15 w 139"/>
                <a:gd name="T13" fmla="*/ 0 h 135"/>
                <a:gd name="T14" fmla="*/ 15 w 139"/>
                <a:gd name="T15" fmla="*/ 107 h 135"/>
                <a:gd name="T16" fmla="*/ 0 w 139"/>
                <a:gd name="T17" fmla="*/ 107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75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971 h 1278"/>
                <a:gd name="T2" fmla="*/ 0 w 1946"/>
                <a:gd name="T3" fmla="*/ 78 h 1278"/>
                <a:gd name="T4" fmla="*/ 84 w 1946"/>
                <a:gd name="T5" fmla="*/ 78 h 1278"/>
                <a:gd name="T6" fmla="*/ 84 w 1946"/>
                <a:gd name="T7" fmla="*/ 71 h 1278"/>
                <a:gd name="T8" fmla="*/ 84 w 1946"/>
                <a:gd name="T9" fmla="*/ 62 h 1278"/>
                <a:gd name="T10" fmla="*/ 85 w 1946"/>
                <a:gd name="T11" fmla="*/ 55 h 1278"/>
                <a:gd name="T12" fmla="*/ 85 w 1946"/>
                <a:gd name="T13" fmla="*/ 48 h 1278"/>
                <a:gd name="T14" fmla="*/ 86 w 1946"/>
                <a:gd name="T15" fmla="*/ 42 h 1278"/>
                <a:gd name="T16" fmla="*/ 88 w 1946"/>
                <a:gd name="T17" fmla="*/ 35 h 1278"/>
                <a:gd name="T18" fmla="*/ 89 w 1946"/>
                <a:gd name="T19" fmla="*/ 29 h 1278"/>
                <a:gd name="T20" fmla="*/ 91 w 1946"/>
                <a:gd name="T21" fmla="*/ 23 h 1278"/>
                <a:gd name="T22" fmla="*/ 92 w 1946"/>
                <a:gd name="T23" fmla="*/ 18 h 1278"/>
                <a:gd name="T24" fmla="*/ 94 w 1946"/>
                <a:gd name="T25" fmla="*/ 14 h 1278"/>
                <a:gd name="T26" fmla="*/ 96 w 1946"/>
                <a:gd name="T27" fmla="*/ 10 h 1278"/>
                <a:gd name="T28" fmla="*/ 98 w 1946"/>
                <a:gd name="T29" fmla="*/ 6 h 1278"/>
                <a:gd name="T30" fmla="*/ 101 w 1946"/>
                <a:gd name="T31" fmla="*/ 3 h 1278"/>
                <a:gd name="T32" fmla="*/ 103 w 1946"/>
                <a:gd name="T33" fmla="*/ 3 h 1278"/>
                <a:gd name="T34" fmla="*/ 105 w 1946"/>
                <a:gd name="T35" fmla="*/ 0 h 1278"/>
                <a:gd name="T36" fmla="*/ 108 w 1946"/>
                <a:gd name="T37" fmla="*/ 0 h 1278"/>
                <a:gd name="T38" fmla="*/ 110 w 1946"/>
                <a:gd name="T39" fmla="*/ 0 h 1278"/>
                <a:gd name="T40" fmla="*/ 113 w 1946"/>
                <a:gd name="T41" fmla="*/ 3 h 1278"/>
                <a:gd name="T42" fmla="*/ 115 w 1946"/>
                <a:gd name="T43" fmla="*/ 3 h 1278"/>
                <a:gd name="T44" fmla="*/ 118 w 1946"/>
                <a:gd name="T45" fmla="*/ 6 h 1278"/>
                <a:gd name="T46" fmla="*/ 120 w 1946"/>
                <a:gd name="T47" fmla="*/ 10 h 1278"/>
                <a:gd name="T48" fmla="*/ 122 w 1946"/>
                <a:gd name="T49" fmla="*/ 14 h 1278"/>
                <a:gd name="T50" fmla="*/ 124 w 1946"/>
                <a:gd name="T51" fmla="*/ 18 h 1278"/>
                <a:gd name="T52" fmla="*/ 125 w 1946"/>
                <a:gd name="T53" fmla="*/ 23 h 1278"/>
                <a:gd name="T54" fmla="*/ 127 w 1946"/>
                <a:gd name="T55" fmla="*/ 29 h 1278"/>
                <a:gd name="T56" fmla="*/ 128 w 1946"/>
                <a:gd name="T57" fmla="*/ 35 h 1278"/>
                <a:gd name="T58" fmla="*/ 130 w 1946"/>
                <a:gd name="T59" fmla="*/ 42 h 1278"/>
                <a:gd name="T60" fmla="*/ 130 w 1946"/>
                <a:gd name="T61" fmla="*/ 48 h 1278"/>
                <a:gd name="T62" fmla="*/ 131 w 1946"/>
                <a:gd name="T63" fmla="*/ 55 h 1278"/>
                <a:gd name="T64" fmla="*/ 132 w 1946"/>
                <a:gd name="T65" fmla="*/ 62 h 1278"/>
                <a:gd name="T66" fmla="*/ 132 w 1946"/>
                <a:gd name="T67" fmla="*/ 71 h 1278"/>
                <a:gd name="T68" fmla="*/ 132 w 1946"/>
                <a:gd name="T69" fmla="*/ 78 h 1278"/>
                <a:gd name="T70" fmla="*/ 216 w 1946"/>
                <a:gd name="T71" fmla="*/ 78 h 1278"/>
                <a:gd name="T72" fmla="*/ 216 w 1946"/>
                <a:gd name="T73" fmla="*/ 970 h 1278"/>
                <a:gd name="T74" fmla="*/ 0 w 1946"/>
                <a:gd name="T75" fmla="*/ 971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76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77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78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79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80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81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82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83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84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85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86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87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88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89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90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91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48 w 440"/>
                <a:gd name="T1" fmla="*/ 78 h 102"/>
                <a:gd name="T2" fmla="*/ 48 w 440"/>
                <a:gd name="T3" fmla="*/ 70 h 102"/>
                <a:gd name="T4" fmla="*/ 48 w 440"/>
                <a:gd name="T5" fmla="*/ 63 h 102"/>
                <a:gd name="T6" fmla="*/ 47 w 440"/>
                <a:gd name="T7" fmla="*/ 55 h 102"/>
                <a:gd name="T8" fmla="*/ 46 w 440"/>
                <a:gd name="T9" fmla="*/ 49 h 102"/>
                <a:gd name="T10" fmla="*/ 45 w 440"/>
                <a:gd name="T11" fmla="*/ 42 h 102"/>
                <a:gd name="T12" fmla="*/ 44 w 440"/>
                <a:gd name="T13" fmla="*/ 35 h 102"/>
                <a:gd name="T14" fmla="*/ 43 w 440"/>
                <a:gd name="T15" fmla="*/ 29 h 102"/>
                <a:gd name="T16" fmla="*/ 41 w 440"/>
                <a:gd name="T17" fmla="*/ 23 h 102"/>
                <a:gd name="T18" fmla="*/ 39 w 440"/>
                <a:gd name="T19" fmla="*/ 18 h 102"/>
                <a:gd name="T20" fmla="*/ 38 w 440"/>
                <a:gd name="T21" fmla="*/ 14 h 102"/>
                <a:gd name="T22" fmla="*/ 36 w 440"/>
                <a:gd name="T23" fmla="*/ 10 h 102"/>
                <a:gd name="T24" fmla="*/ 34 w 440"/>
                <a:gd name="T25" fmla="*/ 6 h 102"/>
                <a:gd name="T26" fmla="*/ 32 w 440"/>
                <a:gd name="T27" fmla="*/ 3 h 102"/>
                <a:gd name="T28" fmla="*/ 29 w 440"/>
                <a:gd name="T29" fmla="*/ 3 h 102"/>
                <a:gd name="T30" fmla="*/ 27 w 440"/>
                <a:gd name="T31" fmla="*/ 0 h 102"/>
                <a:gd name="T32" fmla="*/ 24 w 440"/>
                <a:gd name="T33" fmla="*/ 0 h 102"/>
                <a:gd name="T34" fmla="*/ 22 w 440"/>
                <a:gd name="T35" fmla="*/ 0 h 102"/>
                <a:gd name="T36" fmla="*/ 19 w 440"/>
                <a:gd name="T37" fmla="*/ 3 h 102"/>
                <a:gd name="T38" fmla="*/ 17 w 440"/>
                <a:gd name="T39" fmla="*/ 3 h 102"/>
                <a:gd name="T40" fmla="*/ 15 w 440"/>
                <a:gd name="T41" fmla="*/ 6 h 102"/>
                <a:gd name="T42" fmla="*/ 13 w 440"/>
                <a:gd name="T43" fmla="*/ 10 h 102"/>
                <a:gd name="T44" fmla="*/ 11 w 440"/>
                <a:gd name="T45" fmla="*/ 14 h 102"/>
                <a:gd name="T46" fmla="*/ 9 w 440"/>
                <a:gd name="T47" fmla="*/ 18 h 102"/>
                <a:gd name="T48" fmla="*/ 7 w 440"/>
                <a:gd name="T49" fmla="*/ 23 h 102"/>
                <a:gd name="T50" fmla="*/ 6 w 440"/>
                <a:gd name="T51" fmla="*/ 29 h 102"/>
                <a:gd name="T52" fmla="*/ 4 w 440"/>
                <a:gd name="T53" fmla="*/ 35 h 102"/>
                <a:gd name="T54" fmla="*/ 3 w 440"/>
                <a:gd name="T55" fmla="*/ 42 h 102"/>
                <a:gd name="T56" fmla="*/ 2 w 440"/>
                <a:gd name="T57" fmla="*/ 49 h 102"/>
                <a:gd name="T58" fmla="*/ 1 w 440"/>
                <a:gd name="T59" fmla="*/ 55 h 102"/>
                <a:gd name="T60" fmla="*/ 0 w 440"/>
                <a:gd name="T61" fmla="*/ 63 h 102"/>
                <a:gd name="T62" fmla="*/ 0 w 440"/>
                <a:gd name="T63" fmla="*/ 70 h 102"/>
                <a:gd name="T64" fmla="*/ 0 w 440"/>
                <a:gd name="T65" fmla="*/ 78 h 102"/>
                <a:gd name="T66" fmla="*/ 48 w 440"/>
                <a:gd name="T67" fmla="*/ 78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92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100 w 1847"/>
                <a:gd name="T1" fmla="*/ 50 h 168"/>
                <a:gd name="T2" fmla="*/ 95 w 1847"/>
                <a:gd name="T3" fmla="*/ 53 h 168"/>
                <a:gd name="T4" fmla="*/ 91 w 1847"/>
                <a:gd name="T5" fmla="*/ 60 h 168"/>
                <a:gd name="T6" fmla="*/ 87 w 1847"/>
                <a:gd name="T7" fmla="*/ 68 h 168"/>
                <a:gd name="T8" fmla="*/ 84 w 1847"/>
                <a:gd name="T9" fmla="*/ 79 h 168"/>
                <a:gd name="T10" fmla="*/ 81 w 1847"/>
                <a:gd name="T11" fmla="*/ 92 h 168"/>
                <a:gd name="T12" fmla="*/ 79 w 1847"/>
                <a:gd name="T13" fmla="*/ 105 h 168"/>
                <a:gd name="T14" fmla="*/ 78 w 1847"/>
                <a:gd name="T15" fmla="*/ 121 h 168"/>
                <a:gd name="T16" fmla="*/ 0 w 1847"/>
                <a:gd name="T17" fmla="*/ 129 h 168"/>
                <a:gd name="T18" fmla="*/ 1 w 1847"/>
                <a:gd name="T19" fmla="*/ 88 h 168"/>
                <a:gd name="T20" fmla="*/ 6 w 1847"/>
                <a:gd name="T21" fmla="*/ 88 h 168"/>
                <a:gd name="T22" fmla="*/ 16 w 1847"/>
                <a:gd name="T23" fmla="*/ 88 h 168"/>
                <a:gd name="T24" fmla="*/ 28 w 1847"/>
                <a:gd name="T25" fmla="*/ 88 h 168"/>
                <a:gd name="T26" fmla="*/ 41 w 1847"/>
                <a:gd name="T27" fmla="*/ 88 h 168"/>
                <a:gd name="T28" fmla="*/ 54 w 1847"/>
                <a:gd name="T29" fmla="*/ 88 h 168"/>
                <a:gd name="T30" fmla="*/ 65 w 1847"/>
                <a:gd name="T31" fmla="*/ 88 h 168"/>
                <a:gd name="T32" fmla="*/ 71 w 1847"/>
                <a:gd name="T33" fmla="*/ 88 h 168"/>
                <a:gd name="T34" fmla="*/ 74 w 1847"/>
                <a:gd name="T35" fmla="*/ 80 h 168"/>
                <a:gd name="T36" fmla="*/ 76 w 1847"/>
                <a:gd name="T37" fmla="*/ 64 h 168"/>
                <a:gd name="T38" fmla="*/ 79 w 1847"/>
                <a:gd name="T39" fmla="*/ 47 h 168"/>
                <a:gd name="T40" fmla="*/ 83 w 1847"/>
                <a:gd name="T41" fmla="*/ 33 h 168"/>
                <a:gd name="T42" fmla="*/ 86 w 1847"/>
                <a:gd name="T43" fmla="*/ 21 h 168"/>
                <a:gd name="T44" fmla="*/ 91 w 1847"/>
                <a:gd name="T45" fmla="*/ 10 h 168"/>
                <a:gd name="T46" fmla="*/ 95 w 1847"/>
                <a:gd name="T47" fmla="*/ 4 h 168"/>
                <a:gd name="T48" fmla="*/ 100 w 1847"/>
                <a:gd name="T49" fmla="*/ 1 h 168"/>
                <a:gd name="T50" fmla="*/ 105 w 1847"/>
                <a:gd name="T51" fmla="*/ 1 h 168"/>
                <a:gd name="T52" fmla="*/ 110 w 1847"/>
                <a:gd name="T53" fmla="*/ 4 h 168"/>
                <a:gd name="T54" fmla="*/ 114 w 1847"/>
                <a:gd name="T55" fmla="*/ 10 h 168"/>
                <a:gd name="T56" fmla="*/ 119 w 1847"/>
                <a:gd name="T57" fmla="*/ 21 h 168"/>
                <a:gd name="T58" fmla="*/ 123 w 1847"/>
                <a:gd name="T59" fmla="*/ 33 h 168"/>
                <a:gd name="T60" fmla="*/ 126 w 1847"/>
                <a:gd name="T61" fmla="*/ 47 h 168"/>
                <a:gd name="T62" fmla="*/ 129 w 1847"/>
                <a:gd name="T63" fmla="*/ 64 h 168"/>
                <a:gd name="T64" fmla="*/ 131 w 1847"/>
                <a:gd name="T65" fmla="*/ 80 h 168"/>
                <a:gd name="T66" fmla="*/ 134 w 1847"/>
                <a:gd name="T67" fmla="*/ 88 h 168"/>
                <a:gd name="T68" fmla="*/ 140 w 1847"/>
                <a:gd name="T69" fmla="*/ 88 h 168"/>
                <a:gd name="T70" fmla="*/ 151 w 1847"/>
                <a:gd name="T71" fmla="*/ 88 h 168"/>
                <a:gd name="T72" fmla="*/ 163 w 1847"/>
                <a:gd name="T73" fmla="*/ 88 h 168"/>
                <a:gd name="T74" fmla="*/ 176 w 1847"/>
                <a:gd name="T75" fmla="*/ 88 h 168"/>
                <a:gd name="T76" fmla="*/ 189 w 1847"/>
                <a:gd name="T77" fmla="*/ 88 h 168"/>
                <a:gd name="T78" fmla="*/ 198 w 1847"/>
                <a:gd name="T79" fmla="*/ 88 h 168"/>
                <a:gd name="T80" fmla="*/ 204 w 1847"/>
                <a:gd name="T81" fmla="*/ 88 h 168"/>
                <a:gd name="T82" fmla="*/ 205 w 1847"/>
                <a:gd name="T83" fmla="*/ 129 h 168"/>
                <a:gd name="T84" fmla="*/ 127 w 1847"/>
                <a:gd name="T85" fmla="*/ 121 h 168"/>
                <a:gd name="T86" fmla="*/ 126 w 1847"/>
                <a:gd name="T87" fmla="*/ 105 h 168"/>
                <a:gd name="T88" fmla="*/ 124 w 1847"/>
                <a:gd name="T89" fmla="*/ 92 h 168"/>
                <a:gd name="T90" fmla="*/ 121 w 1847"/>
                <a:gd name="T91" fmla="*/ 79 h 168"/>
                <a:gd name="T92" fmla="*/ 118 w 1847"/>
                <a:gd name="T93" fmla="*/ 68 h 168"/>
                <a:gd name="T94" fmla="*/ 114 w 1847"/>
                <a:gd name="T95" fmla="*/ 60 h 168"/>
                <a:gd name="T96" fmla="*/ 110 w 1847"/>
                <a:gd name="T97" fmla="*/ 53 h 168"/>
                <a:gd name="T98" fmla="*/ 105 w 1847"/>
                <a:gd name="T99" fmla="*/ 50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93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94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95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96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97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98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99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0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1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2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3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4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5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6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7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8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9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10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11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12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13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14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15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16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17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18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19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20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21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22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23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24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25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26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27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28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21 w 216"/>
                <a:gd name="T1" fmla="*/ 163 h 373"/>
                <a:gd name="T2" fmla="*/ 3 w 216"/>
                <a:gd name="T3" fmla="*/ 163 h 373"/>
                <a:gd name="T4" fmla="*/ 3 w 216"/>
                <a:gd name="T5" fmla="*/ 260 h 373"/>
                <a:gd name="T6" fmla="*/ 21 w 216"/>
                <a:gd name="T7" fmla="*/ 260 h 373"/>
                <a:gd name="T8" fmla="*/ 24 w 216"/>
                <a:gd name="T9" fmla="*/ 281 h 373"/>
                <a:gd name="T10" fmla="*/ 0 w 216"/>
                <a:gd name="T11" fmla="*/ 281 h 373"/>
                <a:gd name="T12" fmla="*/ 0 w 216"/>
                <a:gd name="T13" fmla="*/ 0 h 373"/>
                <a:gd name="T14" fmla="*/ 24 w 216"/>
                <a:gd name="T15" fmla="*/ 0 h 373"/>
                <a:gd name="T16" fmla="*/ 21 w 216"/>
                <a:gd name="T17" fmla="*/ 22 h 373"/>
                <a:gd name="T18" fmla="*/ 3 w 216"/>
                <a:gd name="T19" fmla="*/ 22 h 373"/>
                <a:gd name="T20" fmla="*/ 3 w 216"/>
                <a:gd name="T21" fmla="*/ 129 h 373"/>
                <a:gd name="T22" fmla="*/ 21 w 216"/>
                <a:gd name="T23" fmla="*/ 129 h 373"/>
                <a:gd name="T24" fmla="*/ 21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29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30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31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32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21 w 216"/>
                <a:gd name="T1" fmla="*/ 165 h 372"/>
                <a:gd name="T2" fmla="*/ 3 w 216"/>
                <a:gd name="T3" fmla="*/ 165 h 372"/>
                <a:gd name="T4" fmla="*/ 3 w 216"/>
                <a:gd name="T5" fmla="*/ 260 h 372"/>
                <a:gd name="T6" fmla="*/ 21 w 216"/>
                <a:gd name="T7" fmla="*/ 260 h 372"/>
                <a:gd name="T8" fmla="*/ 24 w 216"/>
                <a:gd name="T9" fmla="*/ 282 h 372"/>
                <a:gd name="T10" fmla="*/ 0 w 216"/>
                <a:gd name="T11" fmla="*/ 282 h 372"/>
                <a:gd name="T12" fmla="*/ 0 w 216"/>
                <a:gd name="T13" fmla="*/ 0 h 372"/>
                <a:gd name="T14" fmla="*/ 24 w 216"/>
                <a:gd name="T15" fmla="*/ 0 h 372"/>
                <a:gd name="T16" fmla="*/ 21 w 216"/>
                <a:gd name="T17" fmla="*/ 21 h 372"/>
                <a:gd name="T18" fmla="*/ 3 w 216"/>
                <a:gd name="T19" fmla="*/ 21 h 372"/>
                <a:gd name="T20" fmla="*/ 3 w 216"/>
                <a:gd name="T21" fmla="*/ 130 h 372"/>
                <a:gd name="T22" fmla="*/ 21 w 216"/>
                <a:gd name="T23" fmla="*/ 130 h 372"/>
                <a:gd name="T24" fmla="*/ 21 w 216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33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34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21 w 217"/>
                <a:gd name="T1" fmla="*/ 165 h 372"/>
                <a:gd name="T2" fmla="*/ 3 w 217"/>
                <a:gd name="T3" fmla="*/ 165 h 372"/>
                <a:gd name="T4" fmla="*/ 3 w 217"/>
                <a:gd name="T5" fmla="*/ 260 h 372"/>
                <a:gd name="T6" fmla="*/ 21 w 217"/>
                <a:gd name="T7" fmla="*/ 260 h 372"/>
                <a:gd name="T8" fmla="*/ 24 w 217"/>
                <a:gd name="T9" fmla="*/ 282 h 372"/>
                <a:gd name="T10" fmla="*/ 0 w 217"/>
                <a:gd name="T11" fmla="*/ 282 h 372"/>
                <a:gd name="T12" fmla="*/ 0 w 217"/>
                <a:gd name="T13" fmla="*/ 0 h 372"/>
                <a:gd name="T14" fmla="*/ 24 w 217"/>
                <a:gd name="T15" fmla="*/ 0 h 372"/>
                <a:gd name="T16" fmla="*/ 21 w 217"/>
                <a:gd name="T17" fmla="*/ 21 h 372"/>
                <a:gd name="T18" fmla="*/ 3 w 217"/>
                <a:gd name="T19" fmla="*/ 21 h 372"/>
                <a:gd name="T20" fmla="*/ 3 w 217"/>
                <a:gd name="T21" fmla="*/ 130 h 372"/>
                <a:gd name="T22" fmla="*/ 21 w 217"/>
                <a:gd name="T23" fmla="*/ 130 h 372"/>
                <a:gd name="T24" fmla="*/ 21 w 217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47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48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49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50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3 w 216"/>
                <a:gd name="T1" fmla="*/ 163 h 373"/>
                <a:gd name="T2" fmla="*/ 20 w 216"/>
                <a:gd name="T3" fmla="*/ 163 h 373"/>
                <a:gd name="T4" fmla="*/ 20 w 216"/>
                <a:gd name="T5" fmla="*/ 260 h 373"/>
                <a:gd name="T6" fmla="*/ 3 w 216"/>
                <a:gd name="T7" fmla="*/ 260 h 373"/>
                <a:gd name="T8" fmla="*/ 0 w 216"/>
                <a:gd name="T9" fmla="*/ 281 h 373"/>
                <a:gd name="T10" fmla="*/ 23 w 216"/>
                <a:gd name="T11" fmla="*/ 281 h 373"/>
                <a:gd name="T12" fmla="*/ 23 w 216"/>
                <a:gd name="T13" fmla="*/ 0 h 373"/>
                <a:gd name="T14" fmla="*/ 0 w 216"/>
                <a:gd name="T15" fmla="*/ 0 h 373"/>
                <a:gd name="T16" fmla="*/ 3 w 216"/>
                <a:gd name="T17" fmla="*/ 22 h 373"/>
                <a:gd name="T18" fmla="*/ 20 w 216"/>
                <a:gd name="T19" fmla="*/ 22 h 373"/>
                <a:gd name="T20" fmla="*/ 20 w 216"/>
                <a:gd name="T21" fmla="*/ 129 h 373"/>
                <a:gd name="T22" fmla="*/ 3 w 216"/>
                <a:gd name="T23" fmla="*/ 129 h 373"/>
                <a:gd name="T24" fmla="*/ 3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51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52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53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54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55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3 w 215"/>
                <a:gd name="T1" fmla="*/ 165 h 372"/>
                <a:gd name="T2" fmla="*/ 21 w 215"/>
                <a:gd name="T3" fmla="*/ 165 h 372"/>
                <a:gd name="T4" fmla="*/ 21 w 215"/>
                <a:gd name="T5" fmla="*/ 260 h 372"/>
                <a:gd name="T6" fmla="*/ 3 w 215"/>
                <a:gd name="T7" fmla="*/ 260 h 372"/>
                <a:gd name="T8" fmla="*/ 0 w 215"/>
                <a:gd name="T9" fmla="*/ 282 h 372"/>
                <a:gd name="T10" fmla="*/ 24 w 215"/>
                <a:gd name="T11" fmla="*/ 282 h 372"/>
                <a:gd name="T12" fmla="*/ 24 w 215"/>
                <a:gd name="T13" fmla="*/ 0 h 372"/>
                <a:gd name="T14" fmla="*/ 0 w 215"/>
                <a:gd name="T15" fmla="*/ 0 h 372"/>
                <a:gd name="T16" fmla="*/ 3 w 215"/>
                <a:gd name="T17" fmla="*/ 21 h 372"/>
                <a:gd name="T18" fmla="*/ 21 w 215"/>
                <a:gd name="T19" fmla="*/ 21 h 372"/>
                <a:gd name="T20" fmla="*/ 21 w 215"/>
                <a:gd name="T21" fmla="*/ 130 h 372"/>
                <a:gd name="T22" fmla="*/ 3 w 215"/>
                <a:gd name="T23" fmla="*/ 130 h 372"/>
                <a:gd name="T24" fmla="*/ 3 w 215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56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57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58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59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60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61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62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63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2 w 37"/>
                <a:gd name="T1" fmla="*/ 36 h 38"/>
                <a:gd name="T2" fmla="*/ 3 w 37"/>
                <a:gd name="T3" fmla="*/ 34 h 38"/>
                <a:gd name="T4" fmla="*/ 3 w 37"/>
                <a:gd name="T5" fmla="*/ 30 h 38"/>
                <a:gd name="T6" fmla="*/ 4 w 37"/>
                <a:gd name="T7" fmla="*/ 23 h 38"/>
                <a:gd name="T8" fmla="*/ 4 w 37"/>
                <a:gd name="T9" fmla="*/ 19 h 38"/>
                <a:gd name="T10" fmla="*/ 4 w 37"/>
                <a:gd name="T11" fmla="*/ 12 h 38"/>
                <a:gd name="T12" fmla="*/ 3 w 37"/>
                <a:gd name="T13" fmla="*/ 5 h 38"/>
                <a:gd name="T14" fmla="*/ 3 w 37"/>
                <a:gd name="T15" fmla="*/ 1 h 38"/>
                <a:gd name="T16" fmla="*/ 2 w 37"/>
                <a:gd name="T17" fmla="*/ 0 h 38"/>
                <a:gd name="T18" fmla="*/ 1 w 37"/>
                <a:gd name="T19" fmla="*/ 1 h 38"/>
                <a:gd name="T20" fmla="*/ 1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23 h 38"/>
                <a:gd name="T28" fmla="*/ 1 w 37"/>
                <a:gd name="T29" fmla="*/ 30 h 38"/>
                <a:gd name="T30" fmla="*/ 1 w 37"/>
                <a:gd name="T31" fmla="*/ 34 h 38"/>
                <a:gd name="T32" fmla="*/ 2 w 37"/>
                <a:gd name="T33" fmla="*/ 36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</p:grpSp>
      <p:sp>
        <p:nvSpPr>
          <p:cNvPr id="364" name="Text Box 97"/>
          <p:cNvSpPr txBox="1">
            <a:spLocks noChangeArrowheads="1"/>
          </p:cNvSpPr>
          <p:nvPr/>
        </p:nvSpPr>
        <p:spPr bwMode="auto">
          <a:xfrm>
            <a:off x="8597018" y="7104818"/>
            <a:ext cx="1396058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социально-значимый объект</a:t>
            </a:r>
          </a:p>
        </p:txBody>
      </p:sp>
      <p:grpSp>
        <p:nvGrpSpPr>
          <p:cNvPr id="365" name="Группа 119"/>
          <p:cNvGrpSpPr>
            <a:grpSpLocks/>
          </p:cNvGrpSpPr>
          <p:nvPr/>
        </p:nvGrpSpPr>
        <p:grpSpPr bwMode="auto">
          <a:xfrm>
            <a:off x="8390834" y="7298870"/>
            <a:ext cx="117979" cy="105169"/>
            <a:chOff x="214313" y="8958263"/>
            <a:chExt cx="642937" cy="500062"/>
          </a:xfrm>
        </p:grpSpPr>
        <p:sp>
          <p:nvSpPr>
            <p:cNvPr id="366" name="Прямоугольник 15"/>
            <p:cNvSpPr>
              <a:spLocks noChangeArrowheads="1"/>
            </p:cNvSpPr>
            <p:nvPr/>
          </p:nvSpPr>
          <p:spPr bwMode="auto">
            <a:xfrm>
              <a:off x="214313" y="9172575"/>
              <a:ext cx="642937" cy="285750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958055"/>
              <a:endParaRPr lang="ru-RU" sz="600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367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2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958055"/>
              <a:endParaRPr lang="ru-RU" sz="600" dirty="0"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368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369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  <p:cxnSp>
            <p:nvCxnSpPr>
              <p:cNvPr id="370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</p:grpSp>
      </p:grpSp>
      <p:sp>
        <p:nvSpPr>
          <p:cNvPr id="371" name="Text Box 97"/>
          <p:cNvSpPr txBox="1">
            <a:spLocks noChangeArrowheads="1"/>
          </p:cNvSpPr>
          <p:nvPr/>
        </p:nvSpPr>
        <p:spPr bwMode="auto">
          <a:xfrm>
            <a:off x="8592707" y="7243661"/>
            <a:ext cx="1373860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больница</a:t>
            </a:r>
          </a:p>
        </p:txBody>
      </p:sp>
      <p:sp>
        <p:nvSpPr>
          <p:cNvPr id="147" name="TextBox 146"/>
          <p:cNvSpPr txBox="1"/>
          <p:nvPr/>
        </p:nvSpPr>
        <p:spPr>
          <a:xfrm>
            <a:off x="-6289" y="7657475"/>
            <a:ext cx="1847305" cy="540166"/>
          </a:xfrm>
          <a:prstGeom prst="rect">
            <a:avLst/>
          </a:prstGeom>
          <a:solidFill>
            <a:schemeClr val="bg1">
              <a:alpha val="85000"/>
            </a:schemeClr>
          </a:solidFill>
          <a:ln>
            <a:solidFill>
              <a:schemeClr val="tx1"/>
            </a:solidFill>
          </a:ln>
        </p:spPr>
        <p:txBody>
          <a:bodyPr wrap="square" lIns="77739" tIns="38871" rIns="77739" bIns="38871" rtlCol="0">
            <a:spAutoFit/>
          </a:bodyPr>
          <a:lstStyle/>
          <a:p>
            <a:r>
              <a:rPr lang="ru-RU" sz="6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17:00 15.10.2021</a:t>
            </a:r>
            <a:endParaRPr lang="ru-RU" sz="6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исп. ЦУКС ГУ МЧС по Ленинградской области</a:t>
            </a:r>
          </a:p>
          <a:p>
            <a:r>
              <a:rPr lang="ru-RU" altLang="ru-RU" sz="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 9 </a:t>
            </a:r>
            <a:r>
              <a:rPr lang="ru-RU" altLang="ru-RU" sz="6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Михеева В.В.</a:t>
            </a:r>
            <a:endParaRPr lang="ru-RU" sz="6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тел. 3930-1251</a:t>
            </a:r>
          </a:p>
          <a:p>
            <a:r>
              <a:rPr lang="ru-RU" sz="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использовались: АИУС РСЧС</a:t>
            </a:r>
          </a:p>
        </p:txBody>
      </p:sp>
    </p:spTree>
    <p:extLst>
      <p:ext uri="{BB962C8B-B14F-4D97-AF65-F5344CB8AC3E}">
        <p14:creationId xmlns:p14="http://schemas.microsoft.com/office/powerpoint/2010/main" val="1118866514"/>
      </p:ext>
    </p:extLst>
  </p:cSld>
  <p:clrMapOvr>
    <a:masterClrMapping/>
  </p:clrMapOvr>
  <p:transition spd="slow" advClick="0" advTm="3000"/>
  <p:timing>
    <p:tnLst>
      <p:par>
        <p:cTn id="1" dur="indefinite" restart="never" nodeType="tmRoot"/>
      </p:par>
    </p:tn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6626" name="Picture 2" descr="G:\сбор.jpg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6083" y="515173"/>
            <a:ext cx="10365204" cy="769379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6656" name="Прямоугольник 1982"/>
          <p:cNvSpPr>
            <a:spLocks noChangeArrowheads="1"/>
          </p:cNvSpPr>
          <p:nvPr/>
        </p:nvSpPr>
        <p:spPr bwMode="auto">
          <a:xfrm>
            <a:off x="4283137" y="3794065"/>
            <a:ext cx="1384820" cy="281801"/>
          </a:xfrm>
          <a:prstGeom prst="rect">
            <a:avLst/>
          </a:prstGeom>
          <a:solidFill>
            <a:srgbClr val="FFFF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45859" tIns="22929" rIns="45859" bIns="22929">
            <a:spAutoFit/>
          </a:bodyPr>
          <a:lstStyle>
            <a:lvl1pPr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FontTx/>
              <a:buNone/>
            </a:pPr>
            <a:r>
              <a:rPr lang="ru-RU" altLang="ru-RU" sz="1530" b="1">
                <a:latin typeface="Times New Roman" panose="02020603050405020304" pitchFamily="18" charset="0"/>
                <a:cs typeface="Times New Roman" panose="02020603050405020304" pitchFamily="18" charset="0"/>
              </a:rPr>
              <a:t>Сосновый Бор</a:t>
            </a:r>
          </a:p>
        </p:txBody>
      </p:sp>
      <p:grpSp>
        <p:nvGrpSpPr>
          <p:cNvPr id="26663" name="Группа 629"/>
          <p:cNvGrpSpPr>
            <a:grpSpLocks/>
          </p:cNvGrpSpPr>
          <p:nvPr/>
        </p:nvGrpSpPr>
        <p:grpSpPr bwMode="auto">
          <a:xfrm>
            <a:off x="2958516" y="1959909"/>
            <a:ext cx="283423" cy="324518"/>
            <a:chOff x="142483" y="3760967"/>
            <a:chExt cx="346075" cy="547804"/>
          </a:xfrm>
        </p:grpSpPr>
        <p:sp>
          <p:nvSpPr>
            <p:cNvPr id="119" name="Line 281"/>
            <p:cNvSpPr>
              <a:spLocks noChangeShapeType="1"/>
            </p:cNvSpPr>
            <p:nvPr/>
          </p:nvSpPr>
          <p:spPr bwMode="auto">
            <a:xfrm>
              <a:off x="203459" y="3847541"/>
              <a:ext cx="0" cy="300731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1293636">
                <a:buClr>
                  <a:srgbClr val="000000"/>
                </a:buClr>
                <a:buSzPct val="100000"/>
                <a:defRPr/>
              </a:pPr>
              <a:endParaRPr lang="ru-RU" sz="907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  <a:cs typeface="Arial" charset="0"/>
              </a:endParaRPr>
            </a:p>
          </p:txBody>
        </p:sp>
        <p:sp>
          <p:nvSpPr>
            <p:cNvPr id="120" name="Freeform 285"/>
            <p:cNvSpPr>
              <a:spLocks/>
            </p:cNvSpPr>
            <p:nvPr/>
          </p:nvSpPr>
          <p:spPr bwMode="auto">
            <a:xfrm>
              <a:off x="198514" y="3795140"/>
              <a:ext cx="270268" cy="227826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1293636">
                <a:defRPr/>
              </a:pPr>
              <a:endParaRPr lang="ru-RU" sz="907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  <a:cs typeface="Arial" charset="0"/>
              </a:endParaRPr>
            </a:p>
          </p:txBody>
        </p:sp>
        <p:sp>
          <p:nvSpPr>
            <p:cNvPr id="121" name="Text Box 286"/>
            <p:cNvSpPr txBox="1">
              <a:spLocks noChangeArrowheads="1"/>
            </p:cNvSpPr>
            <p:nvPr/>
          </p:nvSpPr>
          <p:spPr bwMode="auto">
            <a:xfrm>
              <a:off x="142483" y="3760967"/>
              <a:ext cx="346075" cy="54780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96862" tIns="48431" rIns="96862" bIns="48431">
              <a:spAutoFit/>
            </a:bodyPr>
            <a:lstStyle/>
            <a:p>
              <a:pPr algn="ctr" defTabSz="1039858">
                <a:defRPr/>
              </a:pPr>
              <a:r>
                <a:rPr lang="ru-RU" sz="567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+mj-lt"/>
                  <a:cs typeface="Arial" charset="0"/>
                </a:rPr>
                <a:t> </a:t>
              </a:r>
              <a:r>
                <a:rPr lang="ru-RU" sz="453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+mj-lt"/>
                  <a:cs typeface="Arial" charset="0"/>
                </a:rPr>
                <a:t>ПСЧ-1</a:t>
              </a:r>
            </a:p>
          </p:txBody>
        </p:sp>
      </p:grpSp>
      <p:grpSp>
        <p:nvGrpSpPr>
          <p:cNvPr id="26664" name="Группа 629"/>
          <p:cNvGrpSpPr>
            <a:grpSpLocks/>
          </p:cNvGrpSpPr>
          <p:nvPr/>
        </p:nvGrpSpPr>
        <p:grpSpPr bwMode="auto">
          <a:xfrm>
            <a:off x="4845307" y="2842571"/>
            <a:ext cx="283423" cy="324518"/>
            <a:chOff x="142483" y="3760967"/>
            <a:chExt cx="346075" cy="547804"/>
          </a:xfrm>
        </p:grpSpPr>
        <p:sp>
          <p:nvSpPr>
            <p:cNvPr id="123" name="Line 281"/>
            <p:cNvSpPr>
              <a:spLocks noChangeShapeType="1"/>
            </p:cNvSpPr>
            <p:nvPr/>
          </p:nvSpPr>
          <p:spPr bwMode="auto">
            <a:xfrm>
              <a:off x="203459" y="3847541"/>
              <a:ext cx="0" cy="300731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1293636">
                <a:buClr>
                  <a:srgbClr val="000000"/>
                </a:buClr>
                <a:buSzPct val="100000"/>
                <a:defRPr/>
              </a:pPr>
              <a:endParaRPr lang="ru-RU" sz="907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  <a:cs typeface="Arial" charset="0"/>
              </a:endParaRPr>
            </a:p>
          </p:txBody>
        </p:sp>
        <p:sp>
          <p:nvSpPr>
            <p:cNvPr id="124" name="Freeform 285"/>
            <p:cNvSpPr>
              <a:spLocks/>
            </p:cNvSpPr>
            <p:nvPr/>
          </p:nvSpPr>
          <p:spPr bwMode="auto">
            <a:xfrm>
              <a:off x="198514" y="3795140"/>
              <a:ext cx="270268" cy="227826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1293636">
                <a:defRPr/>
              </a:pPr>
              <a:endParaRPr lang="ru-RU" sz="907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  <a:cs typeface="Arial" charset="0"/>
              </a:endParaRPr>
            </a:p>
          </p:txBody>
        </p:sp>
        <p:sp>
          <p:nvSpPr>
            <p:cNvPr id="125" name="Text Box 286"/>
            <p:cNvSpPr txBox="1">
              <a:spLocks noChangeArrowheads="1"/>
            </p:cNvSpPr>
            <p:nvPr/>
          </p:nvSpPr>
          <p:spPr bwMode="auto">
            <a:xfrm>
              <a:off x="142483" y="3760967"/>
              <a:ext cx="346075" cy="54780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96862" tIns="48431" rIns="96862" bIns="48431">
              <a:spAutoFit/>
            </a:bodyPr>
            <a:lstStyle/>
            <a:p>
              <a:pPr algn="ctr" defTabSz="1039858">
                <a:defRPr/>
              </a:pPr>
              <a:r>
                <a:rPr lang="ru-RU" sz="567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+mj-lt"/>
                  <a:cs typeface="Arial" charset="0"/>
                </a:rPr>
                <a:t> </a:t>
              </a:r>
              <a:r>
                <a:rPr lang="ru-RU" sz="453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+mj-lt"/>
                  <a:cs typeface="Arial" charset="0"/>
                </a:rPr>
                <a:t>ПСЧ-1</a:t>
              </a:r>
            </a:p>
          </p:txBody>
        </p:sp>
      </p:grpSp>
      <p:grpSp>
        <p:nvGrpSpPr>
          <p:cNvPr id="26665" name="Группа 629"/>
          <p:cNvGrpSpPr>
            <a:grpSpLocks/>
          </p:cNvGrpSpPr>
          <p:nvPr/>
        </p:nvGrpSpPr>
        <p:grpSpPr bwMode="auto">
          <a:xfrm>
            <a:off x="3760199" y="6381317"/>
            <a:ext cx="283423" cy="324518"/>
            <a:chOff x="142483" y="3760967"/>
            <a:chExt cx="346075" cy="547804"/>
          </a:xfrm>
        </p:grpSpPr>
        <p:sp>
          <p:nvSpPr>
            <p:cNvPr id="127" name="Line 281"/>
            <p:cNvSpPr>
              <a:spLocks noChangeShapeType="1"/>
            </p:cNvSpPr>
            <p:nvPr/>
          </p:nvSpPr>
          <p:spPr bwMode="auto">
            <a:xfrm>
              <a:off x="203459" y="3847541"/>
              <a:ext cx="0" cy="300731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1293636">
                <a:buClr>
                  <a:srgbClr val="000000"/>
                </a:buClr>
                <a:buSzPct val="100000"/>
                <a:defRPr/>
              </a:pPr>
              <a:endParaRPr lang="ru-RU" sz="907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  <a:cs typeface="Arial" charset="0"/>
              </a:endParaRPr>
            </a:p>
          </p:txBody>
        </p:sp>
        <p:sp>
          <p:nvSpPr>
            <p:cNvPr id="128" name="Freeform 285"/>
            <p:cNvSpPr>
              <a:spLocks/>
            </p:cNvSpPr>
            <p:nvPr/>
          </p:nvSpPr>
          <p:spPr bwMode="auto">
            <a:xfrm>
              <a:off x="198514" y="3795140"/>
              <a:ext cx="270268" cy="227826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1293636">
                <a:defRPr/>
              </a:pPr>
              <a:endParaRPr lang="ru-RU" sz="907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  <a:cs typeface="Arial" charset="0"/>
              </a:endParaRPr>
            </a:p>
          </p:txBody>
        </p:sp>
        <p:sp>
          <p:nvSpPr>
            <p:cNvPr id="129" name="Text Box 286"/>
            <p:cNvSpPr txBox="1">
              <a:spLocks noChangeArrowheads="1"/>
            </p:cNvSpPr>
            <p:nvPr/>
          </p:nvSpPr>
          <p:spPr bwMode="auto">
            <a:xfrm>
              <a:off x="142483" y="3760967"/>
              <a:ext cx="346075" cy="54780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96862" tIns="48431" rIns="96862" bIns="48431">
              <a:spAutoFit/>
            </a:bodyPr>
            <a:lstStyle/>
            <a:p>
              <a:pPr algn="ctr" defTabSz="1039858">
                <a:defRPr/>
              </a:pPr>
              <a:r>
                <a:rPr lang="ru-RU" sz="567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+mj-lt"/>
                  <a:cs typeface="Arial" charset="0"/>
                </a:rPr>
                <a:t> </a:t>
              </a:r>
              <a:r>
                <a:rPr lang="ru-RU" sz="453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+mj-lt"/>
                  <a:cs typeface="Arial" charset="0"/>
                </a:rPr>
                <a:t>ПСЧ-1</a:t>
              </a:r>
            </a:p>
          </p:txBody>
        </p:sp>
      </p:grpSp>
      <p:grpSp>
        <p:nvGrpSpPr>
          <p:cNvPr id="26666" name="Группа 629"/>
          <p:cNvGrpSpPr>
            <a:grpSpLocks/>
          </p:cNvGrpSpPr>
          <p:nvPr/>
        </p:nvGrpSpPr>
        <p:grpSpPr bwMode="auto">
          <a:xfrm>
            <a:off x="4383732" y="3514689"/>
            <a:ext cx="283423" cy="324518"/>
            <a:chOff x="142483" y="3760967"/>
            <a:chExt cx="346075" cy="547804"/>
          </a:xfrm>
        </p:grpSpPr>
        <p:sp>
          <p:nvSpPr>
            <p:cNvPr id="131" name="Line 281"/>
            <p:cNvSpPr>
              <a:spLocks noChangeShapeType="1"/>
            </p:cNvSpPr>
            <p:nvPr/>
          </p:nvSpPr>
          <p:spPr bwMode="auto">
            <a:xfrm>
              <a:off x="203459" y="3847541"/>
              <a:ext cx="0" cy="300731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1293636">
                <a:buClr>
                  <a:srgbClr val="000000"/>
                </a:buClr>
                <a:buSzPct val="100000"/>
                <a:defRPr/>
              </a:pPr>
              <a:endParaRPr lang="ru-RU" sz="907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  <a:cs typeface="Arial" charset="0"/>
              </a:endParaRPr>
            </a:p>
          </p:txBody>
        </p:sp>
        <p:sp>
          <p:nvSpPr>
            <p:cNvPr id="132" name="Freeform 285"/>
            <p:cNvSpPr>
              <a:spLocks/>
            </p:cNvSpPr>
            <p:nvPr/>
          </p:nvSpPr>
          <p:spPr bwMode="auto">
            <a:xfrm>
              <a:off x="198514" y="3795140"/>
              <a:ext cx="270268" cy="227826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1293636">
                <a:defRPr/>
              </a:pPr>
              <a:endParaRPr lang="ru-RU" sz="907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  <a:cs typeface="Arial" charset="0"/>
              </a:endParaRPr>
            </a:p>
          </p:txBody>
        </p:sp>
        <p:sp>
          <p:nvSpPr>
            <p:cNvPr id="133" name="Text Box 286"/>
            <p:cNvSpPr txBox="1">
              <a:spLocks noChangeArrowheads="1"/>
            </p:cNvSpPr>
            <p:nvPr/>
          </p:nvSpPr>
          <p:spPr bwMode="auto">
            <a:xfrm>
              <a:off x="142483" y="3760967"/>
              <a:ext cx="346075" cy="54780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96862" tIns="48431" rIns="96862" bIns="48431">
              <a:spAutoFit/>
            </a:bodyPr>
            <a:lstStyle/>
            <a:p>
              <a:pPr algn="ctr" defTabSz="1039858">
                <a:defRPr/>
              </a:pPr>
              <a:r>
                <a:rPr lang="ru-RU" sz="567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+mj-lt"/>
                  <a:cs typeface="Arial" charset="0"/>
                </a:rPr>
                <a:t> </a:t>
              </a:r>
              <a:r>
                <a:rPr lang="ru-RU" sz="453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+mj-lt"/>
                  <a:cs typeface="Arial" charset="0"/>
                </a:rPr>
                <a:t>ПСЧ-1</a:t>
              </a:r>
            </a:p>
          </p:txBody>
        </p:sp>
      </p:grpSp>
      <p:grpSp>
        <p:nvGrpSpPr>
          <p:cNvPr id="26667" name="Группа 629"/>
          <p:cNvGrpSpPr>
            <a:grpSpLocks/>
          </p:cNvGrpSpPr>
          <p:nvPr/>
        </p:nvGrpSpPr>
        <p:grpSpPr bwMode="auto">
          <a:xfrm>
            <a:off x="3744004" y="3506592"/>
            <a:ext cx="283423" cy="324518"/>
            <a:chOff x="142483" y="3760967"/>
            <a:chExt cx="346075" cy="547804"/>
          </a:xfrm>
        </p:grpSpPr>
        <p:sp>
          <p:nvSpPr>
            <p:cNvPr id="135" name="Line 281"/>
            <p:cNvSpPr>
              <a:spLocks noChangeShapeType="1"/>
            </p:cNvSpPr>
            <p:nvPr/>
          </p:nvSpPr>
          <p:spPr bwMode="auto">
            <a:xfrm>
              <a:off x="203459" y="3847541"/>
              <a:ext cx="0" cy="300731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1293636">
                <a:buClr>
                  <a:srgbClr val="000000"/>
                </a:buClr>
                <a:buSzPct val="100000"/>
                <a:defRPr/>
              </a:pPr>
              <a:endParaRPr lang="ru-RU" sz="907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  <a:cs typeface="Arial" charset="0"/>
              </a:endParaRPr>
            </a:p>
          </p:txBody>
        </p:sp>
        <p:sp>
          <p:nvSpPr>
            <p:cNvPr id="136" name="Freeform 285"/>
            <p:cNvSpPr>
              <a:spLocks/>
            </p:cNvSpPr>
            <p:nvPr/>
          </p:nvSpPr>
          <p:spPr bwMode="auto">
            <a:xfrm>
              <a:off x="198514" y="3795140"/>
              <a:ext cx="270268" cy="227826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1293636">
                <a:defRPr/>
              </a:pPr>
              <a:endParaRPr lang="ru-RU" sz="907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  <a:cs typeface="Arial" charset="0"/>
              </a:endParaRPr>
            </a:p>
          </p:txBody>
        </p:sp>
        <p:sp>
          <p:nvSpPr>
            <p:cNvPr id="137" name="Text Box 286"/>
            <p:cNvSpPr txBox="1">
              <a:spLocks noChangeArrowheads="1"/>
            </p:cNvSpPr>
            <p:nvPr/>
          </p:nvSpPr>
          <p:spPr bwMode="auto">
            <a:xfrm>
              <a:off x="142483" y="3760967"/>
              <a:ext cx="346075" cy="54780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96862" tIns="48431" rIns="96862" bIns="48431">
              <a:spAutoFit/>
            </a:bodyPr>
            <a:lstStyle/>
            <a:p>
              <a:pPr algn="ctr" defTabSz="1039858">
                <a:defRPr/>
              </a:pPr>
              <a:r>
                <a:rPr lang="ru-RU" sz="567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+mj-lt"/>
                  <a:cs typeface="Arial" charset="0"/>
                </a:rPr>
                <a:t> </a:t>
              </a:r>
              <a:r>
                <a:rPr lang="ru-RU" sz="453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+mj-lt"/>
                  <a:cs typeface="Arial" charset="0"/>
                </a:rPr>
                <a:t>ПСЧ-1</a:t>
              </a:r>
            </a:p>
          </p:txBody>
        </p:sp>
      </p:grpSp>
      <p:grpSp>
        <p:nvGrpSpPr>
          <p:cNvPr id="26668" name="Группа 119"/>
          <p:cNvGrpSpPr>
            <a:grpSpLocks/>
          </p:cNvGrpSpPr>
          <p:nvPr/>
        </p:nvGrpSpPr>
        <p:grpSpPr bwMode="auto">
          <a:xfrm>
            <a:off x="3479475" y="3899337"/>
            <a:ext cx="199747" cy="160607"/>
            <a:chOff x="214313" y="8958263"/>
            <a:chExt cx="642937" cy="500062"/>
          </a:xfrm>
        </p:grpSpPr>
        <p:sp>
          <p:nvSpPr>
            <p:cNvPr id="139" name="Прямоугольник 15"/>
            <p:cNvSpPr>
              <a:spLocks noChangeArrowheads="1"/>
            </p:cNvSpPr>
            <p:nvPr/>
          </p:nvSpPr>
          <p:spPr bwMode="auto">
            <a:xfrm>
              <a:off x="214313" y="9172576"/>
              <a:ext cx="642937" cy="285749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1292592">
                <a:defRPr/>
              </a:pPr>
              <a:endParaRPr lang="ru-RU" sz="907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40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3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1292592">
                <a:defRPr/>
              </a:pPr>
              <a:endParaRPr lang="ru-RU" sz="907" dirty="0"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26673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26674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6675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</p:grpSp>
      <p:sp>
        <p:nvSpPr>
          <p:cNvPr id="143" name="TextBox 23"/>
          <p:cNvSpPr txBox="1"/>
          <p:nvPr/>
        </p:nvSpPr>
        <p:spPr bwMode="auto">
          <a:xfrm>
            <a:off x="4739851" y="3421488"/>
            <a:ext cx="426669" cy="235493"/>
          </a:xfrm>
          <a:prstGeom prst="rect">
            <a:avLst/>
          </a:prstGeom>
          <a:solidFill>
            <a:schemeClr val="accent1">
              <a:lumMod val="75000"/>
            </a:schemeClr>
          </a:solidFill>
          <a:effectLst>
            <a:softEdge rad="63500"/>
          </a:effectLst>
        </p:spPr>
        <p:txBody>
          <a:bodyPr lIns="103650" tIns="51825" rIns="103650" bIns="51825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50" dirty="0" smtClean="0">
                <a:latin typeface="Arial" charset="0"/>
                <a:cs typeface="Arial" charset="0"/>
              </a:rPr>
              <a:t>2</a:t>
            </a:r>
            <a:endParaRPr lang="ru-RU" sz="850" dirty="0">
              <a:latin typeface="Arial" charset="0"/>
              <a:cs typeface="Arial" charset="0"/>
            </a:endParaRPr>
          </a:p>
        </p:txBody>
      </p:sp>
      <p:sp>
        <p:nvSpPr>
          <p:cNvPr id="144" name="TextBox 23"/>
          <p:cNvSpPr txBox="1"/>
          <p:nvPr/>
        </p:nvSpPr>
        <p:spPr bwMode="auto">
          <a:xfrm>
            <a:off x="5043007" y="3431311"/>
            <a:ext cx="506676" cy="235493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lIns="103650" tIns="51825" rIns="103650" bIns="51825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50" dirty="0" smtClean="0">
                <a:latin typeface="Arial" charset="0"/>
                <a:cs typeface="Arial" charset="0"/>
              </a:rPr>
              <a:t>20</a:t>
            </a:r>
            <a:endParaRPr lang="ru-RU" sz="850" dirty="0">
              <a:latin typeface="Arial" charset="0"/>
              <a:cs typeface="Arial" charset="0"/>
            </a:endParaRPr>
          </a:p>
        </p:txBody>
      </p:sp>
      <p:cxnSp>
        <p:nvCxnSpPr>
          <p:cNvPr id="148" name="Прямая соединительная линия 147"/>
          <p:cNvCxnSpPr/>
          <p:nvPr/>
        </p:nvCxnSpPr>
        <p:spPr>
          <a:xfrm flipH="1">
            <a:off x="1378861" y="1312173"/>
            <a:ext cx="4448777" cy="397171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9" name="Прямая соединительная линия 148"/>
          <p:cNvCxnSpPr/>
          <p:nvPr/>
        </p:nvCxnSpPr>
        <p:spPr>
          <a:xfrm flipH="1" flipV="1">
            <a:off x="5827637" y="1312173"/>
            <a:ext cx="1460358" cy="3487358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64" name="Прямая соединительная линия 263"/>
          <p:cNvCxnSpPr/>
          <p:nvPr/>
        </p:nvCxnSpPr>
        <p:spPr>
          <a:xfrm flipH="1" flipV="1">
            <a:off x="7287997" y="4799532"/>
            <a:ext cx="503892" cy="2075193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65" name="Прямая соединительная линия 264"/>
          <p:cNvCxnSpPr/>
          <p:nvPr/>
        </p:nvCxnSpPr>
        <p:spPr>
          <a:xfrm flipV="1">
            <a:off x="7010984" y="3063385"/>
            <a:ext cx="2339977" cy="1082105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63" name="Text Box 2"/>
          <p:cNvSpPr txBox="1">
            <a:spLocks noChangeArrowheads="1"/>
          </p:cNvSpPr>
          <p:nvPr/>
        </p:nvSpPr>
        <p:spPr bwMode="auto">
          <a:xfrm>
            <a:off x="-16084" y="4477"/>
            <a:ext cx="10377207" cy="759747"/>
          </a:xfrm>
          <a:prstGeom prst="rect">
            <a:avLst/>
          </a:prstGeom>
          <a:solidFill>
            <a:schemeClr val="accent1">
              <a:lumMod val="50000"/>
            </a:schemeClr>
          </a:solidFill>
          <a:ln w="9525">
            <a:noFill/>
            <a:miter lim="800000"/>
            <a:headEnd/>
            <a:tailEnd/>
          </a:ln>
        </p:spPr>
        <p:txBody>
          <a:bodyPr lIns="39620" tIns="19811" rIns="39620" bIns="19811" anchor="ctr"/>
          <a:lstStyle>
            <a:defPPr>
              <a:defRPr lang="ru-RU"/>
            </a:defPPr>
            <a:lvl1pPr algn="ctr">
              <a:defRPr sz="140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ru-RU" sz="1200" dirty="0"/>
              <a:t>ИНФОРМАЦИОННЫЕ МАТЕРИАЛЫ </a:t>
            </a:r>
            <a:r>
              <a:rPr lang="ru-RU" sz="1200" dirty="0" smtClean="0"/>
              <a:t>ПО ПОРЫВАМ ВЕТРА НА ТЕРРИТОРИИ</a:t>
            </a:r>
            <a:endParaRPr lang="ru-RU" sz="1200" dirty="0"/>
          </a:p>
          <a:p>
            <a:r>
              <a:rPr lang="ru-RU" sz="1200" dirty="0"/>
              <a:t>ЛЕНИНГРАДСКОЙ ОБЛАСТИ (РИСК НАРУШЕНИЯ ЭЛЕКТРОСНАБЖЕНИЯ НА </a:t>
            </a:r>
            <a:r>
              <a:rPr lang="ru-RU" sz="1200" dirty="0" smtClean="0"/>
              <a:t>15.10.2021)</a:t>
            </a:r>
            <a:endParaRPr lang="ru-RU" sz="1200" dirty="0"/>
          </a:p>
        </p:txBody>
      </p:sp>
      <p:sp>
        <p:nvSpPr>
          <p:cNvPr id="269" name="Text Box 97"/>
          <p:cNvSpPr txBox="1">
            <a:spLocks noChangeArrowheads="1"/>
          </p:cNvSpPr>
          <p:nvPr/>
        </p:nvSpPr>
        <p:spPr bwMode="auto">
          <a:xfrm>
            <a:off x="8307331" y="7558233"/>
            <a:ext cx="1460939" cy="19848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27982" tIns="63992" rIns="127982" bIns="63992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endParaRPr lang="ru-RU" altLang="ru-RU" sz="450" b="0" dirty="0">
              <a:solidFill>
                <a:srgbClr val="000000"/>
              </a:solidFill>
              <a:cs typeface="Arial" panose="020B0604020202020204" pitchFamily="34" charset="0"/>
            </a:endParaRPr>
          </a:p>
        </p:txBody>
      </p:sp>
      <p:grpSp>
        <p:nvGrpSpPr>
          <p:cNvPr id="270" name="Группа 269"/>
          <p:cNvGrpSpPr/>
          <p:nvPr/>
        </p:nvGrpSpPr>
        <p:grpSpPr>
          <a:xfrm>
            <a:off x="8137993" y="6467179"/>
            <a:ext cx="2602103" cy="1750645"/>
            <a:chOff x="9401428" y="3528486"/>
            <a:chExt cx="2977611" cy="3327495"/>
          </a:xfrm>
        </p:grpSpPr>
        <p:grpSp>
          <p:nvGrpSpPr>
            <p:cNvPr id="271" name="Группа 1145"/>
            <p:cNvGrpSpPr/>
            <p:nvPr/>
          </p:nvGrpSpPr>
          <p:grpSpPr>
            <a:xfrm>
              <a:off x="9401428" y="3528486"/>
              <a:ext cx="2977611" cy="3327495"/>
              <a:chOff x="6759625" y="4893992"/>
              <a:chExt cx="2425033" cy="1971674"/>
            </a:xfrm>
          </p:grpSpPr>
          <p:sp>
            <p:nvSpPr>
              <p:cNvPr id="276" name="Rectangle 93"/>
              <p:cNvSpPr>
                <a:spLocks noChangeArrowheads="1"/>
              </p:cNvSpPr>
              <p:nvPr/>
            </p:nvSpPr>
            <p:spPr bwMode="auto">
              <a:xfrm>
                <a:off x="6759625" y="4918615"/>
                <a:ext cx="2096871" cy="1921565"/>
              </a:xfrm>
              <a:prstGeom prst="rect">
                <a:avLst/>
              </a:prstGeom>
              <a:solidFill>
                <a:schemeClr val="bg1"/>
              </a:solidFill>
              <a:ln w="1905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675" dirty="0">
                  <a:solidFill>
                    <a:srgbClr val="000000"/>
                  </a:solidFill>
                  <a:latin typeface="Calibri" panose="020F050202020403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77" name="Text Box 97"/>
              <p:cNvSpPr txBox="1">
                <a:spLocks noChangeArrowheads="1"/>
              </p:cNvSpPr>
              <p:nvPr/>
            </p:nvSpPr>
            <p:spPr bwMode="auto">
              <a:xfrm>
                <a:off x="7197788" y="4893992"/>
                <a:ext cx="1606383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i="1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Условные обозначения</a:t>
                </a:r>
              </a:p>
            </p:txBody>
          </p:sp>
          <p:sp>
            <p:nvSpPr>
              <p:cNvPr id="278" name="Text Box 97"/>
              <p:cNvSpPr txBox="1">
                <a:spLocks noChangeArrowheads="1"/>
              </p:cNvSpPr>
              <p:nvPr/>
            </p:nvSpPr>
            <p:spPr bwMode="auto">
              <a:xfrm>
                <a:off x="7187581" y="6232909"/>
                <a:ext cx="1609849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79" name="TextBox 10"/>
              <p:cNvSpPr txBox="1"/>
              <p:nvPr/>
            </p:nvSpPr>
            <p:spPr>
              <a:xfrm>
                <a:off x="6814224" y="6637475"/>
                <a:ext cx="919351" cy="220980"/>
              </a:xfrm>
              <a:prstGeom prst="rect">
                <a:avLst/>
              </a:prstGeom>
              <a:solidFill>
                <a:schemeClr val="bg1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algn="ctr">
                  <a:defRPr sz="700" b="1"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</a:lstStyle>
              <a:p>
                <a:pPr algn="l">
                  <a:defRPr/>
                </a:pPr>
                <a:r>
                  <a:rPr lang="ru-RU" sz="675" dirty="0">
                    <a:solidFill>
                      <a:prstClr val="black"/>
                    </a:solidFill>
                  </a:rPr>
                  <a:t>ГО Керчь   </a:t>
                </a:r>
              </a:p>
            </p:txBody>
          </p:sp>
          <p:sp>
            <p:nvSpPr>
              <p:cNvPr id="280" name="Прямоугольник 279"/>
              <p:cNvSpPr/>
              <p:nvPr/>
            </p:nvSpPr>
            <p:spPr>
              <a:xfrm>
                <a:off x="6821544" y="6110531"/>
                <a:ext cx="527227" cy="138165"/>
              </a:xfrm>
              <a:prstGeom prst="rect">
                <a:avLst/>
              </a:prstGeom>
              <a:solidFill>
                <a:srgbClr val="FFFF00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>
                  <a:defRPr/>
                </a:pPr>
                <a:r>
                  <a:rPr lang="ru-RU" sz="675" dirty="0">
                    <a:solidFill>
                      <a:prstClr val="black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321/20</a:t>
                </a:r>
              </a:p>
            </p:txBody>
          </p:sp>
          <p:sp>
            <p:nvSpPr>
              <p:cNvPr id="281" name="Text Box 97"/>
              <p:cNvSpPr txBox="1">
                <a:spLocks noChangeArrowheads="1"/>
              </p:cNvSpPr>
              <p:nvPr/>
            </p:nvSpPr>
            <p:spPr bwMode="auto">
              <a:xfrm>
                <a:off x="7308981" y="6603122"/>
                <a:ext cx="1831079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- муниципальное образование</a:t>
                </a:r>
              </a:p>
            </p:txBody>
          </p:sp>
          <p:sp>
            <p:nvSpPr>
              <p:cNvPr id="282" name="Text Box 97"/>
              <p:cNvSpPr txBox="1">
                <a:spLocks noChangeArrowheads="1"/>
              </p:cNvSpPr>
              <p:nvPr/>
            </p:nvSpPr>
            <p:spPr bwMode="auto">
              <a:xfrm>
                <a:off x="7254310" y="5904606"/>
                <a:ext cx="1896493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 - линии электропередач 110 кВт</a:t>
                </a:r>
              </a:p>
            </p:txBody>
          </p:sp>
          <p:cxnSp>
            <p:nvCxnSpPr>
              <p:cNvPr id="283" name="Прямая соединительная линия 282"/>
              <p:cNvCxnSpPr/>
              <p:nvPr/>
            </p:nvCxnSpPr>
            <p:spPr>
              <a:xfrm>
                <a:off x="6955007" y="5999758"/>
                <a:ext cx="275997" cy="0"/>
              </a:xfrm>
              <a:prstGeom prst="line">
                <a:avLst/>
              </a:prstGeom>
              <a:ln w="38100">
                <a:solidFill>
                  <a:schemeClr val="accent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84" name="Text Box 97"/>
              <p:cNvSpPr txBox="1">
                <a:spLocks noChangeArrowheads="1"/>
              </p:cNvSpPr>
              <p:nvPr/>
            </p:nvSpPr>
            <p:spPr bwMode="auto">
              <a:xfrm>
                <a:off x="7286006" y="6092783"/>
                <a:ext cx="1898652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127985" tIns="63994" rIns="127985" bIns="63994">
                <a:spAutoFit/>
              </a:bodyPr>
              <a:lstStyle>
                <a:lvl1pPr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1pPr>
                <a:lvl2pPr marL="742950" indent="-28575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2pPr>
                <a:lvl3pPr marL="11430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3pPr>
                <a:lvl4pPr marL="16002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4pPr>
                <a:lvl5pPr marL="20574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kern="0" dirty="0">
                    <a:solidFill>
                      <a:srgbClr val="000000"/>
                    </a:solidFill>
                    <a:latin typeface="Times New Roman" pitchFamily="18" charset="0"/>
                  </a:rPr>
                  <a:t>- </a:t>
                </a:r>
                <a:r>
                  <a:rPr lang="ru-RU" altLang="ru-RU" sz="675" dirty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rPr>
                  <a:t>протяженность ЛЭП/ТП (шт.)</a:t>
                </a:r>
              </a:p>
            </p:txBody>
          </p:sp>
        </p:grpSp>
        <p:sp>
          <p:nvSpPr>
            <p:cNvPr id="272" name="Скругленный прямоугольник 271"/>
            <p:cNvSpPr/>
            <p:nvPr/>
          </p:nvSpPr>
          <p:spPr>
            <a:xfrm>
              <a:off x="9661923" y="6214698"/>
              <a:ext cx="282820" cy="225201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675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60%</a:t>
              </a:r>
            </a:p>
          </p:txBody>
        </p:sp>
        <p:sp>
          <p:nvSpPr>
            <p:cNvPr id="273" name="Text Box 97"/>
            <p:cNvSpPr txBox="1">
              <a:spLocks noChangeArrowheads="1"/>
            </p:cNvSpPr>
            <p:nvPr/>
          </p:nvSpPr>
          <p:spPr bwMode="auto">
            <a:xfrm>
              <a:off x="10113052" y="6153650"/>
              <a:ext cx="2046139" cy="35136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80200" tIns="40101" rIns="80200" bIns="40101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defTabSz="801689">
                <a:defRPr/>
              </a:pPr>
              <a:r>
                <a: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rPr>
                <a:t> - износ электроэнергетических систем </a:t>
              </a:r>
            </a:p>
          </p:txBody>
        </p:sp>
        <p:sp>
          <p:nvSpPr>
            <p:cNvPr id="274" name="Прямоугольник 273"/>
            <p:cNvSpPr/>
            <p:nvPr/>
          </p:nvSpPr>
          <p:spPr>
            <a:xfrm>
              <a:off x="9477456" y="5946998"/>
              <a:ext cx="658385" cy="197832"/>
            </a:xfrm>
            <a:prstGeom prst="rect">
              <a:avLst/>
            </a:prstGeom>
            <a:solidFill>
              <a:srgbClr val="92D050"/>
            </a:solidFill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lIns="68571" tIns="34286" rIns="68571" bIns="34286" anchor="ctr"/>
            <a:lstStyle/>
            <a:p>
              <a:pPr algn="ctr"/>
              <a:r>
                <a:rPr lang="ru-RU" sz="675" kern="0" dirty="0">
                  <a:solidFill>
                    <a:prstClr val="black"/>
                  </a:solidFill>
                  <a:cs typeface="Times New Roman" panose="02020603050405020304" pitchFamily="18" charset="0"/>
                </a:rPr>
                <a:t>19/330</a:t>
              </a:r>
            </a:p>
          </p:txBody>
        </p:sp>
        <p:sp>
          <p:nvSpPr>
            <p:cNvPr id="275" name="Text Box 97"/>
            <p:cNvSpPr txBox="1">
              <a:spLocks noChangeArrowheads="1"/>
            </p:cNvSpPr>
            <p:nvPr/>
          </p:nvSpPr>
          <p:spPr bwMode="auto">
            <a:xfrm>
              <a:off x="10063858" y="5864760"/>
              <a:ext cx="1648083" cy="44305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73" tIns="63988" rIns="127973" bIns="63988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кол-во домов /населения</a:t>
              </a:r>
            </a:p>
          </p:txBody>
        </p:sp>
      </p:grpSp>
      <p:sp>
        <p:nvSpPr>
          <p:cNvPr id="285" name="Text Box 97"/>
          <p:cNvSpPr txBox="1">
            <a:spLocks noChangeArrowheads="1"/>
          </p:cNvSpPr>
          <p:nvPr/>
        </p:nvSpPr>
        <p:spPr bwMode="auto">
          <a:xfrm>
            <a:off x="8651665" y="6604516"/>
            <a:ext cx="1506131" cy="20080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89" tIns="47996" rIns="95989" bIns="47996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675" b="0" kern="0" dirty="0">
                <a:solidFill>
                  <a:srgbClr val="000000"/>
                </a:solidFill>
                <a:cs typeface="Arial" panose="020B0604020202020204" pitchFamily="34" charset="0"/>
              </a:rPr>
              <a:t>- количество осадков, мм</a:t>
            </a:r>
          </a:p>
        </p:txBody>
      </p:sp>
      <p:sp>
        <p:nvSpPr>
          <p:cNvPr id="286" name="TextBox 23"/>
          <p:cNvSpPr txBox="1"/>
          <p:nvPr/>
        </p:nvSpPr>
        <p:spPr>
          <a:xfrm>
            <a:off x="8270590" y="6627814"/>
            <a:ext cx="383894" cy="219291"/>
          </a:xfrm>
          <a:prstGeom prst="rect">
            <a:avLst/>
          </a:prstGeom>
          <a:solidFill>
            <a:srgbClr val="4F81BD">
              <a:lumMod val="75000"/>
            </a:srgbClr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25" kern="0" dirty="0">
                <a:solidFill>
                  <a:prstClr val="black"/>
                </a:solidFill>
              </a:rPr>
              <a:t>20</a:t>
            </a:r>
          </a:p>
        </p:txBody>
      </p:sp>
      <p:sp>
        <p:nvSpPr>
          <p:cNvPr id="287" name="TextBox 23"/>
          <p:cNvSpPr txBox="1"/>
          <p:nvPr/>
        </p:nvSpPr>
        <p:spPr>
          <a:xfrm>
            <a:off x="8282179" y="6782376"/>
            <a:ext cx="372305" cy="219291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25" kern="0" dirty="0">
                <a:solidFill>
                  <a:prstClr val="black"/>
                </a:solidFill>
              </a:rPr>
              <a:t>3</a:t>
            </a:r>
          </a:p>
        </p:txBody>
      </p:sp>
      <p:sp>
        <p:nvSpPr>
          <p:cNvPr id="288" name="Text Box 97"/>
          <p:cNvSpPr txBox="1">
            <a:spLocks noChangeArrowheads="1"/>
          </p:cNvSpPr>
          <p:nvPr/>
        </p:nvSpPr>
        <p:spPr bwMode="auto">
          <a:xfrm>
            <a:off x="8651665" y="6772475"/>
            <a:ext cx="1018906" cy="20080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89" tIns="47996" rIns="95989" bIns="47996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675" b="0" kern="0" dirty="0">
                <a:solidFill>
                  <a:srgbClr val="000000"/>
                </a:solidFill>
                <a:cs typeface="Arial" panose="020B0604020202020204" pitchFamily="34" charset="0"/>
              </a:rPr>
              <a:t>- порывы ветра, м/с</a:t>
            </a:r>
          </a:p>
        </p:txBody>
      </p:sp>
      <p:grpSp>
        <p:nvGrpSpPr>
          <p:cNvPr id="289" name="Группа 629"/>
          <p:cNvGrpSpPr>
            <a:grpSpLocks/>
          </p:cNvGrpSpPr>
          <p:nvPr/>
        </p:nvGrpSpPr>
        <p:grpSpPr bwMode="auto">
          <a:xfrm>
            <a:off x="8390876" y="6988467"/>
            <a:ext cx="155099" cy="151307"/>
            <a:chOff x="142483" y="3760971"/>
            <a:chExt cx="346075" cy="386605"/>
          </a:xfrm>
        </p:grpSpPr>
        <p:sp>
          <p:nvSpPr>
            <p:cNvPr id="290" name="Line 281"/>
            <p:cNvSpPr>
              <a:spLocks noChangeShapeType="1"/>
            </p:cNvSpPr>
            <p:nvPr/>
          </p:nvSpPr>
          <p:spPr bwMode="auto">
            <a:xfrm>
              <a:off x="203673" y="3847248"/>
              <a:ext cx="0" cy="30032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958830">
                <a:buClr>
                  <a:srgbClr val="000000"/>
                </a:buClr>
                <a:buSzPct val="100000"/>
                <a:defRPr/>
              </a:pPr>
              <a:endParaRPr lang="ru-RU" sz="6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</a:endParaRPr>
            </a:p>
          </p:txBody>
        </p:sp>
        <p:sp>
          <p:nvSpPr>
            <p:cNvPr id="291" name="Freeform 285"/>
            <p:cNvSpPr>
              <a:spLocks/>
            </p:cNvSpPr>
            <p:nvPr/>
          </p:nvSpPr>
          <p:spPr bwMode="auto">
            <a:xfrm>
              <a:off x="198223" y="3795140"/>
              <a:ext cx="270456" cy="228326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958830">
                <a:defRPr/>
              </a:pPr>
              <a:endParaRPr lang="ru-RU" sz="60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</a:endParaRPr>
            </a:p>
          </p:txBody>
        </p:sp>
        <p:sp>
          <p:nvSpPr>
            <p:cNvPr id="292" name="Text Box 286"/>
            <p:cNvSpPr txBox="1">
              <a:spLocks noChangeArrowheads="1"/>
            </p:cNvSpPr>
            <p:nvPr/>
          </p:nvSpPr>
          <p:spPr bwMode="auto">
            <a:xfrm>
              <a:off x="142483" y="3760971"/>
              <a:ext cx="346075" cy="33842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85450" tIns="42725" rIns="85450" bIns="42725">
              <a:spAutoFit/>
            </a:bodyPr>
            <a:lstStyle/>
            <a:p>
              <a:pPr algn="ctr" defTabSz="770733">
                <a:defRPr/>
              </a:pPr>
              <a:endParaRPr lang="ru-RU" sz="3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j-lt"/>
              </a:endParaRPr>
            </a:p>
          </p:txBody>
        </p:sp>
      </p:grpSp>
      <p:sp>
        <p:nvSpPr>
          <p:cNvPr id="293" name="Text Box 97"/>
          <p:cNvSpPr txBox="1">
            <a:spLocks noChangeArrowheads="1"/>
          </p:cNvSpPr>
          <p:nvPr/>
        </p:nvSpPr>
        <p:spPr bwMode="auto">
          <a:xfrm>
            <a:off x="8611820" y="6940093"/>
            <a:ext cx="1716335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пожарно-спасательные формирования</a:t>
            </a:r>
          </a:p>
        </p:txBody>
      </p:sp>
      <p:grpSp>
        <p:nvGrpSpPr>
          <p:cNvPr id="294" name="Group 316"/>
          <p:cNvGrpSpPr>
            <a:grpSpLocks/>
          </p:cNvGrpSpPr>
          <p:nvPr/>
        </p:nvGrpSpPr>
        <p:grpSpPr bwMode="auto">
          <a:xfrm>
            <a:off x="8379708" y="7164087"/>
            <a:ext cx="139927" cy="111367"/>
            <a:chOff x="4727" y="2506"/>
            <a:chExt cx="706" cy="1172"/>
          </a:xfrm>
        </p:grpSpPr>
        <p:sp>
          <p:nvSpPr>
            <p:cNvPr id="295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07 h 135"/>
                <a:gd name="T2" fmla="*/ 0 w 139"/>
                <a:gd name="T3" fmla="*/ 73 h 135"/>
                <a:gd name="T4" fmla="*/ 5 w 139"/>
                <a:gd name="T5" fmla="*/ 73 h 135"/>
                <a:gd name="T6" fmla="*/ 5 w 139"/>
                <a:gd name="T7" fmla="*/ 37 h 135"/>
                <a:gd name="T8" fmla="*/ 10 w 139"/>
                <a:gd name="T9" fmla="*/ 37 h 135"/>
                <a:gd name="T10" fmla="*/ 10 w 139"/>
                <a:gd name="T11" fmla="*/ 0 h 135"/>
                <a:gd name="T12" fmla="*/ 15 w 139"/>
                <a:gd name="T13" fmla="*/ 0 h 135"/>
                <a:gd name="T14" fmla="*/ 15 w 139"/>
                <a:gd name="T15" fmla="*/ 107 h 135"/>
                <a:gd name="T16" fmla="*/ 0 w 139"/>
                <a:gd name="T17" fmla="*/ 107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96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971 h 1278"/>
                <a:gd name="T2" fmla="*/ 0 w 1946"/>
                <a:gd name="T3" fmla="*/ 78 h 1278"/>
                <a:gd name="T4" fmla="*/ 84 w 1946"/>
                <a:gd name="T5" fmla="*/ 78 h 1278"/>
                <a:gd name="T6" fmla="*/ 84 w 1946"/>
                <a:gd name="T7" fmla="*/ 71 h 1278"/>
                <a:gd name="T8" fmla="*/ 84 w 1946"/>
                <a:gd name="T9" fmla="*/ 62 h 1278"/>
                <a:gd name="T10" fmla="*/ 85 w 1946"/>
                <a:gd name="T11" fmla="*/ 55 h 1278"/>
                <a:gd name="T12" fmla="*/ 85 w 1946"/>
                <a:gd name="T13" fmla="*/ 48 h 1278"/>
                <a:gd name="T14" fmla="*/ 86 w 1946"/>
                <a:gd name="T15" fmla="*/ 42 h 1278"/>
                <a:gd name="T16" fmla="*/ 88 w 1946"/>
                <a:gd name="T17" fmla="*/ 35 h 1278"/>
                <a:gd name="T18" fmla="*/ 89 w 1946"/>
                <a:gd name="T19" fmla="*/ 29 h 1278"/>
                <a:gd name="T20" fmla="*/ 91 w 1946"/>
                <a:gd name="T21" fmla="*/ 23 h 1278"/>
                <a:gd name="T22" fmla="*/ 92 w 1946"/>
                <a:gd name="T23" fmla="*/ 18 h 1278"/>
                <a:gd name="T24" fmla="*/ 94 w 1946"/>
                <a:gd name="T25" fmla="*/ 14 h 1278"/>
                <a:gd name="T26" fmla="*/ 96 w 1946"/>
                <a:gd name="T27" fmla="*/ 10 h 1278"/>
                <a:gd name="T28" fmla="*/ 98 w 1946"/>
                <a:gd name="T29" fmla="*/ 6 h 1278"/>
                <a:gd name="T30" fmla="*/ 101 w 1946"/>
                <a:gd name="T31" fmla="*/ 3 h 1278"/>
                <a:gd name="T32" fmla="*/ 103 w 1946"/>
                <a:gd name="T33" fmla="*/ 3 h 1278"/>
                <a:gd name="T34" fmla="*/ 105 w 1946"/>
                <a:gd name="T35" fmla="*/ 0 h 1278"/>
                <a:gd name="T36" fmla="*/ 108 w 1946"/>
                <a:gd name="T37" fmla="*/ 0 h 1278"/>
                <a:gd name="T38" fmla="*/ 110 w 1946"/>
                <a:gd name="T39" fmla="*/ 0 h 1278"/>
                <a:gd name="T40" fmla="*/ 113 w 1946"/>
                <a:gd name="T41" fmla="*/ 3 h 1278"/>
                <a:gd name="T42" fmla="*/ 115 w 1946"/>
                <a:gd name="T43" fmla="*/ 3 h 1278"/>
                <a:gd name="T44" fmla="*/ 118 w 1946"/>
                <a:gd name="T45" fmla="*/ 6 h 1278"/>
                <a:gd name="T46" fmla="*/ 120 w 1946"/>
                <a:gd name="T47" fmla="*/ 10 h 1278"/>
                <a:gd name="T48" fmla="*/ 122 w 1946"/>
                <a:gd name="T49" fmla="*/ 14 h 1278"/>
                <a:gd name="T50" fmla="*/ 124 w 1946"/>
                <a:gd name="T51" fmla="*/ 18 h 1278"/>
                <a:gd name="T52" fmla="*/ 125 w 1946"/>
                <a:gd name="T53" fmla="*/ 23 h 1278"/>
                <a:gd name="T54" fmla="*/ 127 w 1946"/>
                <a:gd name="T55" fmla="*/ 29 h 1278"/>
                <a:gd name="T56" fmla="*/ 128 w 1946"/>
                <a:gd name="T57" fmla="*/ 35 h 1278"/>
                <a:gd name="T58" fmla="*/ 130 w 1946"/>
                <a:gd name="T59" fmla="*/ 42 h 1278"/>
                <a:gd name="T60" fmla="*/ 130 w 1946"/>
                <a:gd name="T61" fmla="*/ 48 h 1278"/>
                <a:gd name="T62" fmla="*/ 131 w 1946"/>
                <a:gd name="T63" fmla="*/ 55 h 1278"/>
                <a:gd name="T64" fmla="*/ 132 w 1946"/>
                <a:gd name="T65" fmla="*/ 62 h 1278"/>
                <a:gd name="T66" fmla="*/ 132 w 1946"/>
                <a:gd name="T67" fmla="*/ 71 h 1278"/>
                <a:gd name="T68" fmla="*/ 132 w 1946"/>
                <a:gd name="T69" fmla="*/ 78 h 1278"/>
                <a:gd name="T70" fmla="*/ 216 w 1946"/>
                <a:gd name="T71" fmla="*/ 78 h 1278"/>
                <a:gd name="T72" fmla="*/ 216 w 1946"/>
                <a:gd name="T73" fmla="*/ 970 h 1278"/>
                <a:gd name="T74" fmla="*/ 0 w 1946"/>
                <a:gd name="T75" fmla="*/ 971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97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98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99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00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01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02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03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04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05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06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07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08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09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10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11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12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48 w 440"/>
                <a:gd name="T1" fmla="*/ 78 h 102"/>
                <a:gd name="T2" fmla="*/ 48 w 440"/>
                <a:gd name="T3" fmla="*/ 70 h 102"/>
                <a:gd name="T4" fmla="*/ 48 w 440"/>
                <a:gd name="T5" fmla="*/ 63 h 102"/>
                <a:gd name="T6" fmla="*/ 47 w 440"/>
                <a:gd name="T7" fmla="*/ 55 h 102"/>
                <a:gd name="T8" fmla="*/ 46 w 440"/>
                <a:gd name="T9" fmla="*/ 49 h 102"/>
                <a:gd name="T10" fmla="*/ 45 w 440"/>
                <a:gd name="T11" fmla="*/ 42 h 102"/>
                <a:gd name="T12" fmla="*/ 44 w 440"/>
                <a:gd name="T13" fmla="*/ 35 h 102"/>
                <a:gd name="T14" fmla="*/ 43 w 440"/>
                <a:gd name="T15" fmla="*/ 29 h 102"/>
                <a:gd name="T16" fmla="*/ 41 w 440"/>
                <a:gd name="T17" fmla="*/ 23 h 102"/>
                <a:gd name="T18" fmla="*/ 39 w 440"/>
                <a:gd name="T19" fmla="*/ 18 h 102"/>
                <a:gd name="T20" fmla="*/ 38 w 440"/>
                <a:gd name="T21" fmla="*/ 14 h 102"/>
                <a:gd name="T22" fmla="*/ 36 w 440"/>
                <a:gd name="T23" fmla="*/ 10 h 102"/>
                <a:gd name="T24" fmla="*/ 34 w 440"/>
                <a:gd name="T25" fmla="*/ 6 h 102"/>
                <a:gd name="T26" fmla="*/ 32 w 440"/>
                <a:gd name="T27" fmla="*/ 3 h 102"/>
                <a:gd name="T28" fmla="*/ 29 w 440"/>
                <a:gd name="T29" fmla="*/ 3 h 102"/>
                <a:gd name="T30" fmla="*/ 27 w 440"/>
                <a:gd name="T31" fmla="*/ 0 h 102"/>
                <a:gd name="T32" fmla="*/ 24 w 440"/>
                <a:gd name="T33" fmla="*/ 0 h 102"/>
                <a:gd name="T34" fmla="*/ 22 w 440"/>
                <a:gd name="T35" fmla="*/ 0 h 102"/>
                <a:gd name="T36" fmla="*/ 19 w 440"/>
                <a:gd name="T37" fmla="*/ 3 h 102"/>
                <a:gd name="T38" fmla="*/ 17 w 440"/>
                <a:gd name="T39" fmla="*/ 3 h 102"/>
                <a:gd name="T40" fmla="*/ 15 w 440"/>
                <a:gd name="T41" fmla="*/ 6 h 102"/>
                <a:gd name="T42" fmla="*/ 13 w 440"/>
                <a:gd name="T43" fmla="*/ 10 h 102"/>
                <a:gd name="T44" fmla="*/ 11 w 440"/>
                <a:gd name="T45" fmla="*/ 14 h 102"/>
                <a:gd name="T46" fmla="*/ 9 w 440"/>
                <a:gd name="T47" fmla="*/ 18 h 102"/>
                <a:gd name="T48" fmla="*/ 7 w 440"/>
                <a:gd name="T49" fmla="*/ 23 h 102"/>
                <a:gd name="T50" fmla="*/ 6 w 440"/>
                <a:gd name="T51" fmla="*/ 29 h 102"/>
                <a:gd name="T52" fmla="*/ 4 w 440"/>
                <a:gd name="T53" fmla="*/ 35 h 102"/>
                <a:gd name="T54" fmla="*/ 3 w 440"/>
                <a:gd name="T55" fmla="*/ 42 h 102"/>
                <a:gd name="T56" fmla="*/ 2 w 440"/>
                <a:gd name="T57" fmla="*/ 49 h 102"/>
                <a:gd name="T58" fmla="*/ 1 w 440"/>
                <a:gd name="T59" fmla="*/ 55 h 102"/>
                <a:gd name="T60" fmla="*/ 0 w 440"/>
                <a:gd name="T61" fmla="*/ 63 h 102"/>
                <a:gd name="T62" fmla="*/ 0 w 440"/>
                <a:gd name="T63" fmla="*/ 70 h 102"/>
                <a:gd name="T64" fmla="*/ 0 w 440"/>
                <a:gd name="T65" fmla="*/ 78 h 102"/>
                <a:gd name="T66" fmla="*/ 48 w 440"/>
                <a:gd name="T67" fmla="*/ 78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13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100 w 1847"/>
                <a:gd name="T1" fmla="*/ 50 h 168"/>
                <a:gd name="T2" fmla="*/ 95 w 1847"/>
                <a:gd name="T3" fmla="*/ 53 h 168"/>
                <a:gd name="T4" fmla="*/ 91 w 1847"/>
                <a:gd name="T5" fmla="*/ 60 h 168"/>
                <a:gd name="T6" fmla="*/ 87 w 1847"/>
                <a:gd name="T7" fmla="*/ 68 h 168"/>
                <a:gd name="T8" fmla="*/ 84 w 1847"/>
                <a:gd name="T9" fmla="*/ 79 h 168"/>
                <a:gd name="T10" fmla="*/ 81 w 1847"/>
                <a:gd name="T11" fmla="*/ 92 h 168"/>
                <a:gd name="T12" fmla="*/ 79 w 1847"/>
                <a:gd name="T13" fmla="*/ 105 h 168"/>
                <a:gd name="T14" fmla="*/ 78 w 1847"/>
                <a:gd name="T15" fmla="*/ 121 h 168"/>
                <a:gd name="T16" fmla="*/ 0 w 1847"/>
                <a:gd name="T17" fmla="*/ 129 h 168"/>
                <a:gd name="T18" fmla="*/ 1 w 1847"/>
                <a:gd name="T19" fmla="*/ 88 h 168"/>
                <a:gd name="T20" fmla="*/ 6 w 1847"/>
                <a:gd name="T21" fmla="*/ 88 h 168"/>
                <a:gd name="T22" fmla="*/ 16 w 1847"/>
                <a:gd name="T23" fmla="*/ 88 h 168"/>
                <a:gd name="T24" fmla="*/ 28 w 1847"/>
                <a:gd name="T25" fmla="*/ 88 h 168"/>
                <a:gd name="T26" fmla="*/ 41 w 1847"/>
                <a:gd name="T27" fmla="*/ 88 h 168"/>
                <a:gd name="T28" fmla="*/ 54 w 1847"/>
                <a:gd name="T29" fmla="*/ 88 h 168"/>
                <a:gd name="T30" fmla="*/ 65 w 1847"/>
                <a:gd name="T31" fmla="*/ 88 h 168"/>
                <a:gd name="T32" fmla="*/ 71 w 1847"/>
                <a:gd name="T33" fmla="*/ 88 h 168"/>
                <a:gd name="T34" fmla="*/ 74 w 1847"/>
                <a:gd name="T35" fmla="*/ 80 h 168"/>
                <a:gd name="T36" fmla="*/ 76 w 1847"/>
                <a:gd name="T37" fmla="*/ 64 h 168"/>
                <a:gd name="T38" fmla="*/ 79 w 1847"/>
                <a:gd name="T39" fmla="*/ 47 h 168"/>
                <a:gd name="T40" fmla="*/ 83 w 1847"/>
                <a:gd name="T41" fmla="*/ 33 h 168"/>
                <a:gd name="T42" fmla="*/ 86 w 1847"/>
                <a:gd name="T43" fmla="*/ 21 h 168"/>
                <a:gd name="T44" fmla="*/ 91 w 1847"/>
                <a:gd name="T45" fmla="*/ 10 h 168"/>
                <a:gd name="T46" fmla="*/ 95 w 1847"/>
                <a:gd name="T47" fmla="*/ 4 h 168"/>
                <a:gd name="T48" fmla="*/ 100 w 1847"/>
                <a:gd name="T49" fmla="*/ 1 h 168"/>
                <a:gd name="T50" fmla="*/ 105 w 1847"/>
                <a:gd name="T51" fmla="*/ 1 h 168"/>
                <a:gd name="T52" fmla="*/ 110 w 1847"/>
                <a:gd name="T53" fmla="*/ 4 h 168"/>
                <a:gd name="T54" fmla="*/ 114 w 1847"/>
                <a:gd name="T55" fmla="*/ 10 h 168"/>
                <a:gd name="T56" fmla="*/ 119 w 1847"/>
                <a:gd name="T57" fmla="*/ 21 h 168"/>
                <a:gd name="T58" fmla="*/ 123 w 1847"/>
                <a:gd name="T59" fmla="*/ 33 h 168"/>
                <a:gd name="T60" fmla="*/ 126 w 1847"/>
                <a:gd name="T61" fmla="*/ 47 h 168"/>
                <a:gd name="T62" fmla="*/ 129 w 1847"/>
                <a:gd name="T63" fmla="*/ 64 h 168"/>
                <a:gd name="T64" fmla="*/ 131 w 1847"/>
                <a:gd name="T65" fmla="*/ 80 h 168"/>
                <a:gd name="T66" fmla="*/ 134 w 1847"/>
                <a:gd name="T67" fmla="*/ 88 h 168"/>
                <a:gd name="T68" fmla="*/ 140 w 1847"/>
                <a:gd name="T69" fmla="*/ 88 h 168"/>
                <a:gd name="T70" fmla="*/ 151 w 1847"/>
                <a:gd name="T71" fmla="*/ 88 h 168"/>
                <a:gd name="T72" fmla="*/ 163 w 1847"/>
                <a:gd name="T73" fmla="*/ 88 h 168"/>
                <a:gd name="T74" fmla="*/ 176 w 1847"/>
                <a:gd name="T75" fmla="*/ 88 h 168"/>
                <a:gd name="T76" fmla="*/ 189 w 1847"/>
                <a:gd name="T77" fmla="*/ 88 h 168"/>
                <a:gd name="T78" fmla="*/ 198 w 1847"/>
                <a:gd name="T79" fmla="*/ 88 h 168"/>
                <a:gd name="T80" fmla="*/ 204 w 1847"/>
                <a:gd name="T81" fmla="*/ 88 h 168"/>
                <a:gd name="T82" fmla="*/ 205 w 1847"/>
                <a:gd name="T83" fmla="*/ 129 h 168"/>
                <a:gd name="T84" fmla="*/ 127 w 1847"/>
                <a:gd name="T85" fmla="*/ 121 h 168"/>
                <a:gd name="T86" fmla="*/ 126 w 1847"/>
                <a:gd name="T87" fmla="*/ 105 h 168"/>
                <a:gd name="T88" fmla="*/ 124 w 1847"/>
                <a:gd name="T89" fmla="*/ 92 h 168"/>
                <a:gd name="T90" fmla="*/ 121 w 1847"/>
                <a:gd name="T91" fmla="*/ 79 h 168"/>
                <a:gd name="T92" fmla="*/ 118 w 1847"/>
                <a:gd name="T93" fmla="*/ 68 h 168"/>
                <a:gd name="T94" fmla="*/ 114 w 1847"/>
                <a:gd name="T95" fmla="*/ 60 h 168"/>
                <a:gd name="T96" fmla="*/ 110 w 1847"/>
                <a:gd name="T97" fmla="*/ 53 h 168"/>
                <a:gd name="T98" fmla="*/ 105 w 1847"/>
                <a:gd name="T99" fmla="*/ 50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14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15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16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17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18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19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20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21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22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23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24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25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26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27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28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29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30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31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32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33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34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35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36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37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38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39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40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41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42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43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44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45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46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47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48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49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21 w 216"/>
                <a:gd name="T1" fmla="*/ 163 h 373"/>
                <a:gd name="T2" fmla="*/ 3 w 216"/>
                <a:gd name="T3" fmla="*/ 163 h 373"/>
                <a:gd name="T4" fmla="*/ 3 w 216"/>
                <a:gd name="T5" fmla="*/ 260 h 373"/>
                <a:gd name="T6" fmla="*/ 21 w 216"/>
                <a:gd name="T7" fmla="*/ 260 h 373"/>
                <a:gd name="T8" fmla="*/ 24 w 216"/>
                <a:gd name="T9" fmla="*/ 281 h 373"/>
                <a:gd name="T10" fmla="*/ 0 w 216"/>
                <a:gd name="T11" fmla="*/ 281 h 373"/>
                <a:gd name="T12" fmla="*/ 0 w 216"/>
                <a:gd name="T13" fmla="*/ 0 h 373"/>
                <a:gd name="T14" fmla="*/ 24 w 216"/>
                <a:gd name="T15" fmla="*/ 0 h 373"/>
                <a:gd name="T16" fmla="*/ 21 w 216"/>
                <a:gd name="T17" fmla="*/ 22 h 373"/>
                <a:gd name="T18" fmla="*/ 3 w 216"/>
                <a:gd name="T19" fmla="*/ 22 h 373"/>
                <a:gd name="T20" fmla="*/ 3 w 216"/>
                <a:gd name="T21" fmla="*/ 129 h 373"/>
                <a:gd name="T22" fmla="*/ 21 w 216"/>
                <a:gd name="T23" fmla="*/ 129 h 373"/>
                <a:gd name="T24" fmla="*/ 21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50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51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52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53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21 w 216"/>
                <a:gd name="T1" fmla="*/ 165 h 372"/>
                <a:gd name="T2" fmla="*/ 3 w 216"/>
                <a:gd name="T3" fmla="*/ 165 h 372"/>
                <a:gd name="T4" fmla="*/ 3 w 216"/>
                <a:gd name="T5" fmla="*/ 260 h 372"/>
                <a:gd name="T6" fmla="*/ 21 w 216"/>
                <a:gd name="T7" fmla="*/ 260 h 372"/>
                <a:gd name="T8" fmla="*/ 24 w 216"/>
                <a:gd name="T9" fmla="*/ 282 h 372"/>
                <a:gd name="T10" fmla="*/ 0 w 216"/>
                <a:gd name="T11" fmla="*/ 282 h 372"/>
                <a:gd name="T12" fmla="*/ 0 w 216"/>
                <a:gd name="T13" fmla="*/ 0 h 372"/>
                <a:gd name="T14" fmla="*/ 24 w 216"/>
                <a:gd name="T15" fmla="*/ 0 h 372"/>
                <a:gd name="T16" fmla="*/ 21 w 216"/>
                <a:gd name="T17" fmla="*/ 21 h 372"/>
                <a:gd name="T18" fmla="*/ 3 w 216"/>
                <a:gd name="T19" fmla="*/ 21 h 372"/>
                <a:gd name="T20" fmla="*/ 3 w 216"/>
                <a:gd name="T21" fmla="*/ 130 h 372"/>
                <a:gd name="T22" fmla="*/ 21 w 216"/>
                <a:gd name="T23" fmla="*/ 130 h 372"/>
                <a:gd name="T24" fmla="*/ 21 w 216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54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55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21 w 217"/>
                <a:gd name="T1" fmla="*/ 165 h 372"/>
                <a:gd name="T2" fmla="*/ 3 w 217"/>
                <a:gd name="T3" fmla="*/ 165 h 372"/>
                <a:gd name="T4" fmla="*/ 3 w 217"/>
                <a:gd name="T5" fmla="*/ 260 h 372"/>
                <a:gd name="T6" fmla="*/ 21 w 217"/>
                <a:gd name="T7" fmla="*/ 260 h 372"/>
                <a:gd name="T8" fmla="*/ 24 w 217"/>
                <a:gd name="T9" fmla="*/ 282 h 372"/>
                <a:gd name="T10" fmla="*/ 0 w 217"/>
                <a:gd name="T11" fmla="*/ 282 h 372"/>
                <a:gd name="T12" fmla="*/ 0 w 217"/>
                <a:gd name="T13" fmla="*/ 0 h 372"/>
                <a:gd name="T14" fmla="*/ 24 w 217"/>
                <a:gd name="T15" fmla="*/ 0 h 372"/>
                <a:gd name="T16" fmla="*/ 21 w 217"/>
                <a:gd name="T17" fmla="*/ 21 h 372"/>
                <a:gd name="T18" fmla="*/ 3 w 217"/>
                <a:gd name="T19" fmla="*/ 21 h 372"/>
                <a:gd name="T20" fmla="*/ 3 w 217"/>
                <a:gd name="T21" fmla="*/ 130 h 372"/>
                <a:gd name="T22" fmla="*/ 21 w 217"/>
                <a:gd name="T23" fmla="*/ 130 h 372"/>
                <a:gd name="T24" fmla="*/ 21 w 217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56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57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58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59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3 w 216"/>
                <a:gd name="T1" fmla="*/ 163 h 373"/>
                <a:gd name="T2" fmla="*/ 20 w 216"/>
                <a:gd name="T3" fmla="*/ 163 h 373"/>
                <a:gd name="T4" fmla="*/ 20 w 216"/>
                <a:gd name="T5" fmla="*/ 260 h 373"/>
                <a:gd name="T6" fmla="*/ 3 w 216"/>
                <a:gd name="T7" fmla="*/ 260 h 373"/>
                <a:gd name="T8" fmla="*/ 0 w 216"/>
                <a:gd name="T9" fmla="*/ 281 h 373"/>
                <a:gd name="T10" fmla="*/ 23 w 216"/>
                <a:gd name="T11" fmla="*/ 281 h 373"/>
                <a:gd name="T12" fmla="*/ 23 w 216"/>
                <a:gd name="T13" fmla="*/ 0 h 373"/>
                <a:gd name="T14" fmla="*/ 0 w 216"/>
                <a:gd name="T15" fmla="*/ 0 h 373"/>
                <a:gd name="T16" fmla="*/ 3 w 216"/>
                <a:gd name="T17" fmla="*/ 22 h 373"/>
                <a:gd name="T18" fmla="*/ 20 w 216"/>
                <a:gd name="T19" fmla="*/ 22 h 373"/>
                <a:gd name="T20" fmla="*/ 20 w 216"/>
                <a:gd name="T21" fmla="*/ 129 h 373"/>
                <a:gd name="T22" fmla="*/ 3 w 216"/>
                <a:gd name="T23" fmla="*/ 129 h 373"/>
                <a:gd name="T24" fmla="*/ 3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60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61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62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63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64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3 w 215"/>
                <a:gd name="T1" fmla="*/ 165 h 372"/>
                <a:gd name="T2" fmla="*/ 21 w 215"/>
                <a:gd name="T3" fmla="*/ 165 h 372"/>
                <a:gd name="T4" fmla="*/ 21 w 215"/>
                <a:gd name="T5" fmla="*/ 260 h 372"/>
                <a:gd name="T6" fmla="*/ 3 w 215"/>
                <a:gd name="T7" fmla="*/ 260 h 372"/>
                <a:gd name="T8" fmla="*/ 0 w 215"/>
                <a:gd name="T9" fmla="*/ 282 h 372"/>
                <a:gd name="T10" fmla="*/ 24 w 215"/>
                <a:gd name="T11" fmla="*/ 282 h 372"/>
                <a:gd name="T12" fmla="*/ 24 w 215"/>
                <a:gd name="T13" fmla="*/ 0 h 372"/>
                <a:gd name="T14" fmla="*/ 0 w 215"/>
                <a:gd name="T15" fmla="*/ 0 h 372"/>
                <a:gd name="T16" fmla="*/ 3 w 215"/>
                <a:gd name="T17" fmla="*/ 21 h 372"/>
                <a:gd name="T18" fmla="*/ 21 w 215"/>
                <a:gd name="T19" fmla="*/ 21 h 372"/>
                <a:gd name="T20" fmla="*/ 21 w 215"/>
                <a:gd name="T21" fmla="*/ 130 h 372"/>
                <a:gd name="T22" fmla="*/ 3 w 215"/>
                <a:gd name="T23" fmla="*/ 130 h 372"/>
                <a:gd name="T24" fmla="*/ 3 w 215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65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66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67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68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69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70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71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72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2 w 37"/>
                <a:gd name="T1" fmla="*/ 36 h 38"/>
                <a:gd name="T2" fmla="*/ 3 w 37"/>
                <a:gd name="T3" fmla="*/ 34 h 38"/>
                <a:gd name="T4" fmla="*/ 3 w 37"/>
                <a:gd name="T5" fmla="*/ 30 h 38"/>
                <a:gd name="T6" fmla="*/ 4 w 37"/>
                <a:gd name="T7" fmla="*/ 23 h 38"/>
                <a:gd name="T8" fmla="*/ 4 w 37"/>
                <a:gd name="T9" fmla="*/ 19 h 38"/>
                <a:gd name="T10" fmla="*/ 4 w 37"/>
                <a:gd name="T11" fmla="*/ 12 h 38"/>
                <a:gd name="T12" fmla="*/ 3 w 37"/>
                <a:gd name="T13" fmla="*/ 5 h 38"/>
                <a:gd name="T14" fmla="*/ 3 w 37"/>
                <a:gd name="T15" fmla="*/ 1 h 38"/>
                <a:gd name="T16" fmla="*/ 2 w 37"/>
                <a:gd name="T17" fmla="*/ 0 h 38"/>
                <a:gd name="T18" fmla="*/ 1 w 37"/>
                <a:gd name="T19" fmla="*/ 1 h 38"/>
                <a:gd name="T20" fmla="*/ 1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23 h 38"/>
                <a:gd name="T28" fmla="*/ 1 w 37"/>
                <a:gd name="T29" fmla="*/ 30 h 38"/>
                <a:gd name="T30" fmla="*/ 1 w 37"/>
                <a:gd name="T31" fmla="*/ 34 h 38"/>
                <a:gd name="T32" fmla="*/ 2 w 37"/>
                <a:gd name="T33" fmla="*/ 36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</p:grpSp>
      <p:sp>
        <p:nvSpPr>
          <p:cNvPr id="373" name="Text Box 97"/>
          <p:cNvSpPr txBox="1">
            <a:spLocks noChangeArrowheads="1"/>
          </p:cNvSpPr>
          <p:nvPr/>
        </p:nvSpPr>
        <p:spPr bwMode="auto">
          <a:xfrm>
            <a:off x="8597018" y="7104818"/>
            <a:ext cx="1396058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социально-значимый объект</a:t>
            </a:r>
          </a:p>
        </p:txBody>
      </p:sp>
      <p:grpSp>
        <p:nvGrpSpPr>
          <p:cNvPr id="374" name="Группа 119"/>
          <p:cNvGrpSpPr>
            <a:grpSpLocks/>
          </p:cNvGrpSpPr>
          <p:nvPr/>
        </p:nvGrpSpPr>
        <p:grpSpPr bwMode="auto">
          <a:xfrm>
            <a:off x="8390834" y="7298870"/>
            <a:ext cx="117979" cy="105169"/>
            <a:chOff x="214313" y="8958263"/>
            <a:chExt cx="642937" cy="500062"/>
          </a:xfrm>
        </p:grpSpPr>
        <p:sp>
          <p:nvSpPr>
            <p:cNvPr id="375" name="Прямоугольник 15"/>
            <p:cNvSpPr>
              <a:spLocks noChangeArrowheads="1"/>
            </p:cNvSpPr>
            <p:nvPr/>
          </p:nvSpPr>
          <p:spPr bwMode="auto">
            <a:xfrm>
              <a:off x="214313" y="9172575"/>
              <a:ext cx="642937" cy="285750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958055"/>
              <a:endParaRPr lang="ru-RU" sz="600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376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2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958055"/>
              <a:endParaRPr lang="ru-RU" sz="600" dirty="0"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377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378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  <p:cxnSp>
            <p:nvCxnSpPr>
              <p:cNvPr id="379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</p:grpSp>
      </p:grpSp>
      <p:sp>
        <p:nvSpPr>
          <p:cNvPr id="380" name="Text Box 97"/>
          <p:cNvSpPr txBox="1">
            <a:spLocks noChangeArrowheads="1"/>
          </p:cNvSpPr>
          <p:nvPr/>
        </p:nvSpPr>
        <p:spPr bwMode="auto">
          <a:xfrm>
            <a:off x="8592707" y="7243661"/>
            <a:ext cx="1373860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больница</a:t>
            </a:r>
          </a:p>
        </p:txBody>
      </p:sp>
      <p:sp>
        <p:nvSpPr>
          <p:cNvPr id="153" name="TextBox 152"/>
          <p:cNvSpPr txBox="1"/>
          <p:nvPr/>
        </p:nvSpPr>
        <p:spPr>
          <a:xfrm>
            <a:off x="-6289" y="7657475"/>
            <a:ext cx="1847305" cy="540166"/>
          </a:xfrm>
          <a:prstGeom prst="rect">
            <a:avLst/>
          </a:prstGeom>
          <a:solidFill>
            <a:schemeClr val="bg1">
              <a:alpha val="85000"/>
            </a:schemeClr>
          </a:solidFill>
          <a:ln>
            <a:solidFill>
              <a:schemeClr val="tx1"/>
            </a:solidFill>
          </a:ln>
        </p:spPr>
        <p:txBody>
          <a:bodyPr wrap="square" lIns="77739" tIns="38871" rIns="77739" bIns="38871" rtlCol="0">
            <a:spAutoFit/>
          </a:bodyPr>
          <a:lstStyle/>
          <a:p>
            <a:r>
              <a:rPr lang="ru-RU" sz="6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17:00 15.10.2021</a:t>
            </a:r>
            <a:endParaRPr lang="ru-RU" sz="6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исп. ЦУКС ГУ МЧС по Ленинградской области</a:t>
            </a:r>
          </a:p>
          <a:p>
            <a:r>
              <a:rPr lang="ru-RU" altLang="ru-RU" sz="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 9 </a:t>
            </a:r>
            <a:r>
              <a:rPr lang="ru-RU" altLang="ru-RU" sz="6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Михеева В.В.</a:t>
            </a:r>
            <a:endParaRPr lang="ru-RU" sz="6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тел. 3930-1251</a:t>
            </a:r>
          </a:p>
          <a:p>
            <a:r>
              <a:rPr lang="ru-RU" sz="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использовались: АИУС РСЧС</a:t>
            </a:r>
          </a:p>
        </p:txBody>
      </p:sp>
    </p:spTree>
    <p:extLst>
      <p:ext uri="{BB962C8B-B14F-4D97-AF65-F5344CB8AC3E}">
        <p14:creationId xmlns:p14="http://schemas.microsoft.com/office/powerpoint/2010/main" val="2477660731"/>
      </p:ext>
    </p:extLst>
  </p:cSld>
  <p:clrMapOvr>
    <a:masterClrMapping/>
  </p:clrMapOvr>
  <p:transition spd="slow" advClick="0" advTm="3000"/>
  <p:timing>
    <p:tnLst>
      <p:par>
        <p:cTn id="1" dur="indefinite" restart="never" nodeType="tmRoot"/>
      </p:par>
    </p:tn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7650" name="Picture 2" descr="\\mchs.ru\ncuks\Архив УОР\2019\2. Февраль\02.02.2019\20. Документы УРВИТ\02.02.2019\Ленинградская область\сланцы.jpg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6082" y="538506"/>
            <a:ext cx="10376002" cy="767045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7651" name="Прямоугольник 4"/>
          <p:cNvSpPr>
            <a:spLocks noChangeArrowheads="1"/>
          </p:cNvSpPr>
          <p:nvPr/>
        </p:nvSpPr>
        <p:spPr bwMode="auto">
          <a:xfrm>
            <a:off x="4548164" y="3785968"/>
            <a:ext cx="823724" cy="281801"/>
          </a:xfrm>
          <a:prstGeom prst="rect">
            <a:avLst/>
          </a:prstGeom>
          <a:solidFill>
            <a:srgbClr val="FFFF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45859" tIns="22929" rIns="45859" bIns="22929">
            <a:spAutoFit/>
          </a:bodyPr>
          <a:lstStyle>
            <a:lvl1pPr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FontTx/>
              <a:buNone/>
            </a:pPr>
            <a:r>
              <a:rPr lang="ru-RU" altLang="ru-RU" sz="1530" b="1">
                <a:latin typeface="Times New Roman" panose="02020603050405020304" pitchFamily="18" charset="0"/>
                <a:cs typeface="Times New Roman" panose="02020603050405020304" pitchFamily="18" charset="0"/>
              </a:rPr>
              <a:t>Сланцы</a:t>
            </a:r>
          </a:p>
        </p:txBody>
      </p:sp>
      <p:pic>
        <p:nvPicPr>
          <p:cNvPr id="27656" name="Picture 2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863" t="40993" r="94373" b="53233"/>
          <a:stretch>
            <a:fillRect/>
          </a:stretch>
        </p:blipFill>
        <p:spPr bwMode="auto">
          <a:xfrm>
            <a:off x="7317838" y="5309707"/>
            <a:ext cx="179503" cy="1902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27657" name="Group 316"/>
          <p:cNvGrpSpPr>
            <a:grpSpLocks/>
          </p:cNvGrpSpPr>
          <p:nvPr/>
        </p:nvGrpSpPr>
        <p:grpSpPr bwMode="auto">
          <a:xfrm>
            <a:off x="4349992" y="2063834"/>
            <a:ext cx="186249" cy="144411"/>
            <a:chOff x="4727" y="2506"/>
            <a:chExt cx="706" cy="1172"/>
          </a:xfrm>
        </p:grpSpPr>
        <p:sp>
          <p:nvSpPr>
            <p:cNvPr id="28669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20 h 135"/>
                <a:gd name="T2" fmla="*/ 0 w 139"/>
                <a:gd name="T3" fmla="*/ 14 h 135"/>
                <a:gd name="T4" fmla="*/ 0 w 139"/>
                <a:gd name="T5" fmla="*/ 14 h 135"/>
                <a:gd name="T6" fmla="*/ 0 w 139"/>
                <a:gd name="T7" fmla="*/ 7 h 135"/>
                <a:gd name="T8" fmla="*/ 0 w 139"/>
                <a:gd name="T9" fmla="*/ 7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20 h 135"/>
                <a:gd name="T16" fmla="*/ 0 w 139"/>
                <a:gd name="T17" fmla="*/ 20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670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42 h 1278"/>
                <a:gd name="T2" fmla="*/ 0 w 1946"/>
                <a:gd name="T3" fmla="*/ 11 h 1278"/>
                <a:gd name="T4" fmla="*/ 0 w 1946"/>
                <a:gd name="T5" fmla="*/ 11 h 1278"/>
                <a:gd name="T6" fmla="*/ 0 w 1946"/>
                <a:gd name="T7" fmla="*/ 10 h 1278"/>
                <a:gd name="T8" fmla="*/ 0 w 1946"/>
                <a:gd name="T9" fmla="*/ 9 h 1278"/>
                <a:gd name="T10" fmla="*/ 0 w 1946"/>
                <a:gd name="T11" fmla="*/ 8 h 1278"/>
                <a:gd name="T12" fmla="*/ 0 w 1946"/>
                <a:gd name="T13" fmla="*/ 7 h 1278"/>
                <a:gd name="T14" fmla="*/ 0 w 1946"/>
                <a:gd name="T15" fmla="*/ 6 h 1278"/>
                <a:gd name="T16" fmla="*/ 0 w 1946"/>
                <a:gd name="T17" fmla="*/ 5 h 1278"/>
                <a:gd name="T18" fmla="*/ 0 w 1946"/>
                <a:gd name="T19" fmla="*/ 4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4 h 1278"/>
                <a:gd name="T56" fmla="*/ 0 w 1946"/>
                <a:gd name="T57" fmla="*/ 5 h 1278"/>
                <a:gd name="T58" fmla="*/ 0 w 1946"/>
                <a:gd name="T59" fmla="*/ 6 h 1278"/>
                <a:gd name="T60" fmla="*/ 0 w 1946"/>
                <a:gd name="T61" fmla="*/ 7 h 1278"/>
                <a:gd name="T62" fmla="*/ 0 w 1946"/>
                <a:gd name="T63" fmla="*/ 8 h 1278"/>
                <a:gd name="T64" fmla="*/ 0 w 1946"/>
                <a:gd name="T65" fmla="*/ 9 h 1278"/>
                <a:gd name="T66" fmla="*/ 0 w 1946"/>
                <a:gd name="T67" fmla="*/ 10 h 1278"/>
                <a:gd name="T68" fmla="*/ 0 w 1946"/>
                <a:gd name="T69" fmla="*/ 11 h 1278"/>
                <a:gd name="T70" fmla="*/ 0 w 1946"/>
                <a:gd name="T71" fmla="*/ 11 h 1278"/>
                <a:gd name="T72" fmla="*/ 0 w 1946"/>
                <a:gd name="T73" fmla="*/ 142 h 1278"/>
                <a:gd name="T74" fmla="*/ 0 w 1946"/>
                <a:gd name="T75" fmla="*/ 142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671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672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673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674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675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676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677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678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679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680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681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682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683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684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685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686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11 h 102"/>
                <a:gd name="T2" fmla="*/ 0 w 440"/>
                <a:gd name="T3" fmla="*/ 10 h 102"/>
                <a:gd name="T4" fmla="*/ 0 w 440"/>
                <a:gd name="T5" fmla="*/ 9 h 102"/>
                <a:gd name="T6" fmla="*/ 0 w 440"/>
                <a:gd name="T7" fmla="*/ 8 h 102"/>
                <a:gd name="T8" fmla="*/ 0 w 440"/>
                <a:gd name="T9" fmla="*/ 8 h 102"/>
                <a:gd name="T10" fmla="*/ 0 w 440"/>
                <a:gd name="T11" fmla="*/ 6 h 102"/>
                <a:gd name="T12" fmla="*/ 0 w 440"/>
                <a:gd name="T13" fmla="*/ 5 h 102"/>
                <a:gd name="T14" fmla="*/ 0 w 440"/>
                <a:gd name="T15" fmla="*/ 4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4 h 102"/>
                <a:gd name="T52" fmla="*/ 0 w 440"/>
                <a:gd name="T53" fmla="*/ 5 h 102"/>
                <a:gd name="T54" fmla="*/ 0 w 440"/>
                <a:gd name="T55" fmla="*/ 6 h 102"/>
                <a:gd name="T56" fmla="*/ 0 w 440"/>
                <a:gd name="T57" fmla="*/ 8 h 102"/>
                <a:gd name="T58" fmla="*/ 0 w 440"/>
                <a:gd name="T59" fmla="*/ 8 h 102"/>
                <a:gd name="T60" fmla="*/ 0 w 440"/>
                <a:gd name="T61" fmla="*/ 9 h 102"/>
                <a:gd name="T62" fmla="*/ 0 w 440"/>
                <a:gd name="T63" fmla="*/ 10 h 102"/>
                <a:gd name="T64" fmla="*/ 0 w 440"/>
                <a:gd name="T65" fmla="*/ 11 h 102"/>
                <a:gd name="T66" fmla="*/ 0 w 440"/>
                <a:gd name="T67" fmla="*/ 11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687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8 h 168"/>
                <a:gd name="T2" fmla="*/ 0 w 1847"/>
                <a:gd name="T3" fmla="*/ 8 h 168"/>
                <a:gd name="T4" fmla="*/ 0 w 1847"/>
                <a:gd name="T5" fmla="*/ 10 h 168"/>
                <a:gd name="T6" fmla="*/ 0 w 1847"/>
                <a:gd name="T7" fmla="*/ 11 h 168"/>
                <a:gd name="T8" fmla="*/ 0 w 1847"/>
                <a:gd name="T9" fmla="*/ 12 h 168"/>
                <a:gd name="T10" fmla="*/ 0 w 1847"/>
                <a:gd name="T11" fmla="*/ 14 h 168"/>
                <a:gd name="T12" fmla="*/ 0 w 1847"/>
                <a:gd name="T13" fmla="*/ 16 h 168"/>
                <a:gd name="T14" fmla="*/ 0 w 1847"/>
                <a:gd name="T15" fmla="*/ 18 h 168"/>
                <a:gd name="T16" fmla="*/ 0 w 1847"/>
                <a:gd name="T17" fmla="*/ 20 h 168"/>
                <a:gd name="T18" fmla="*/ 0 w 1847"/>
                <a:gd name="T19" fmla="*/ 14 h 168"/>
                <a:gd name="T20" fmla="*/ 0 w 1847"/>
                <a:gd name="T21" fmla="*/ 14 h 168"/>
                <a:gd name="T22" fmla="*/ 0 w 1847"/>
                <a:gd name="T23" fmla="*/ 14 h 168"/>
                <a:gd name="T24" fmla="*/ 0 w 1847"/>
                <a:gd name="T25" fmla="*/ 14 h 168"/>
                <a:gd name="T26" fmla="*/ 0 w 1847"/>
                <a:gd name="T27" fmla="*/ 14 h 168"/>
                <a:gd name="T28" fmla="*/ 0 w 1847"/>
                <a:gd name="T29" fmla="*/ 14 h 168"/>
                <a:gd name="T30" fmla="*/ 0 w 1847"/>
                <a:gd name="T31" fmla="*/ 14 h 168"/>
                <a:gd name="T32" fmla="*/ 0 w 1847"/>
                <a:gd name="T33" fmla="*/ 14 h 168"/>
                <a:gd name="T34" fmla="*/ 0 w 1847"/>
                <a:gd name="T35" fmla="*/ 12 h 168"/>
                <a:gd name="T36" fmla="*/ 0 w 1847"/>
                <a:gd name="T37" fmla="*/ 10 h 168"/>
                <a:gd name="T38" fmla="*/ 0 w 1847"/>
                <a:gd name="T39" fmla="*/ 7 h 168"/>
                <a:gd name="T40" fmla="*/ 0 w 1847"/>
                <a:gd name="T41" fmla="*/ 5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5 h 168"/>
                <a:gd name="T60" fmla="*/ 0 w 1847"/>
                <a:gd name="T61" fmla="*/ 7 h 168"/>
                <a:gd name="T62" fmla="*/ 0 w 1847"/>
                <a:gd name="T63" fmla="*/ 10 h 168"/>
                <a:gd name="T64" fmla="*/ 0 w 1847"/>
                <a:gd name="T65" fmla="*/ 12 h 168"/>
                <a:gd name="T66" fmla="*/ 0 w 1847"/>
                <a:gd name="T67" fmla="*/ 14 h 168"/>
                <a:gd name="T68" fmla="*/ 0 w 1847"/>
                <a:gd name="T69" fmla="*/ 14 h 168"/>
                <a:gd name="T70" fmla="*/ 0 w 1847"/>
                <a:gd name="T71" fmla="*/ 14 h 168"/>
                <a:gd name="T72" fmla="*/ 0 w 1847"/>
                <a:gd name="T73" fmla="*/ 14 h 168"/>
                <a:gd name="T74" fmla="*/ 0 w 1847"/>
                <a:gd name="T75" fmla="*/ 14 h 168"/>
                <a:gd name="T76" fmla="*/ 0 w 1847"/>
                <a:gd name="T77" fmla="*/ 14 h 168"/>
                <a:gd name="T78" fmla="*/ 0 w 1847"/>
                <a:gd name="T79" fmla="*/ 14 h 168"/>
                <a:gd name="T80" fmla="*/ 0 w 1847"/>
                <a:gd name="T81" fmla="*/ 14 h 168"/>
                <a:gd name="T82" fmla="*/ 0 w 1847"/>
                <a:gd name="T83" fmla="*/ 20 h 168"/>
                <a:gd name="T84" fmla="*/ 0 w 1847"/>
                <a:gd name="T85" fmla="*/ 18 h 168"/>
                <a:gd name="T86" fmla="*/ 0 w 1847"/>
                <a:gd name="T87" fmla="*/ 16 h 168"/>
                <a:gd name="T88" fmla="*/ 0 w 1847"/>
                <a:gd name="T89" fmla="*/ 14 h 168"/>
                <a:gd name="T90" fmla="*/ 0 w 1847"/>
                <a:gd name="T91" fmla="*/ 12 h 168"/>
                <a:gd name="T92" fmla="*/ 0 w 1847"/>
                <a:gd name="T93" fmla="*/ 11 h 168"/>
                <a:gd name="T94" fmla="*/ 0 w 1847"/>
                <a:gd name="T95" fmla="*/ 10 h 168"/>
                <a:gd name="T96" fmla="*/ 0 w 1847"/>
                <a:gd name="T97" fmla="*/ 8 h 168"/>
                <a:gd name="T98" fmla="*/ 0 w 1847"/>
                <a:gd name="T99" fmla="*/ 8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688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689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690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691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692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693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694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695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696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697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698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699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700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701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702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703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704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705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706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707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708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709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710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711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712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713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714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715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716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717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718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719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720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721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23 h 373"/>
                <a:gd name="T2" fmla="*/ 0 w 217"/>
                <a:gd name="T3" fmla="*/ 23 h 373"/>
                <a:gd name="T4" fmla="*/ 0 w 217"/>
                <a:gd name="T5" fmla="*/ 36 h 373"/>
                <a:gd name="T6" fmla="*/ 0 w 217"/>
                <a:gd name="T7" fmla="*/ 36 h 373"/>
                <a:gd name="T8" fmla="*/ 0 w 217"/>
                <a:gd name="T9" fmla="*/ 39 h 373"/>
                <a:gd name="T10" fmla="*/ 0 w 217"/>
                <a:gd name="T11" fmla="*/ 39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7 h 373"/>
                <a:gd name="T22" fmla="*/ 0 w 217"/>
                <a:gd name="T23" fmla="*/ 17 h 373"/>
                <a:gd name="T24" fmla="*/ 0 w 217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722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723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23 h 373"/>
                <a:gd name="T2" fmla="*/ 0 w 216"/>
                <a:gd name="T3" fmla="*/ 23 h 373"/>
                <a:gd name="T4" fmla="*/ 0 w 216"/>
                <a:gd name="T5" fmla="*/ 36 h 373"/>
                <a:gd name="T6" fmla="*/ 0 w 216"/>
                <a:gd name="T7" fmla="*/ 36 h 373"/>
                <a:gd name="T8" fmla="*/ 0 w 216"/>
                <a:gd name="T9" fmla="*/ 39 h 373"/>
                <a:gd name="T10" fmla="*/ 0 w 216"/>
                <a:gd name="T11" fmla="*/ 39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7 h 373"/>
                <a:gd name="T22" fmla="*/ 0 w 216"/>
                <a:gd name="T23" fmla="*/ 17 h 373"/>
                <a:gd name="T24" fmla="*/ 0 w 216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724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725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23 h 373"/>
                <a:gd name="T2" fmla="*/ 0 w 217"/>
                <a:gd name="T3" fmla="*/ 23 h 373"/>
                <a:gd name="T4" fmla="*/ 0 w 217"/>
                <a:gd name="T5" fmla="*/ 36 h 373"/>
                <a:gd name="T6" fmla="*/ 0 w 217"/>
                <a:gd name="T7" fmla="*/ 36 h 373"/>
                <a:gd name="T8" fmla="*/ 0 w 217"/>
                <a:gd name="T9" fmla="*/ 39 h 373"/>
                <a:gd name="T10" fmla="*/ 0 w 217"/>
                <a:gd name="T11" fmla="*/ 39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7 h 373"/>
                <a:gd name="T22" fmla="*/ 0 w 217"/>
                <a:gd name="T23" fmla="*/ 17 h 373"/>
                <a:gd name="T24" fmla="*/ 0 w 217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726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727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24 h 372"/>
                <a:gd name="T2" fmla="*/ 0 w 216"/>
                <a:gd name="T3" fmla="*/ 24 h 372"/>
                <a:gd name="T4" fmla="*/ 0 w 216"/>
                <a:gd name="T5" fmla="*/ 38 h 372"/>
                <a:gd name="T6" fmla="*/ 0 w 216"/>
                <a:gd name="T7" fmla="*/ 38 h 372"/>
                <a:gd name="T8" fmla="*/ 0 w 216"/>
                <a:gd name="T9" fmla="*/ 41 h 372"/>
                <a:gd name="T10" fmla="*/ 0 w 216"/>
                <a:gd name="T11" fmla="*/ 4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8 h 372"/>
                <a:gd name="T22" fmla="*/ 0 w 216"/>
                <a:gd name="T23" fmla="*/ 18 h 372"/>
                <a:gd name="T24" fmla="*/ 0 w 216"/>
                <a:gd name="T25" fmla="*/ 24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728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729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24 h 372"/>
                <a:gd name="T2" fmla="*/ 0 w 217"/>
                <a:gd name="T3" fmla="*/ 24 h 372"/>
                <a:gd name="T4" fmla="*/ 0 w 217"/>
                <a:gd name="T5" fmla="*/ 38 h 372"/>
                <a:gd name="T6" fmla="*/ 0 w 217"/>
                <a:gd name="T7" fmla="*/ 38 h 372"/>
                <a:gd name="T8" fmla="*/ 0 w 217"/>
                <a:gd name="T9" fmla="*/ 41 h 372"/>
                <a:gd name="T10" fmla="*/ 0 w 217"/>
                <a:gd name="T11" fmla="*/ 4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8 h 372"/>
                <a:gd name="T22" fmla="*/ 0 w 217"/>
                <a:gd name="T23" fmla="*/ 18 h 372"/>
                <a:gd name="T24" fmla="*/ 0 w 217"/>
                <a:gd name="T25" fmla="*/ 24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730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731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23 h 373"/>
                <a:gd name="T2" fmla="*/ 0 w 215"/>
                <a:gd name="T3" fmla="*/ 23 h 373"/>
                <a:gd name="T4" fmla="*/ 0 w 215"/>
                <a:gd name="T5" fmla="*/ 36 h 373"/>
                <a:gd name="T6" fmla="*/ 0 w 215"/>
                <a:gd name="T7" fmla="*/ 36 h 373"/>
                <a:gd name="T8" fmla="*/ 0 w 215"/>
                <a:gd name="T9" fmla="*/ 39 h 373"/>
                <a:gd name="T10" fmla="*/ 0 w 215"/>
                <a:gd name="T11" fmla="*/ 39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7 h 373"/>
                <a:gd name="T22" fmla="*/ 0 w 215"/>
                <a:gd name="T23" fmla="*/ 17 h 373"/>
                <a:gd name="T24" fmla="*/ 0 w 215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732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733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23 h 373"/>
                <a:gd name="T2" fmla="*/ 0 w 216"/>
                <a:gd name="T3" fmla="*/ 23 h 373"/>
                <a:gd name="T4" fmla="*/ 0 w 216"/>
                <a:gd name="T5" fmla="*/ 36 h 373"/>
                <a:gd name="T6" fmla="*/ 0 w 216"/>
                <a:gd name="T7" fmla="*/ 36 h 373"/>
                <a:gd name="T8" fmla="*/ 0 w 216"/>
                <a:gd name="T9" fmla="*/ 39 h 373"/>
                <a:gd name="T10" fmla="*/ 0 w 216"/>
                <a:gd name="T11" fmla="*/ 39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7 h 373"/>
                <a:gd name="T22" fmla="*/ 0 w 216"/>
                <a:gd name="T23" fmla="*/ 17 h 373"/>
                <a:gd name="T24" fmla="*/ 0 w 216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734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735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23 h 373"/>
                <a:gd name="T2" fmla="*/ 0 w 215"/>
                <a:gd name="T3" fmla="*/ 23 h 373"/>
                <a:gd name="T4" fmla="*/ 0 w 215"/>
                <a:gd name="T5" fmla="*/ 36 h 373"/>
                <a:gd name="T6" fmla="*/ 0 w 215"/>
                <a:gd name="T7" fmla="*/ 36 h 373"/>
                <a:gd name="T8" fmla="*/ 0 w 215"/>
                <a:gd name="T9" fmla="*/ 39 h 373"/>
                <a:gd name="T10" fmla="*/ 0 w 215"/>
                <a:gd name="T11" fmla="*/ 39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7 h 373"/>
                <a:gd name="T22" fmla="*/ 0 w 215"/>
                <a:gd name="T23" fmla="*/ 17 h 373"/>
                <a:gd name="T24" fmla="*/ 0 w 215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736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737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738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24 h 372"/>
                <a:gd name="T2" fmla="*/ 0 w 215"/>
                <a:gd name="T3" fmla="*/ 24 h 372"/>
                <a:gd name="T4" fmla="*/ 0 w 215"/>
                <a:gd name="T5" fmla="*/ 38 h 372"/>
                <a:gd name="T6" fmla="*/ 0 w 215"/>
                <a:gd name="T7" fmla="*/ 38 h 372"/>
                <a:gd name="T8" fmla="*/ 0 w 215"/>
                <a:gd name="T9" fmla="*/ 41 h 372"/>
                <a:gd name="T10" fmla="*/ 0 w 215"/>
                <a:gd name="T11" fmla="*/ 4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8 h 372"/>
                <a:gd name="T22" fmla="*/ 0 w 215"/>
                <a:gd name="T23" fmla="*/ 18 h 372"/>
                <a:gd name="T24" fmla="*/ 0 w 215"/>
                <a:gd name="T25" fmla="*/ 24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739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740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741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742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743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744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745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746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2 h 38"/>
                <a:gd name="T2" fmla="*/ 0 w 37"/>
                <a:gd name="T3" fmla="*/ 20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20 h 38"/>
                <a:gd name="T32" fmla="*/ 0 w 37"/>
                <a:gd name="T33" fmla="*/ 22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27658" name="Group 316"/>
          <p:cNvGrpSpPr>
            <a:grpSpLocks/>
          </p:cNvGrpSpPr>
          <p:nvPr/>
        </p:nvGrpSpPr>
        <p:grpSpPr bwMode="auto">
          <a:xfrm>
            <a:off x="4997816" y="2575345"/>
            <a:ext cx="184900" cy="144411"/>
            <a:chOff x="4727" y="2506"/>
            <a:chExt cx="706" cy="1172"/>
          </a:xfrm>
        </p:grpSpPr>
        <p:sp>
          <p:nvSpPr>
            <p:cNvPr id="28591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20 h 135"/>
                <a:gd name="T2" fmla="*/ 0 w 139"/>
                <a:gd name="T3" fmla="*/ 14 h 135"/>
                <a:gd name="T4" fmla="*/ 0 w 139"/>
                <a:gd name="T5" fmla="*/ 14 h 135"/>
                <a:gd name="T6" fmla="*/ 0 w 139"/>
                <a:gd name="T7" fmla="*/ 7 h 135"/>
                <a:gd name="T8" fmla="*/ 0 w 139"/>
                <a:gd name="T9" fmla="*/ 7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20 h 135"/>
                <a:gd name="T16" fmla="*/ 0 w 139"/>
                <a:gd name="T17" fmla="*/ 20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592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42 h 1278"/>
                <a:gd name="T2" fmla="*/ 0 w 1946"/>
                <a:gd name="T3" fmla="*/ 11 h 1278"/>
                <a:gd name="T4" fmla="*/ 0 w 1946"/>
                <a:gd name="T5" fmla="*/ 11 h 1278"/>
                <a:gd name="T6" fmla="*/ 0 w 1946"/>
                <a:gd name="T7" fmla="*/ 10 h 1278"/>
                <a:gd name="T8" fmla="*/ 0 w 1946"/>
                <a:gd name="T9" fmla="*/ 9 h 1278"/>
                <a:gd name="T10" fmla="*/ 0 w 1946"/>
                <a:gd name="T11" fmla="*/ 8 h 1278"/>
                <a:gd name="T12" fmla="*/ 0 w 1946"/>
                <a:gd name="T13" fmla="*/ 7 h 1278"/>
                <a:gd name="T14" fmla="*/ 0 w 1946"/>
                <a:gd name="T15" fmla="*/ 6 h 1278"/>
                <a:gd name="T16" fmla="*/ 0 w 1946"/>
                <a:gd name="T17" fmla="*/ 5 h 1278"/>
                <a:gd name="T18" fmla="*/ 0 w 1946"/>
                <a:gd name="T19" fmla="*/ 4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4 h 1278"/>
                <a:gd name="T56" fmla="*/ 0 w 1946"/>
                <a:gd name="T57" fmla="*/ 5 h 1278"/>
                <a:gd name="T58" fmla="*/ 0 w 1946"/>
                <a:gd name="T59" fmla="*/ 6 h 1278"/>
                <a:gd name="T60" fmla="*/ 0 w 1946"/>
                <a:gd name="T61" fmla="*/ 7 h 1278"/>
                <a:gd name="T62" fmla="*/ 0 w 1946"/>
                <a:gd name="T63" fmla="*/ 8 h 1278"/>
                <a:gd name="T64" fmla="*/ 0 w 1946"/>
                <a:gd name="T65" fmla="*/ 9 h 1278"/>
                <a:gd name="T66" fmla="*/ 0 w 1946"/>
                <a:gd name="T67" fmla="*/ 10 h 1278"/>
                <a:gd name="T68" fmla="*/ 0 w 1946"/>
                <a:gd name="T69" fmla="*/ 11 h 1278"/>
                <a:gd name="T70" fmla="*/ 0 w 1946"/>
                <a:gd name="T71" fmla="*/ 11 h 1278"/>
                <a:gd name="T72" fmla="*/ 0 w 1946"/>
                <a:gd name="T73" fmla="*/ 142 h 1278"/>
                <a:gd name="T74" fmla="*/ 0 w 1946"/>
                <a:gd name="T75" fmla="*/ 142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593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594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595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596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597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598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599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600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601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602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603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604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605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606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607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608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11 h 102"/>
                <a:gd name="T2" fmla="*/ 0 w 440"/>
                <a:gd name="T3" fmla="*/ 10 h 102"/>
                <a:gd name="T4" fmla="*/ 0 w 440"/>
                <a:gd name="T5" fmla="*/ 9 h 102"/>
                <a:gd name="T6" fmla="*/ 0 w 440"/>
                <a:gd name="T7" fmla="*/ 8 h 102"/>
                <a:gd name="T8" fmla="*/ 0 w 440"/>
                <a:gd name="T9" fmla="*/ 8 h 102"/>
                <a:gd name="T10" fmla="*/ 0 w 440"/>
                <a:gd name="T11" fmla="*/ 6 h 102"/>
                <a:gd name="T12" fmla="*/ 0 w 440"/>
                <a:gd name="T13" fmla="*/ 5 h 102"/>
                <a:gd name="T14" fmla="*/ 0 w 440"/>
                <a:gd name="T15" fmla="*/ 4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4 h 102"/>
                <a:gd name="T52" fmla="*/ 0 w 440"/>
                <a:gd name="T53" fmla="*/ 5 h 102"/>
                <a:gd name="T54" fmla="*/ 0 w 440"/>
                <a:gd name="T55" fmla="*/ 6 h 102"/>
                <a:gd name="T56" fmla="*/ 0 w 440"/>
                <a:gd name="T57" fmla="*/ 8 h 102"/>
                <a:gd name="T58" fmla="*/ 0 w 440"/>
                <a:gd name="T59" fmla="*/ 8 h 102"/>
                <a:gd name="T60" fmla="*/ 0 w 440"/>
                <a:gd name="T61" fmla="*/ 9 h 102"/>
                <a:gd name="T62" fmla="*/ 0 w 440"/>
                <a:gd name="T63" fmla="*/ 10 h 102"/>
                <a:gd name="T64" fmla="*/ 0 w 440"/>
                <a:gd name="T65" fmla="*/ 11 h 102"/>
                <a:gd name="T66" fmla="*/ 0 w 440"/>
                <a:gd name="T67" fmla="*/ 11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609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8 h 168"/>
                <a:gd name="T2" fmla="*/ 0 w 1847"/>
                <a:gd name="T3" fmla="*/ 8 h 168"/>
                <a:gd name="T4" fmla="*/ 0 w 1847"/>
                <a:gd name="T5" fmla="*/ 10 h 168"/>
                <a:gd name="T6" fmla="*/ 0 w 1847"/>
                <a:gd name="T7" fmla="*/ 11 h 168"/>
                <a:gd name="T8" fmla="*/ 0 w 1847"/>
                <a:gd name="T9" fmla="*/ 12 h 168"/>
                <a:gd name="T10" fmla="*/ 0 w 1847"/>
                <a:gd name="T11" fmla="*/ 14 h 168"/>
                <a:gd name="T12" fmla="*/ 0 w 1847"/>
                <a:gd name="T13" fmla="*/ 16 h 168"/>
                <a:gd name="T14" fmla="*/ 0 w 1847"/>
                <a:gd name="T15" fmla="*/ 18 h 168"/>
                <a:gd name="T16" fmla="*/ 0 w 1847"/>
                <a:gd name="T17" fmla="*/ 20 h 168"/>
                <a:gd name="T18" fmla="*/ 0 w 1847"/>
                <a:gd name="T19" fmla="*/ 14 h 168"/>
                <a:gd name="T20" fmla="*/ 0 w 1847"/>
                <a:gd name="T21" fmla="*/ 14 h 168"/>
                <a:gd name="T22" fmla="*/ 0 w 1847"/>
                <a:gd name="T23" fmla="*/ 14 h 168"/>
                <a:gd name="T24" fmla="*/ 0 w 1847"/>
                <a:gd name="T25" fmla="*/ 14 h 168"/>
                <a:gd name="T26" fmla="*/ 0 w 1847"/>
                <a:gd name="T27" fmla="*/ 14 h 168"/>
                <a:gd name="T28" fmla="*/ 0 w 1847"/>
                <a:gd name="T29" fmla="*/ 14 h 168"/>
                <a:gd name="T30" fmla="*/ 0 w 1847"/>
                <a:gd name="T31" fmla="*/ 14 h 168"/>
                <a:gd name="T32" fmla="*/ 0 w 1847"/>
                <a:gd name="T33" fmla="*/ 14 h 168"/>
                <a:gd name="T34" fmla="*/ 0 w 1847"/>
                <a:gd name="T35" fmla="*/ 12 h 168"/>
                <a:gd name="T36" fmla="*/ 0 w 1847"/>
                <a:gd name="T37" fmla="*/ 10 h 168"/>
                <a:gd name="T38" fmla="*/ 0 w 1847"/>
                <a:gd name="T39" fmla="*/ 7 h 168"/>
                <a:gd name="T40" fmla="*/ 0 w 1847"/>
                <a:gd name="T41" fmla="*/ 5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5 h 168"/>
                <a:gd name="T60" fmla="*/ 0 w 1847"/>
                <a:gd name="T61" fmla="*/ 7 h 168"/>
                <a:gd name="T62" fmla="*/ 0 w 1847"/>
                <a:gd name="T63" fmla="*/ 10 h 168"/>
                <a:gd name="T64" fmla="*/ 0 w 1847"/>
                <a:gd name="T65" fmla="*/ 12 h 168"/>
                <a:gd name="T66" fmla="*/ 0 w 1847"/>
                <a:gd name="T67" fmla="*/ 14 h 168"/>
                <a:gd name="T68" fmla="*/ 0 w 1847"/>
                <a:gd name="T69" fmla="*/ 14 h 168"/>
                <a:gd name="T70" fmla="*/ 0 w 1847"/>
                <a:gd name="T71" fmla="*/ 14 h 168"/>
                <a:gd name="T72" fmla="*/ 0 w 1847"/>
                <a:gd name="T73" fmla="*/ 14 h 168"/>
                <a:gd name="T74" fmla="*/ 0 w 1847"/>
                <a:gd name="T75" fmla="*/ 14 h 168"/>
                <a:gd name="T76" fmla="*/ 0 w 1847"/>
                <a:gd name="T77" fmla="*/ 14 h 168"/>
                <a:gd name="T78" fmla="*/ 0 w 1847"/>
                <a:gd name="T79" fmla="*/ 14 h 168"/>
                <a:gd name="T80" fmla="*/ 0 w 1847"/>
                <a:gd name="T81" fmla="*/ 14 h 168"/>
                <a:gd name="T82" fmla="*/ 0 w 1847"/>
                <a:gd name="T83" fmla="*/ 20 h 168"/>
                <a:gd name="T84" fmla="*/ 0 w 1847"/>
                <a:gd name="T85" fmla="*/ 18 h 168"/>
                <a:gd name="T86" fmla="*/ 0 w 1847"/>
                <a:gd name="T87" fmla="*/ 16 h 168"/>
                <a:gd name="T88" fmla="*/ 0 w 1847"/>
                <a:gd name="T89" fmla="*/ 14 h 168"/>
                <a:gd name="T90" fmla="*/ 0 w 1847"/>
                <a:gd name="T91" fmla="*/ 12 h 168"/>
                <a:gd name="T92" fmla="*/ 0 w 1847"/>
                <a:gd name="T93" fmla="*/ 11 h 168"/>
                <a:gd name="T94" fmla="*/ 0 w 1847"/>
                <a:gd name="T95" fmla="*/ 10 h 168"/>
                <a:gd name="T96" fmla="*/ 0 w 1847"/>
                <a:gd name="T97" fmla="*/ 8 h 168"/>
                <a:gd name="T98" fmla="*/ 0 w 1847"/>
                <a:gd name="T99" fmla="*/ 8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610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611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612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613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614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615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616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617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618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619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620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621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622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623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624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625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626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627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628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629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630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631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632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633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634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635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636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637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638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639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640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641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642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643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23 h 373"/>
                <a:gd name="T2" fmla="*/ 0 w 217"/>
                <a:gd name="T3" fmla="*/ 23 h 373"/>
                <a:gd name="T4" fmla="*/ 0 w 217"/>
                <a:gd name="T5" fmla="*/ 36 h 373"/>
                <a:gd name="T6" fmla="*/ 0 w 217"/>
                <a:gd name="T7" fmla="*/ 36 h 373"/>
                <a:gd name="T8" fmla="*/ 0 w 217"/>
                <a:gd name="T9" fmla="*/ 39 h 373"/>
                <a:gd name="T10" fmla="*/ 0 w 217"/>
                <a:gd name="T11" fmla="*/ 39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7 h 373"/>
                <a:gd name="T22" fmla="*/ 0 w 217"/>
                <a:gd name="T23" fmla="*/ 17 h 373"/>
                <a:gd name="T24" fmla="*/ 0 w 217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644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645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23 h 373"/>
                <a:gd name="T2" fmla="*/ 0 w 216"/>
                <a:gd name="T3" fmla="*/ 23 h 373"/>
                <a:gd name="T4" fmla="*/ 0 w 216"/>
                <a:gd name="T5" fmla="*/ 36 h 373"/>
                <a:gd name="T6" fmla="*/ 0 w 216"/>
                <a:gd name="T7" fmla="*/ 36 h 373"/>
                <a:gd name="T8" fmla="*/ 0 w 216"/>
                <a:gd name="T9" fmla="*/ 39 h 373"/>
                <a:gd name="T10" fmla="*/ 0 w 216"/>
                <a:gd name="T11" fmla="*/ 39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7 h 373"/>
                <a:gd name="T22" fmla="*/ 0 w 216"/>
                <a:gd name="T23" fmla="*/ 17 h 373"/>
                <a:gd name="T24" fmla="*/ 0 w 216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646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647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23 h 373"/>
                <a:gd name="T2" fmla="*/ 0 w 217"/>
                <a:gd name="T3" fmla="*/ 23 h 373"/>
                <a:gd name="T4" fmla="*/ 0 w 217"/>
                <a:gd name="T5" fmla="*/ 36 h 373"/>
                <a:gd name="T6" fmla="*/ 0 w 217"/>
                <a:gd name="T7" fmla="*/ 36 h 373"/>
                <a:gd name="T8" fmla="*/ 0 w 217"/>
                <a:gd name="T9" fmla="*/ 39 h 373"/>
                <a:gd name="T10" fmla="*/ 0 w 217"/>
                <a:gd name="T11" fmla="*/ 39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7 h 373"/>
                <a:gd name="T22" fmla="*/ 0 w 217"/>
                <a:gd name="T23" fmla="*/ 17 h 373"/>
                <a:gd name="T24" fmla="*/ 0 w 217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648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649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24 h 372"/>
                <a:gd name="T2" fmla="*/ 0 w 216"/>
                <a:gd name="T3" fmla="*/ 24 h 372"/>
                <a:gd name="T4" fmla="*/ 0 w 216"/>
                <a:gd name="T5" fmla="*/ 38 h 372"/>
                <a:gd name="T6" fmla="*/ 0 w 216"/>
                <a:gd name="T7" fmla="*/ 38 h 372"/>
                <a:gd name="T8" fmla="*/ 0 w 216"/>
                <a:gd name="T9" fmla="*/ 41 h 372"/>
                <a:gd name="T10" fmla="*/ 0 w 216"/>
                <a:gd name="T11" fmla="*/ 4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8 h 372"/>
                <a:gd name="T22" fmla="*/ 0 w 216"/>
                <a:gd name="T23" fmla="*/ 18 h 372"/>
                <a:gd name="T24" fmla="*/ 0 w 216"/>
                <a:gd name="T25" fmla="*/ 24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650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651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24 h 372"/>
                <a:gd name="T2" fmla="*/ 0 w 217"/>
                <a:gd name="T3" fmla="*/ 24 h 372"/>
                <a:gd name="T4" fmla="*/ 0 w 217"/>
                <a:gd name="T5" fmla="*/ 38 h 372"/>
                <a:gd name="T6" fmla="*/ 0 w 217"/>
                <a:gd name="T7" fmla="*/ 38 h 372"/>
                <a:gd name="T8" fmla="*/ 0 w 217"/>
                <a:gd name="T9" fmla="*/ 41 h 372"/>
                <a:gd name="T10" fmla="*/ 0 w 217"/>
                <a:gd name="T11" fmla="*/ 4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8 h 372"/>
                <a:gd name="T22" fmla="*/ 0 w 217"/>
                <a:gd name="T23" fmla="*/ 18 h 372"/>
                <a:gd name="T24" fmla="*/ 0 w 217"/>
                <a:gd name="T25" fmla="*/ 24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652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653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23 h 373"/>
                <a:gd name="T2" fmla="*/ 0 w 215"/>
                <a:gd name="T3" fmla="*/ 23 h 373"/>
                <a:gd name="T4" fmla="*/ 0 w 215"/>
                <a:gd name="T5" fmla="*/ 36 h 373"/>
                <a:gd name="T6" fmla="*/ 0 w 215"/>
                <a:gd name="T7" fmla="*/ 36 h 373"/>
                <a:gd name="T8" fmla="*/ 0 w 215"/>
                <a:gd name="T9" fmla="*/ 39 h 373"/>
                <a:gd name="T10" fmla="*/ 0 w 215"/>
                <a:gd name="T11" fmla="*/ 39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7 h 373"/>
                <a:gd name="T22" fmla="*/ 0 w 215"/>
                <a:gd name="T23" fmla="*/ 17 h 373"/>
                <a:gd name="T24" fmla="*/ 0 w 215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654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655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23 h 373"/>
                <a:gd name="T2" fmla="*/ 0 w 216"/>
                <a:gd name="T3" fmla="*/ 23 h 373"/>
                <a:gd name="T4" fmla="*/ 0 w 216"/>
                <a:gd name="T5" fmla="*/ 36 h 373"/>
                <a:gd name="T6" fmla="*/ 0 w 216"/>
                <a:gd name="T7" fmla="*/ 36 h 373"/>
                <a:gd name="T8" fmla="*/ 0 w 216"/>
                <a:gd name="T9" fmla="*/ 39 h 373"/>
                <a:gd name="T10" fmla="*/ 0 w 216"/>
                <a:gd name="T11" fmla="*/ 39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7 h 373"/>
                <a:gd name="T22" fmla="*/ 0 w 216"/>
                <a:gd name="T23" fmla="*/ 17 h 373"/>
                <a:gd name="T24" fmla="*/ 0 w 216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656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657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23 h 373"/>
                <a:gd name="T2" fmla="*/ 0 w 215"/>
                <a:gd name="T3" fmla="*/ 23 h 373"/>
                <a:gd name="T4" fmla="*/ 0 w 215"/>
                <a:gd name="T5" fmla="*/ 36 h 373"/>
                <a:gd name="T6" fmla="*/ 0 w 215"/>
                <a:gd name="T7" fmla="*/ 36 h 373"/>
                <a:gd name="T8" fmla="*/ 0 w 215"/>
                <a:gd name="T9" fmla="*/ 39 h 373"/>
                <a:gd name="T10" fmla="*/ 0 w 215"/>
                <a:gd name="T11" fmla="*/ 39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7 h 373"/>
                <a:gd name="T22" fmla="*/ 0 w 215"/>
                <a:gd name="T23" fmla="*/ 17 h 373"/>
                <a:gd name="T24" fmla="*/ 0 w 215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658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659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660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24 h 372"/>
                <a:gd name="T2" fmla="*/ 0 w 215"/>
                <a:gd name="T3" fmla="*/ 24 h 372"/>
                <a:gd name="T4" fmla="*/ 0 w 215"/>
                <a:gd name="T5" fmla="*/ 38 h 372"/>
                <a:gd name="T6" fmla="*/ 0 w 215"/>
                <a:gd name="T7" fmla="*/ 38 h 372"/>
                <a:gd name="T8" fmla="*/ 0 w 215"/>
                <a:gd name="T9" fmla="*/ 41 h 372"/>
                <a:gd name="T10" fmla="*/ 0 w 215"/>
                <a:gd name="T11" fmla="*/ 4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8 h 372"/>
                <a:gd name="T22" fmla="*/ 0 w 215"/>
                <a:gd name="T23" fmla="*/ 18 h 372"/>
                <a:gd name="T24" fmla="*/ 0 w 215"/>
                <a:gd name="T25" fmla="*/ 24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661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662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663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664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665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666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667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668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2 h 38"/>
                <a:gd name="T2" fmla="*/ 0 w 37"/>
                <a:gd name="T3" fmla="*/ 20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20 h 38"/>
                <a:gd name="T32" fmla="*/ 0 w 37"/>
                <a:gd name="T33" fmla="*/ 22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27659" name="Group 316"/>
          <p:cNvGrpSpPr>
            <a:grpSpLocks/>
          </p:cNvGrpSpPr>
          <p:nvPr/>
        </p:nvGrpSpPr>
        <p:grpSpPr bwMode="auto">
          <a:xfrm>
            <a:off x="6644372" y="3999211"/>
            <a:ext cx="186249" cy="144411"/>
            <a:chOff x="4727" y="2506"/>
            <a:chExt cx="706" cy="1172"/>
          </a:xfrm>
        </p:grpSpPr>
        <p:sp>
          <p:nvSpPr>
            <p:cNvPr id="28513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20 h 135"/>
                <a:gd name="T2" fmla="*/ 0 w 139"/>
                <a:gd name="T3" fmla="*/ 14 h 135"/>
                <a:gd name="T4" fmla="*/ 0 w 139"/>
                <a:gd name="T5" fmla="*/ 14 h 135"/>
                <a:gd name="T6" fmla="*/ 0 w 139"/>
                <a:gd name="T7" fmla="*/ 7 h 135"/>
                <a:gd name="T8" fmla="*/ 0 w 139"/>
                <a:gd name="T9" fmla="*/ 7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20 h 135"/>
                <a:gd name="T16" fmla="*/ 0 w 139"/>
                <a:gd name="T17" fmla="*/ 20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514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42 h 1278"/>
                <a:gd name="T2" fmla="*/ 0 w 1946"/>
                <a:gd name="T3" fmla="*/ 11 h 1278"/>
                <a:gd name="T4" fmla="*/ 0 w 1946"/>
                <a:gd name="T5" fmla="*/ 11 h 1278"/>
                <a:gd name="T6" fmla="*/ 0 w 1946"/>
                <a:gd name="T7" fmla="*/ 10 h 1278"/>
                <a:gd name="T8" fmla="*/ 0 w 1946"/>
                <a:gd name="T9" fmla="*/ 9 h 1278"/>
                <a:gd name="T10" fmla="*/ 0 w 1946"/>
                <a:gd name="T11" fmla="*/ 8 h 1278"/>
                <a:gd name="T12" fmla="*/ 0 w 1946"/>
                <a:gd name="T13" fmla="*/ 7 h 1278"/>
                <a:gd name="T14" fmla="*/ 0 w 1946"/>
                <a:gd name="T15" fmla="*/ 6 h 1278"/>
                <a:gd name="T16" fmla="*/ 0 w 1946"/>
                <a:gd name="T17" fmla="*/ 5 h 1278"/>
                <a:gd name="T18" fmla="*/ 0 w 1946"/>
                <a:gd name="T19" fmla="*/ 4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4 h 1278"/>
                <a:gd name="T56" fmla="*/ 0 w 1946"/>
                <a:gd name="T57" fmla="*/ 5 h 1278"/>
                <a:gd name="T58" fmla="*/ 0 w 1946"/>
                <a:gd name="T59" fmla="*/ 6 h 1278"/>
                <a:gd name="T60" fmla="*/ 0 w 1946"/>
                <a:gd name="T61" fmla="*/ 7 h 1278"/>
                <a:gd name="T62" fmla="*/ 0 w 1946"/>
                <a:gd name="T63" fmla="*/ 8 h 1278"/>
                <a:gd name="T64" fmla="*/ 0 w 1946"/>
                <a:gd name="T65" fmla="*/ 9 h 1278"/>
                <a:gd name="T66" fmla="*/ 0 w 1946"/>
                <a:gd name="T67" fmla="*/ 10 h 1278"/>
                <a:gd name="T68" fmla="*/ 0 w 1946"/>
                <a:gd name="T69" fmla="*/ 11 h 1278"/>
                <a:gd name="T70" fmla="*/ 0 w 1946"/>
                <a:gd name="T71" fmla="*/ 11 h 1278"/>
                <a:gd name="T72" fmla="*/ 0 w 1946"/>
                <a:gd name="T73" fmla="*/ 142 h 1278"/>
                <a:gd name="T74" fmla="*/ 0 w 1946"/>
                <a:gd name="T75" fmla="*/ 142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515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516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517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518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519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520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521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522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523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524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525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526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527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528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529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530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11 h 102"/>
                <a:gd name="T2" fmla="*/ 0 w 440"/>
                <a:gd name="T3" fmla="*/ 10 h 102"/>
                <a:gd name="T4" fmla="*/ 0 w 440"/>
                <a:gd name="T5" fmla="*/ 9 h 102"/>
                <a:gd name="T6" fmla="*/ 0 w 440"/>
                <a:gd name="T7" fmla="*/ 8 h 102"/>
                <a:gd name="T8" fmla="*/ 0 w 440"/>
                <a:gd name="T9" fmla="*/ 8 h 102"/>
                <a:gd name="T10" fmla="*/ 0 w 440"/>
                <a:gd name="T11" fmla="*/ 6 h 102"/>
                <a:gd name="T12" fmla="*/ 0 w 440"/>
                <a:gd name="T13" fmla="*/ 5 h 102"/>
                <a:gd name="T14" fmla="*/ 0 w 440"/>
                <a:gd name="T15" fmla="*/ 4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4 h 102"/>
                <a:gd name="T52" fmla="*/ 0 w 440"/>
                <a:gd name="T53" fmla="*/ 5 h 102"/>
                <a:gd name="T54" fmla="*/ 0 w 440"/>
                <a:gd name="T55" fmla="*/ 6 h 102"/>
                <a:gd name="T56" fmla="*/ 0 w 440"/>
                <a:gd name="T57" fmla="*/ 8 h 102"/>
                <a:gd name="T58" fmla="*/ 0 w 440"/>
                <a:gd name="T59" fmla="*/ 8 h 102"/>
                <a:gd name="T60" fmla="*/ 0 w 440"/>
                <a:gd name="T61" fmla="*/ 9 h 102"/>
                <a:gd name="T62" fmla="*/ 0 w 440"/>
                <a:gd name="T63" fmla="*/ 10 h 102"/>
                <a:gd name="T64" fmla="*/ 0 w 440"/>
                <a:gd name="T65" fmla="*/ 11 h 102"/>
                <a:gd name="T66" fmla="*/ 0 w 440"/>
                <a:gd name="T67" fmla="*/ 11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531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8 h 168"/>
                <a:gd name="T2" fmla="*/ 0 w 1847"/>
                <a:gd name="T3" fmla="*/ 8 h 168"/>
                <a:gd name="T4" fmla="*/ 0 w 1847"/>
                <a:gd name="T5" fmla="*/ 10 h 168"/>
                <a:gd name="T6" fmla="*/ 0 w 1847"/>
                <a:gd name="T7" fmla="*/ 11 h 168"/>
                <a:gd name="T8" fmla="*/ 0 w 1847"/>
                <a:gd name="T9" fmla="*/ 12 h 168"/>
                <a:gd name="T10" fmla="*/ 0 w 1847"/>
                <a:gd name="T11" fmla="*/ 14 h 168"/>
                <a:gd name="T12" fmla="*/ 0 w 1847"/>
                <a:gd name="T13" fmla="*/ 16 h 168"/>
                <a:gd name="T14" fmla="*/ 0 w 1847"/>
                <a:gd name="T15" fmla="*/ 18 h 168"/>
                <a:gd name="T16" fmla="*/ 0 w 1847"/>
                <a:gd name="T17" fmla="*/ 20 h 168"/>
                <a:gd name="T18" fmla="*/ 0 w 1847"/>
                <a:gd name="T19" fmla="*/ 14 h 168"/>
                <a:gd name="T20" fmla="*/ 0 w 1847"/>
                <a:gd name="T21" fmla="*/ 14 h 168"/>
                <a:gd name="T22" fmla="*/ 0 w 1847"/>
                <a:gd name="T23" fmla="*/ 14 h 168"/>
                <a:gd name="T24" fmla="*/ 0 w 1847"/>
                <a:gd name="T25" fmla="*/ 14 h 168"/>
                <a:gd name="T26" fmla="*/ 0 w 1847"/>
                <a:gd name="T27" fmla="*/ 14 h 168"/>
                <a:gd name="T28" fmla="*/ 0 w 1847"/>
                <a:gd name="T29" fmla="*/ 14 h 168"/>
                <a:gd name="T30" fmla="*/ 0 w 1847"/>
                <a:gd name="T31" fmla="*/ 14 h 168"/>
                <a:gd name="T32" fmla="*/ 0 w 1847"/>
                <a:gd name="T33" fmla="*/ 14 h 168"/>
                <a:gd name="T34" fmla="*/ 0 w 1847"/>
                <a:gd name="T35" fmla="*/ 12 h 168"/>
                <a:gd name="T36" fmla="*/ 0 w 1847"/>
                <a:gd name="T37" fmla="*/ 10 h 168"/>
                <a:gd name="T38" fmla="*/ 0 w 1847"/>
                <a:gd name="T39" fmla="*/ 7 h 168"/>
                <a:gd name="T40" fmla="*/ 0 w 1847"/>
                <a:gd name="T41" fmla="*/ 5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5 h 168"/>
                <a:gd name="T60" fmla="*/ 0 w 1847"/>
                <a:gd name="T61" fmla="*/ 7 h 168"/>
                <a:gd name="T62" fmla="*/ 0 w 1847"/>
                <a:gd name="T63" fmla="*/ 10 h 168"/>
                <a:gd name="T64" fmla="*/ 0 w 1847"/>
                <a:gd name="T65" fmla="*/ 12 h 168"/>
                <a:gd name="T66" fmla="*/ 0 w 1847"/>
                <a:gd name="T67" fmla="*/ 14 h 168"/>
                <a:gd name="T68" fmla="*/ 0 w 1847"/>
                <a:gd name="T69" fmla="*/ 14 h 168"/>
                <a:gd name="T70" fmla="*/ 0 w 1847"/>
                <a:gd name="T71" fmla="*/ 14 h 168"/>
                <a:gd name="T72" fmla="*/ 0 w 1847"/>
                <a:gd name="T73" fmla="*/ 14 h 168"/>
                <a:gd name="T74" fmla="*/ 0 w 1847"/>
                <a:gd name="T75" fmla="*/ 14 h 168"/>
                <a:gd name="T76" fmla="*/ 0 w 1847"/>
                <a:gd name="T77" fmla="*/ 14 h 168"/>
                <a:gd name="T78" fmla="*/ 0 w 1847"/>
                <a:gd name="T79" fmla="*/ 14 h 168"/>
                <a:gd name="T80" fmla="*/ 0 w 1847"/>
                <a:gd name="T81" fmla="*/ 14 h 168"/>
                <a:gd name="T82" fmla="*/ 0 w 1847"/>
                <a:gd name="T83" fmla="*/ 20 h 168"/>
                <a:gd name="T84" fmla="*/ 0 w 1847"/>
                <a:gd name="T85" fmla="*/ 18 h 168"/>
                <a:gd name="T86" fmla="*/ 0 w 1847"/>
                <a:gd name="T87" fmla="*/ 16 h 168"/>
                <a:gd name="T88" fmla="*/ 0 w 1847"/>
                <a:gd name="T89" fmla="*/ 14 h 168"/>
                <a:gd name="T90" fmla="*/ 0 w 1847"/>
                <a:gd name="T91" fmla="*/ 12 h 168"/>
                <a:gd name="T92" fmla="*/ 0 w 1847"/>
                <a:gd name="T93" fmla="*/ 11 h 168"/>
                <a:gd name="T94" fmla="*/ 0 w 1847"/>
                <a:gd name="T95" fmla="*/ 10 h 168"/>
                <a:gd name="T96" fmla="*/ 0 w 1847"/>
                <a:gd name="T97" fmla="*/ 8 h 168"/>
                <a:gd name="T98" fmla="*/ 0 w 1847"/>
                <a:gd name="T99" fmla="*/ 8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532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533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534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535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536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537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538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539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540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541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542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543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544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545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546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547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548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549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550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551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552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553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554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555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556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557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558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559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560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561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562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563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564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565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23 h 373"/>
                <a:gd name="T2" fmla="*/ 0 w 217"/>
                <a:gd name="T3" fmla="*/ 23 h 373"/>
                <a:gd name="T4" fmla="*/ 0 w 217"/>
                <a:gd name="T5" fmla="*/ 36 h 373"/>
                <a:gd name="T6" fmla="*/ 0 w 217"/>
                <a:gd name="T7" fmla="*/ 36 h 373"/>
                <a:gd name="T8" fmla="*/ 0 w 217"/>
                <a:gd name="T9" fmla="*/ 39 h 373"/>
                <a:gd name="T10" fmla="*/ 0 w 217"/>
                <a:gd name="T11" fmla="*/ 39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7 h 373"/>
                <a:gd name="T22" fmla="*/ 0 w 217"/>
                <a:gd name="T23" fmla="*/ 17 h 373"/>
                <a:gd name="T24" fmla="*/ 0 w 217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566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567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23 h 373"/>
                <a:gd name="T2" fmla="*/ 0 w 216"/>
                <a:gd name="T3" fmla="*/ 23 h 373"/>
                <a:gd name="T4" fmla="*/ 0 w 216"/>
                <a:gd name="T5" fmla="*/ 36 h 373"/>
                <a:gd name="T6" fmla="*/ 0 w 216"/>
                <a:gd name="T7" fmla="*/ 36 h 373"/>
                <a:gd name="T8" fmla="*/ 0 w 216"/>
                <a:gd name="T9" fmla="*/ 39 h 373"/>
                <a:gd name="T10" fmla="*/ 0 w 216"/>
                <a:gd name="T11" fmla="*/ 39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7 h 373"/>
                <a:gd name="T22" fmla="*/ 0 w 216"/>
                <a:gd name="T23" fmla="*/ 17 h 373"/>
                <a:gd name="T24" fmla="*/ 0 w 216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568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569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23 h 373"/>
                <a:gd name="T2" fmla="*/ 0 w 217"/>
                <a:gd name="T3" fmla="*/ 23 h 373"/>
                <a:gd name="T4" fmla="*/ 0 w 217"/>
                <a:gd name="T5" fmla="*/ 36 h 373"/>
                <a:gd name="T6" fmla="*/ 0 w 217"/>
                <a:gd name="T7" fmla="*/ 36 h 373"/>
                <a:gd name="T8" fmla="*/ 0 w 217"/>
                <a:gd name="T9" fmla="*/ 39 h 373"/>
                <a:gd name="T10" fmla="*/ 0 w 217"/>
                <a:gd name="T11" fmla="*/ 39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7 h 373"/>
                <a:gd name="T22" fmla="*/ 0 w 217"/>
                <a:gd name="T23" fmla="*/ 17 h 373"/>
                <a:gd name="T24" fmla="*/ 0 w 217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570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571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24 h 372"/>
                <a:gd name="T2" fmla="*/ 0 w 216"/>
                <a:gd name="T3" fmla="*/ 24 h 372"/>
                <a:gd name="T4" fmla="*/ 0 w 216"/>
                <a:gd name="T5" fmla="*/ 38 h 372"/>
                <a:gd name="T6" fmla="*/ 0 w 216"/>
                <a:gd name="T7" fmla="*/ 38 h 372"/>
                <a:gd name="T8" fmla="*/ 0 w 216"/>
                <a:gd name="T9" fmla="*/ 41 h 372"/>
                <a:gd name="T10" fmla="*/ 0 w 216"/>
                <a:gd name="T11" fmla="*/ 4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8 h 372"/>
                <a:gd name="T22" fmla="*/ 0 w 216"/>
                <a:gd name="T23" fmla="*/ 18 h 372"/>
                <a:gd name="T24" fmla="*/ 0 w 216"/>
                <a:gd name="T25" fmla="*/ 24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572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573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24 h 372"/>
                <a:gd name="T2" fmla="*/ 0 w 217"/>
                <a:gd name="T3" fmla="*/ 24 h 372"/>
                <a:gd name="T4" fmla="*/ 0 w 217"/>
                <a:gd name="T5" fmla="*/ 38 h 372"/>
                <a:gd name="T6" fmla="*/ 0 w 217"/>
                <a:gd name="T7" fmla="*/ 38 h 372"/>
                <a:gd name="T8" fmla="*/ 0 w 217"/>
                <a:gd name="T9" fmla="*/ 41 h 372"/>
                <a:gd name="T10" fmla="*/ 0 w 217"/>
                <a:gd name="T11" fmla="*/ 4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8 h 372"/>
                <a:gd name="T22" fmla="*/ 0 w 217"/>
                <a:gd name="T23" fmla="*/ 18 h 372"/>
                <a:gd name="T24" fmla="*/ 0 w 217"/>
                <a:gd name="T25" fmla="*/ 24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574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575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23 h 373"/>
                <a:gd name="T2" fmla="*/ 0 w 215"/>
                <a:gd name="T3" fmla="*/ 23 h 373"/>
                <a:gd name="T4" fmla="*/ 0 w 215"/>
                <a:gd name="T5" fmla="*/ 36 h 373"/>
                <a:gd name="T6" fmla="*/ 0 w 215"/>
                <a:gd name="T7" fmla="*/ 36 h 373"/>
                <a:gd name="T8" fmla="*/ 0 w 215"/>
                <a:gd name="T9" fmla="*/ 39 h 373"/>
                <a:gd name="T10" fmla="*/ 0 w 215"/>
                <a:gd name="T11" fmla="*/ 39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7 h 373"/>
                <a:gd name="T22" fmla="*/ 0 w 215"/>
                <a:gd name="T23" fmla="*/ 17 h 373"/>
                <a:gd name="T24" fmla="*/ 0 w 215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576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577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23 h 373"/>
                <a:gd name="T2" fmla="*/ 0 w 216"/>
                <a:gd name="T3" fmla="*/ 23 h 373"/>
                <a:gd name="T4" fmla="*/ 0 w 216"/>
                <a:gd name="T5" fmla="*/ 36 h 373"/>
                <a:gd name="T6" fmla="*/ 0 w 216"/>
                <a:gd name="T7" fmla="*/ 36 h 373"/>
                <a:gd name="T8" fmla="*/ 0 w 216"/>
                <a:gd name="T9" fmla="*/ 39 h 373"/>
                <a:gd name="T10" fmla="*/ 0 w 216"/>
                <a:gd name="T11" fmla="*/ 39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7 h 373"/>
                <a:gd name="T22" fmla="*/ 0 w 216"/>
                <a:gd name="T23" fmla="*/ 17 h 373"/>
                <a:gd name="T24" fmla="*/ 0 w 216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578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579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23 h 373"/>
                <a:gd name="T2" fmla="*/ 0 w 215"/>
                <a:gd name="T3" fmla="*/ 23 h 373"/>
                <a:gd name="T4" fmla="*/ 0 w 215"/>
                <a:gd name="T5" fmla="*/ 36 h 373"/>
                <a:gd name="T6" fmla="*/ 0 w 215"/>
                <a:gd name="T7" fmla="*/ 36 h 373"/>
                <a:gd name="T8" fmla="*/ 0 w 215"/>
                <a:gd name="T9" fmla="*/ 39 h 373"/>
                <a:gd name="T10" fmla="*/ 0 w 215"/>
                <a:gd name="T11" fmla="*/ 39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7 h 373"/>
                <a:gd name="T22" fmla="*/ 0 w 215"/>
                <a:gd name="T23" fmla="*/ 17 h 373"/>
                <a:gd name="T24" fmla="*/ 0 w 215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580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581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582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24 h 372"/>
                <a:gd name="T2" fmla="*/ 0 w 215"/>
                <a:gd name="T3" fmla="*/ 24 h 372"/>
                <a:gd name="T4" fmla="*/ 0 w 215"/>
                <a:gd name="T5" fmla="*/ 38 h 372"/>
                <a:gd name="T6" fmla="*/ 0 w 215"/>
                <a:gd name="T7" fmla="*/ 38 h 372"/>
                <a:gd name="T8" fmla="*/ 0 w 215"/>
                <a:gd name="T9" fmla="*/ 41 h 372"/>
                <a:gd name="T10" fmla="*/ 0 w 215"/>
                <a:gd name="T11" fmla="*/ 4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8 h 372"/>
                <a:gd name="T22" fmla="*/ 0 w 215"/>
                <a:gd name="T23" fmla="*/ 18 h 372"/>
                <a:gd name="T24" fmla="*/ 0 w 215"/>
                <a:gd name="T25" fmla="*/ 24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583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584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585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586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587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588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589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590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2 h 38"/>
                <a:gd name="T2" fmla="*/ 0 w 37"/>
                <a:gd name="T3" fmla="*/ 20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20 h 38"/>
                <a:gd name="T32" fmla="*/ 0 w 37"/>
                <a:gd name="T33" fmla="*/ 22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27660" name="Group 316"/>
          <p:cNvGrpSpPr>
            <a:grpSpLocks/>
          </p:cNvGrpSpPr>
          <p:nvPr/>
        </p:nvGrpSpPr>
        <p:grpSpPr bwMode="auto">
          <a:xfrm>
            <a:off x="5609200" y="3717138"/>
            <a:ext cx="184901" cy="144411"/>
            <a:chOff x="4727" y="2506"/>
            <a:chExt cx="706" cy="1172"/>
          </a:xfrm>
        </p:grpSpPr>
        <p:sp>
          <p:nvSpPr>
            <p:cNvPr id="28435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20 h 135"/>
                <a:gd name="T2" fmla="*/ 0 w 139"/>
                <a:gd name="T3" fmla="*/ 14 h 135"/>
                <a:gd name="T4" fmla="*/ 0 w 139"/>
                <a:gd name="T5" fmla="*/ 14 h 135"/>
                <a:gd name="T6" fmla="*/ 0 w 139"/>
                <a:gd name="T7" fmla="*/ 7 h 135"/>
                <a:gd name="T8" fmla="*/ 0 w 139"/>
                <a:gd name="T9" fmla="*/ 7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20 h 135"/>
                <a:gd name="T16" fmla="*/ 0 w 139"/>
                <a:gd name="T17" fmla="*/ 20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436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42 h 1278"/>
                <a:gd name="T2" fmla="*/ 0 w 1946"/>
                <a:gd name="T3" fmla="*/ 11 h 1278"/>
                <a:gd name="T4" fmla="*/ 0 w 1946"/>
                <a:gd name="T5" fmla="*/ 11 h 1278"/>
                <a:gd name="T6" fmla="*/ 0 w 1946"/>
                <a:gd name="T7" fmla="*/ 10 h 1278"/>
                <a:gd name="T8" fmla="*/ 0 w 1946"/>
                <a:gd name="T9" fmla="*/ 9 h 1278"/>
                <a:gd name="T10" fmla="*/ 0 w 1946"/>
                <a:gd name="T11" fmla="*/ 8 h 1278"/>
                <a:gd name="T12" fmla="*/ 0 w 1946"/>
                <a:gd name="T13" fmla="*/ 7 h 1278"/>
                <a:gd name="T14" fmla="*/ 0 w 1946"/>
                <a:gd name="T15" fmla="*/ 6 h 1278"/>
                <a:gd name="T16" fmla="*/ 0 w 1946"/>
                <a:gd name="T17" fmla="*/ 5 h 1278"/>
                <a:gd name="T18" fmla="*/ 0 w 1946"/>
                <a:gd name="T19" fmla="*/ 4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4 h 1278"/>
                <a:gd name="T56" fmla="*/ 0 w 1946"/>
                <a:gd name="T57" fmla="*/ 5 h 1278"/>
                <a:gd name="T58" fmla="*/ 0 w 1946"/>
                <a:gd name="T59" fmla="*/ 6 h 1278"/>
                <a:gd name="T60" fmla="*/ 0 w 1946"/>
                <a:gd name="T61" fmla="*/ 7 h 1278"/>
                <a:gd name="T62" fmla="*/ 0 w 1946"/>
                <a:gd name="T63" fmla="*/ 8 h 1278"/>
                <a:gd name="T64" fmla="*/ 0 w 1946"/>
                <a:gd name="T65" fmla="*/ 9 h 1278"/>
                <a:gd name="T66" fmla="*/ 0 w 1946"/>
                <a:gd name="T67" fmla="*/ 10 h 1278"/>
                <a:gd name="T68" fmla="*/ 0 w 1946"/>
                <a:gd name="T69" fmla="*/ 11 h 1278"/>
                <a:gd name="T70" fmla="*/ 0 w 1946"/>
                <a:gd name="T71" fmla="*/ 11 h 1278"/>
                <a:gd name="T72" fmla="*/ 0 w 1946"/>
                <a:gd name="T73" fmla="*/ 142 h 1278"/>
                <a:gd name="T74" fmla="*/ 0 w 1946"/>
                <a:gd name="T75" fmla="*/ 142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437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438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439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440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441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442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443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444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445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446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447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448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449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450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451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452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11 h 102"/>
                <a:gd name="T2" fmla="*/ 0 w 440"/>
                <a:gd name="T3" fmla="*/ 10 h 102"/>
                <a:gd name="T4" fmla="*/ 0 w 440"/>
                <a:gd name="T5" fmla="*/ 9 h 102"/>
                <a:gd name="T6" fmla="*/ 0 w 440"/>
                <a:gd name="T7" fmla="*/ 8 h 102"/>
                <a:gd name="T8" fmla="*/ 0 w 440"/>
                <a:gd name="T9" fmla="*/ 8 h 102"/>
                <a:gd name="T10" fmla="*/ 0 w 440"/>
                <a:gd name="T11" fmla="*/ 6 h 102"/>
                <a:gd name="T12" fmla="*/ 0 w 440"/>
                <a:gd name="T13" fmla="*/ 5 h 102"/>
                <a:gd name="T14" fmla="*/ 0 w 440"/>
                <a:gd name="T15" fmla="*/ 4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4 h 102"/>
                <a:gd name="T52" fmla="*/ 0 w 440"/>
                <a:gd name="T53" fmla="*/ 5 h 102"/>
                <a:gd name="T54" fmla="*/ 0 w 440"/>
                <a:gd name="T55" fmla="*/ 6 h 102"/>
                <a:gd name="T56" fmla="*/ 0 w 440"/>
                <a:gd name="T57" fmla="*/ 8 h 102"/>
                <a:gd name="T58" fmla="*/ 0 w 440"/>
                <a:gd name="T59" fmla="*/ 8 h 102"/>
                <a:gd name="T60" fmla="*/ 0 w 440"/>
                <a:gd name="T61" fmla="*/ 9 h 102"/>
                <a:gd name="T62" fmla="*/ 0 w 440"/>
                <a:gd name="T63" fmla="*/ 10 h 102"/>
                <a:gd name="T64" fmla="*/ 0 w 440"/>
                <a:gd name="T65" fmla="*/ 11 h 102"/>
                <a:gd name="T66" fmla="*/ 0 w 440"/>
                <a:gd name="T67" fmla="*/ 11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453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8 h 168"/>
                <a:gd name="T2" fmla="*/ 0 w 1847"/>
                <a:gd name="T3" fmla="*/ 8 h 168"/>
                <a:gd name="T4" fmla="*/ 0 w 1847"/>
                <a:gd name="T5" fmla="*/ 10 h 168"/>
                <a:gd name="T6" fmla="*/ 0 w 1847"/>
                <a:gd name="T7" fmla="*/ 11 h 168"/>
                <a:gd name="T8" fmla="*/ 0 w 1847"/>
                <a:gd name="T9" fmla="*/ 12 h 168"/>
                <a:gd name="T10" fmla="*/ 0 w 1847"/>
                <a:gd name="T11" fmla="*/ 14 h 168"/>
                <a:gd name="T12" fmla="*/ 0 w 1847"/>
                <a:gd name="T13" fmla="*/ 16 h 168"/>
                <a:gd name="T14" fmla="*/ 0 w 1847"/>
                <a:gd name="T15" fmla="*/ 18 h 168"/>
                <a:gd name="T16" fmla="*/ 0 w 1847"/>
                <a:gd name="T17" fmla="*/ 20 h 168"/>
                <a:gd name="T18" fmla="*/ 0 w 1847"/>
                <a:gd name="T19" fmla="*/ 14 h 168"/>
                <a:gd name="T20" fmla="*/ 0 w 1847"/>
                <a:gd name="T21" fmla="*/ 14 h 168"/>
                <a:gd name="T22" fmla="*/ 0 w 1847"/>
                <a:gd name="T23" fmla="*/ 14 h 168"/>
                <a:gd name="T24" fmla="*/ 0 w 1847"/>
                <a:gd name="T25" fmla="*/ 14 h 168"/>
                <a:gd name="T26" fmla="*/ 0 w 1847"/>
                <a:gd name="T27" fmla="*/ 14 h 168"/>
                <a:gd name="T28" fmla="*/ 0 w 1847"/>
                <a:gd name="T29" fmla="*/ 14 h 168"/>
                <a:gd name="T30" fmla="*/ 0 w 1847"/>
                <a:gd name="T31" fmla="*/ 14 h 168"/>
                <a:gd name="T32" fmla="*/ 0 w 1847"/>
                <a:gd name="T33" fmla="*/ 14 h 168"/>
                <a:gd name="T34" fmla="*/ 0 w 1847"/>
                <a:gd name="T35" fmla="*/ 12 h 168"/>
                <a:gd name="T36" fmla="*/ 0 w 1847"/>
                <a:gd name="T37" fmla="*/ 10 h 168"/>
                <a:gd name="T38" fmla="*/ 0 w 1847"/>
                <a:gd name="T39" fmla="*/ 7 h 168"/>
                <a:gd name="T40" fmla="*/ 0 w 1847"/>
                <a:gd name="T41" fmla="*/ 5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5 h 168"/>
                <a:gd name="T60" fmla="*/ 0 w 1847"/>
                <a:gd name="T61" fmla="*/ 7 h 168"/>
                <a:gd name="T62" fmla="*/ 0 w 1847"/>
                <a:gd name="T63" fmla="*/ 10 h 168"/>
                <a:gd name="T64" fmla="*/ 0 w 1847"/>
                <a:gd name="T65" fmla="*/ 12 h 168"/>
                <a:gd name="T66" fmla="*/ 0 w 1847"/>
                <a:gd name="T67" fmla="*/ 14 h 168"/>
                <a:gd name="T68" fmla="*/ 0 w 1847"/>
                <a:gd name="T69" fmla="*/ 14 h 168"/>
                <a:gd name="T70" fmla="*/ 0 w 1847"/>
                <a:gd name="T71" fmla="*/ 14 h 168"/>
                <a:gd name="T72" fmla="*/ 0 w 1847"/>
                <a:gd name="T73" fmla="*/ 14 h 168"/>
                <a:gd name="T74" fmla="*/ 0 w 1847"/>
                <a:gd name="T75" fmla="*/ 14 h 168"/>
                <a:gd name="T76" fmla="*/ 0 w 1847"/>
                <a:gd name="T77" fmla="*/ 14 h 168"/>
                <a:gd name="T78" fmla="*/ 0 w 1847"/>
                <a:gd name="T79" fmla="*/ 14 h 168"/>
                <a:gd name="T80" fmla="*/ 0 w 1847"/>
                <a:gd name="T81" fmla="*/ 14 h 168"/>
                <a:gd name="T82" fmla="*/ 0 w 1847"/>
                <a:gd name="T83" fmla="*/ 20 h 168"/>
                <a:gd name="T84" fmla="*/ 0 w 1847"/>
                <a:gd name="T85" fmla="*/ 18 h 168"/>
                <a:gd name="T86" fmla="*/ 0 w 1847"/>
                <a:gd name="T87" fmla="*/ 16 h 168"/>
                <a:gd name="T88" fmla="*/ 0 w 1847"/>
                <a:gd name="T89" fmla="*/ 14 h 168"/>
                <a:gd name="T90" fmla="*/ 0 w 1847"/>
                <a:gd name="T91" fmla="*/ 12 h 168"/>
                <a:gd name="T92" fmla="*/ 0 w 1847"/>
                <a:gd name="T93" fmla="*/ 11 h 168"/>
                <a:gd name="T94" fmla="*/ 0 w 1847"/>
                <a:gd name="T95" fmla="*/ 10 h 168"/>
                <a:gd name="T96" fmla="*/ 0 w 1847"/>
                <a:gd name="T97" fmla="*/ 8 h 168"/>
                <a:gd name="T98" fmla="*/ 0 w 1847"/>
                <a:gd name="T99" fmla="*/ 8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454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455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456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457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458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459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460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461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462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463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464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465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466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467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468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469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470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471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472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473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474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475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476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477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478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479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480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481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482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483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484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485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486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487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23 h 373"/>
                <a:gd name="T2" fmla="*/ 0 w 217"/>
                <a:gd name="T3" fmla="*/ 23 h 373"/>
                <a:gd name="T4" fmla="*/ 0 w 217"/>
                <a:gd name="T5" fmla="*/ 36 h 373"/>
                <a:gd name="T6" fmla="*/ 0 w 217"/>
                <a:gd name="T7" fmla="*/ 36 h 373"/>
                <a:gd name="T8" fmla="*/ 0 w 217"/>
                <a:gd name="T9" fmla="*/ 39 h 373"/>
                <a:gd name="T10" fmla="*/ 0 w 217"/>
                <a:gd name="T11" fmla="*/ 39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7 h 373"/>
                <a:gd name="T22" fmla="*/ 0 w 217"/>
                <a:gd name="T23" fmla="*/ 17 h 373"/>
                <a:gd name="T24" fmla="*/ 0 w 217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488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489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23 h 373"/>
                <a:gd name="T2" fmla="*/ 0 w 216"/>
                <a:gd name="T3" fmla="*/ 23 h 373"/>
                <a:gd name="T4" fmla="*/ 0 w 216"/>
                <a:gd name="T5" fmla="*/ 36 h 373"/>
                <a:gd name="T6" fmla="*/ 0 w 216"/>
                <a:gd name="T7" fmla="*/ 36 h 373"/>
                <a:gd name="T8" fmla="*/ 0 w 216"/>
                <a:gd name="T9" fmla="*/ 39 h 373"/>
                <a:gd name="T10" fmla="*/ 0 w 216"/>
                <a:gd name="T11" fmla="*/ 39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7 h 373"/>
                <a:gd name="T22" fmla="*/ 0 w 216"/>
                <a:gd name="T23" fmla="*/ 17 h 373"/>
                <a:gd name="T24" fmla="*/ 0 w 216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490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491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23 h 373"/>
                <a:gd name="T2" fmla="*/ 0 w 217"/>
                <a:gd name="T3" fmla="*/ 23 h 373"/>
                <a:gd name="T4" fmla="*/ 0 w 217"/>
                <a:gd name="T5" fmla="*/ 36 h 373"/>
                <a:gd name="T6" fmla="*/ 0 w 217"/>
                <a:gd name="T7" fmla="*/ 36 h 373"/>
                <a:gd name="T8" fmla="*/ 0 w 217"/>
                <a:gd name="T9" fmla="*/ 39 h 373"/>
                <a:gd name="T10" fmla="*/ 0 w 217"/>
                <a:gd name="T11" fmla="*/ 39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7 h 373"/>
                <a:gd name="T22" fmla="*/ 0 w 217"/>
                <a:gd name="T23" fmla="*/ 17 h 373"/>
                <a:gd name="T24" fmla="*/ 0 w 217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492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493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24 h 372"/>
                <a:gd name="T2" fmla="*/ 0 w 216"/>
                <a:gd name="T3" fmla="*/ 24 h 372"/>
                <a:gd name="T4" fmla="*/ 0 w 216"/>
                <a:gd name="T5" fmla="*/ 38 h 372"/>
                <a:gd name="T6" fmla="*/ 0 w 216"/>
                <a:gd name="T7" fmla="*/ 38 h 372"/>
                <a:gd name="T8" fmla="*/ 0 w 216"/>
                <a:gd name="T9" fmla="*/ 41 h 372"/>
                <a:gd name="T10" fmla="*/ 0 w 216"/>
                <a:gd name="T11" fmla="*/ 4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8 h 372"/>
                <a:gd name="T22" fmla="*/ 0 w 216"/>
                <a:gd name="T23" fmla="*/ 18 h 372"/>
                <a:gd name="T24" fmla="*/ 0 w 216"/>
                <a:gd name="T25" fmla="*/ 24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494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495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24 h 372"/>
                <a:gd name="T2" fmla="*/ 0 w 217"/>
                <a:gd name="T3" fmla="*/ 24 h 372"/>
                <a:gd name="T4" fmla="*/ 0 w 217"/>
                <a:gd name="T5" fmla="*/ 38 h 372"/>
                <a:gd name="T6" fmla="*/ 0 w 217"/>
                <a:gd name="T7" fmla="*/ 38 h 372"/>
                <a:gd name="T8" fmla="*/ 0 w 217"/>
                <a:gd name="T9" fmla="*/ 41 h 372"/>
                <a:gd name="T10" fmla="*/ 0 w 217"/>
                <a:gd name="T11" fmla="*/ 4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8 h 372"/>
                <a:gd name="T22" fmla="*/ 0 w 217"/>
                <a:gd name="T23" fmla="*/ 18 h 372"/>
                <a:gd name="T24" fmla="*/ 0 w 217"/>
                <a:gd name="T25" fmla="*/ 24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496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497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23 h 373"/>
                <a:gd name="T2" fmla="*/ 0 w 215"/>
                <a:gd name="T3" fmla="*/ 23 h 373"/>
                <a:gd name="T4" fmla="*/ 0 w 215"/>
                <a:gd name="T5" fmla="*/ 36 h 373"/>
                <a:gd name="T6" fmla="*/ 0 w 215"/>
                <a:gd name="T7" fmla="*/ 36 h 373"/>
                <a:gd name="T8" fmla="*/ 0 w 215"/>
                <a:gd name="T9" fmla="*/ 39 h 373"/>
                <a:gd name="T10" fmla="*/ 0 w 215"/>
                <a:gd name="T11" fmla="*/ 39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7 h 373"/>
                <a:gd name="T22" fmla="*/ 0 w 215"/>
                <a:gd name="T23" fmla="*/ 17 h 373"/>
                <a:gd name="T24" fmla="*/ 0 w 215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498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499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23 h 373"/>
                <a:gd name="T2" fmla="*/ 0 w 216"/>
                <a:gd name="T3" fmla="*/ 23 h 373"/>
                <a:gd name="T4" fmla="*/ 0 w 216"/>
                <a:gd name="T5" fmla="*/ 36 h 373"/>
                <a:gd name="T6" fmla="*/ 0 w 216"/>
                <a:gd name="T7" fmla="*/ 36 h 373"/>
                <a:gd name="T8" fmla="*/ 0 w 216"/>
                <a:gd name="T9" fmla="*/ 39 h 373"/>
                <a:gd name="T10" fmla="*/ 0 w 216"/>
                <a:gd name="T11" fmla="*/ 39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7 h 373"/>
                <a:gd name="T22" fmla="*/ 0 w 216"/>
                <a:gd name="T23" fmla="*/ 17 h 373"/>
                <a:gd name="T24" fmla="*/ 0 w 216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500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501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23 h 373"/>
                <a:gd name="T2" fmla="*/ 0 w 215"/>
                <a:gd name="T3" fmla="*/ 23 h 373"/>
                <a:gd name="T4" fmla="*/ 0 w 215"/>
                <a:gd name="T5" fmla="*/ 36 h 373"/>
                <a:gd name="T6" fmla="*/ 0 w 215"/>
                <a:gd name="T7" fmla="*/ 36 h 373"/>
                <a:gd name="T8" fmla="*/ 0 w 215"/>
                <a:gd name="T9" fmla="*/ 39 h 373"/>
                <a:gd name="T10" fmla="*/ 0 w 215"/>
                <a:gd name="T11" fmla="*/ 39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7 h 373"/>
                <a:gd name="T22" fmla="*/ 0 w 215"/>
                <a:gd name="T23" fmla="*/ 17 h 373"/>
                <a:gd name="T24" fmla="*/ 0 w 215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502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503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504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24 h 372"/>
                <a:gd name="T2" fmla="*/ 0 w 215"/>
                <a:gd name="T3" fmla="*/ 24 h 372"/>
                <a:gd name="T4" fmla="*/ 0 w 215"/>
                <a:gd name="T5" fmla="*/ 38 h 372"/>
                <a:gd name="T6" fmla="*/ 0 w 215"/>
                <a:gd name="T7" fmla="*/ 38 h 372"/>
                <a:gd name="T8" fmla="*/ 0 w 215"/>
                <a:gd name="T9" fmla="*/ 41 h 372"/>
                <a:gd name="T10" fmla="*/ 0 w 215"/>
                <a:gd name="T11" fmla="*/ 4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8 h 372"/>
                <a:gd name="T22" fmla="*/ 0 w 215"/>
                <a:gd name="T23" fmla="*/ 18 h 372"/>
                <a:gd name="T24" fmla="*/ 0 w 215"/>
                <a:gd name="T25" fmla="*/ 24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505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506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507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508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509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510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511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512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2 h 38"/>
                <a:gd name="T2" fmla="*/ 0 w 37"/>
                <a:gd name="T3" fmla="*/ 20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20 h 38"/>
                <a:gd name="T32" fmla="*/ 0 w 37"/>
                <a:gd name="T33" fmla="*/ 22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27661" name="Group 316"/>
          <p:cNvGrpSpPr>
            <a:grpSpLocks/>
          </p:cNvGrpSpPr>
          <p:nvPr/>
        </p:nvGrpSpPr>
        <p:grpSpPr bwMode="auto">
          <a:xfrm>
            <a:off x="7703835" y="3246114"/>
            <a:ext cx="184901" cy="144411"/>
            <a:chOff x="4727" y="2506"/>
            <a:chExt cx="706" cy="1172"/>
          </a:xfrm>
        </p:grpSpPr>
        <p:sp>
          <p:nvSpPr>
            <p:cNvPr id="28357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20 h 135"/>
                <a:gd name="T2" fmla="*/ 0 w 139"/>
                <a:gd name="T3" fmla="*/ 14 h 135"/>
                <a:gd name="T4" fmla="*/ 0 w 139"/>
                <a:gd name="T5" fmla="*/ 14 h 135"/>
                <a:gd name="T6" fmla="*/ 0 w 139"/>
                <a:gd name="T7" fmla="*/ 7 h 135"/>
                <a:gd name="T8" fmla="*/ 0 w 139"/>
                <a:gd name="T9" fmla="*/ 7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20 h 135"/>
                <a:gd name="T16" fmla="*/ 0 w 139"/>
                <a:gd name="T17" fmla="*/ 20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358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42 h 1278"/>
                <a:gd name="T2" fmla="*/ 0 w 1946"/>
                <a:gd name="T3" fmla="*/ 11 h 1278"/>
                <a:gd name="T4" fmla="*/ 0 w 1946"/>
                <a:gd name="T5" fmla="*/ 11 h 1278"/>
                <a:gd name="T6" fmla="*/ 0 w 1946"/>
                <a:gd name="T7" fmla="*/ 10 h 1278"/>
                <a:gd name="T8" fmla="*/ 0 w 1946"/>
                <a:gd name="T9" fmla="*/ 9 h 1278"/>
                <a:gd name="T10" fmla="*/ 0 w 1946"/>
                <a:gd name="T11" fmla="*/ 8 h 1278"/>
                <a:gd name="T12" fmla="*/ 0 w 1946"/>
                <a:gd name="T13" fmla="*/ 7 h 1278"/>
                <a:gd name="T14" fmla="*/ 0 w 1946"/>
                <a:gd name="T15" fmla="*/ 6 h 1278"/>
                <a:gd name="T16" fmla="*/ 0 w 1946"/>
                <a:gd name="T17" fmla="*/ 5 h 1278"/>
                <a:gd name="T18" fmla="*/ 0 w 1946"/>
                <a:gd name="T19" fmla="*/ 4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4 h 1278"/>
                <a:gd name="T56" fmla="*/ 0 w 1946"/>
                <a:gd name="T57" fmla="*/ 5 h 1278"/>
                <a:gd name="T58" fmla="*/ 0 w 1946"/>
                <a:gd name="T59" fmla="*/ 6 h 1278"/>
                <a:gd name="T60" fmla="*/ 0 w 1946"/>
                <a:gd name="T61" fmla="*/ 7 h 1278"/>
                <a:gd name="T62" fmla="*/ 0 w 1946"/>
                <a:gd name="T63" fmla="*/ 8 h 1278"/>
                <a:gd name="T64" fmla="*/ 0 w 1946"/>
                <a:gd name="T65" fmla="*/ 9 h 1278"/>
                <a:gd name="T66" fmla="*/ 0 w 1946"/>
                <a:gd name="T67" fmla="*/ 10 h 1278"/>
                <a:gd name="T68" fmla="*/ 0 w 1946"/>
                <a:gd name="T69" fmla="*/ 11 h 1278"/>
                <a:gd name="T70" fmla="*/ 0 w 1946"/>
                <a:gd name="T71" fmla="*/ 11 h 1278"/>
                <a:gd name="T72" fmla="*/ 0 w 1946"/>
                <a:gd name="T73" fmla="*/ 142 h 1278"/>
                <a:gd name="T74" fmla="*/ 0 w 1946"/>
                <a:gd name="T75" fmla="*/ 142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359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360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361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362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363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364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365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366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367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368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369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370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371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372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373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374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11 h 102"/>
                <a:gd name="T2" fmla="*/ 0 w 440"/>
                <a:gd name="T3" fmla="*/ 10 h 102"/>
                <a:gd name="T4" fmla="*/ 0 w 440"/>
                <a:gd name="T5" fmla="*/ 9 h 102"/>
                <a:gd name="T6" fmla="*/ 0 w 440"/>
                <a:gd name="T7" fmla="*/ 8 h 102"/>
                <a:gd name="T8" fmla="*/ 0 w 440"/>
                <a:gd name="T9" fmla="*/ 8 h 102"/>
                <a:gd name="T10" fmla="*/ 0 w 440"/>
                <a:gd name="T11" fmla="*/ 6 h 102"/>
                <a:gd name="T12" fmla="*/ 0 w 440"/>
                <a:gd name="T13" fmla="*/ 5 h 102"/>
                <a:gd name="T14" fmla="*/ 0 w 440"/>
                <a:gd name="T15" fmla="*/ 4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4 h 102"/>
                <a:gd name="T52" fmla="*/ 0 w 440"/>
                <a:gd name="T53" fmla="*/ 5 h 102"/>
                <a:gd name="T54" fmla="*/ 0 w 440"/>
                <a:gd name="T55" fmla="*/ 6 h 102"/>
                <a:gd name="T56" fmla="*/ 0 w 440"/>
                <a:gd name="T57" fmla="*/ 8 h 102"/>
                <a:gd name="T58" fmla="*/ 0 w 440"/>
                <a:gd name="T59" fmla="*/ 8 h 102"/>
                <a:gd name="T60" fmla="*/ 0 w 440"/>
                <a:gd name="T61" fmla="*/ 9 h 102"/>
                <a:gd name="T62" fmla="*/ 0 w 440"/>
                <a:gd name="T63" fmla="*/ 10 h 102"/>
                <a:gd name="T64" fmla="*/ 0 w 440"/>
                <a:gd name="T65" fmla="*/ 11 h 102"/>
                <a:gd name="T66" fmla="*/ 0 w 440"/>
                <a:gd name="T67" fmla="*/ 11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375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8 h 168"/>
                <a:gd name="T2" fmla="*/ 0 w 1847"/>
                <a:gd name="T3" fmla="*/ 8 h 168"/>
                <a:gd name="T4" fmla="*/ 0 w 1847"/>
                <a:gd name="T5" fmla="*/ 10 h 168"/>
                <a:gd name="T6" fmla="*/ 0 w 1847"/>
                <a:gd name="T7" fmla="*/ 11 h 168"/>
                <a:gd name="T8" fmla="*/ 0 w 1847"/>
                <a:gd name="T9" fmla="*/ 12 h 168"/>
                <a:gd name="T10" fmla="*/ 0 w 1847"/>
                <a:gd name="T11" fmla="*/ 14 h 168"/>
                <a:gd name="T12" fmla="*/ 0 w 1847"/>
                <a:gd name="T13" fmla="*/ 16 h 168"/>
                <a:gd name="T14" fmla="*/ 0 w 1847"/>
                <a:gd name="T15" fmla="*/ 18 h 168"/>
                <a:gd name="T16" fmla="*/ 0 w 1847"/>
                <a:gd name="T17" fmla="*/ 20 h 168"/>
                <a:gd name="T18" fmla="*/ 0 w 1847"/>
                <a:gd name="T19" fmla="*/ 14 h 168"/>
                <a:gd name="T20" fmla="*/ 0 w 1847"/>
                <a:gd name="T21" fmla="*/ 14 h 168"/>
                <a:gd name="T22" fmla="*/ 0 w 1847"/>
                <a:gd name="T23" fmla="*/ 14 h 168"/>
                <a:gd name="T24" fmla="*/ 0 w 1847"/>
                <a:gd name="T25" fmla="*/ 14 h 168"/>
                <a:gd name="T26" fmla="*/ 0 w 1847"/>
                <a:gd name="T27" fmla="*/ 14 h 168"/>
                <a:gd name="T28" fmla="*/ 0 w 1847"/>
                <a:gd name="T29" fmla="*/ 14 h 168"/>
                <a:gd name="T30" fmla="*/ 0 w 1847"/>
                <a:gd name="T31" fmla="*/ 14 h 168"/>
                <a:gd name="T32" fmla="*/ 0 w 1847"/>
                <a:gd name="T33" fmla="*/ 14 h 168"/>
                <a:gd name="T34" fmla="*/ 0 w 1847"/>
                <a:gd name="T35" fmla="*/ 12 h 168"/>
                <a:gd name="T36" fmla="*/ 0 w 1847"/>
                <a:gd name="T37" fmla="*/ 10 h 168"/>
                <a:gd name="T38" fmla="*/ 0 w 1847"/>
                <a:gd name="T39" fmla="*/ 7 h 168"/>
                <a:gd name="T40" fmla="*/ 0 w 1847"/>
                <a:gd name="T41" fmla="*/ 5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5 h 168"/>
                <a:gd name="T60" fmla="*/ 0 w 1847"/>
                <a:gd name="T61" fmla="*/ 7 h 168"/>
                <a:gd name="T62" fmla="*/ 0 w 1847"/>
                <a:gd name="T63" fmla="*/ 10 h 168"/>
                <a:gd name="T64" fmla="*/ 0 w 1847"/>
                <a:gd name="T65" fmla="*/ 12 h 168"/>
                <a:gd name="T66" fmla="*/ 0 w 1847"/>
                <a:gd name="T67" fmla="*/ 14 h 168"/>
                <a:gd name="T68" fmla="*/ 0 w 1847"/>
                <a:gd name="T69" fmla="*/ 14 h 168"/>
                <a:gd name="T70" fmla="*/ 0 w 1847"/>
                <a:gd name="T71" fmla="*/ 14 h 168"/>
                <a:gd name="T72" fmla="*/ 0 w 1847"/>
                <a:gd name="T73" fmla="*/ 14 h 168"/>
                <a:gd name="T74" fmla="*/ 0 w 1847"/>
                <a:gd name="T75" fmla="*/ 14 h 168"/>
                <a:gd name="T76" fmla="*/ 0 w 1847"/>
                <a:gd name="T77" fmla="*/ 14 h 168"/>
                <a:gd name="T78" fmla="*/ 0 w 1847"/>
                <a:gd name="T79" fmla="*/ 14 h 168"/>
                <a:gd name="T80" fmla="*/ 0 w 1847"/>
                <a:gd name="T81" fmla="*/ 14 h 168"/>
                <a:gd name="T82" fmla="*/ 0 w 1847"/>
                <a:gd name="T83" fmla="*/ 20 h 168"/>
                <a:gd name="T84" fmla="*/ 0 w 1847"/>
                <a:gd name="T85" fmla="*/ 18 h 168"/>
                <a:gd name="T86" fmla="*/ 0 w 1847"/>
                <a:gd name="T87" fmla="*/ 16 h 168"/>
                <a:gd name="T88" fmla="*/ 0 w 1847"/>
                <a:gd name="T89" fmla="*/ 14 h 168"/>
                <a:gd name="T90" fmla="*/ 0 w 1847"/>
                <a:gd name="T91" fmla="*/ 12 h 168"/>
                <a:gd name="T92" fmla="*/ 0 w 1847"/>
                <a:gd name="T93" fmla="*/ 11 h 168"/>
                <a:gd name="T94" fmla="*/ 0 w 1847"/>
                <a:gd name="T95" fmla="*/ 10 h 168"/>
                <a:gd name="T96" fmla="*/ 0 w 1847"/>
                <a:gd name="T97" fmla="*/ 8 h 168"/>
                <a:gd name="T98" fmla="*/ 0 w 1847"/>
                <a:gd name="T99" fmla="*/ 8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376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377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378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379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380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381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382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383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384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385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386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387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388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389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390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391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392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393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394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395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396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397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398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399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400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401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402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403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404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405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406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407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408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409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23 h 373"/>
                <a:gd name="T2" fmla="*/ 0 w 217"/>
                <a:gd name="T3" fmla="*/ 23 h 373"/>
                <a:gd name="T4" fmla="*/ 0 w 217"/>
                <a:gd name="T5" fmla="*/ 36 h 373"/>
                <a:gd name="T6" fmla="*/ 0 w 217"/>
                <a:gd name="T7" fmla="*/ 36 h 373"/>
                <a:gd name="T8" fmla="*/ 0 w 217"/>
                <a:gd name="T9" fmla="*/ 39 h 373"/>
                <a:gd name="T10" fmla="*/ 0 w 217"/>
                <a:gd name="T11" fmla="*/ 39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7 h 373"/>
                <a:gd name="T22" fmla="*/ 0 w 217"/>
                <a:gd name="T23" fmla="*/ 17 h 373"/>
                <a:gd name="T24" fmla="*/ 0 w 217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410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411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23 h 373"/>
                <a:gd name="T2" fmla="*/ 0 w 216"/>
                <a:gd name="T3" fmla="*/ 23 h 373"/>
                <a:gd name="T4" fmla="*/ 0 w 216"/>
                <a:gd name="T5" fmla="*/ 36 h 373"/>
                <a:gd name="T6" fmla="*/ 0 w 216"/>
                <a:gd name="T7" fmla="*/ 36 h 373"/>
                <a:gd name="T8" fmla="*/ 0 w 216"/>
                <a:gd name="T9" fmla="*/ 39 h 373"/>
                <a:gd name="T10" fmla="*/ 0 w 216"/>
                <a:gd name="T11" fmla="*/ 39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7 h 373"/>
                <a:gd name="T22" fmla="*/ 0 w 216"/>
                <a:gd name="T23" fmla="*/ 17 h 373"/>
                <a:gd name="T24" fmla="*/ 0 w 216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412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413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23 h 373"/>
                <a:gd name="T2" fmla="*/ 0 w 217"/>
                <a:gd name="T3" fmla="*/ 23 h 373"/>
                <a:gd name="T4" fmla="*/ 0 w 217"/>
                <a:gd name="T5" fmla="*/ 36 h 373"/>
                <a:gd name="T6" fmla="*/ 0 w 217"/>
                <a:gd name="T7" fmla="*/ 36 h 373"/>
                <a:gd name="T8" fmla="*/ 0 w 217"/>
                <a:gd name="T9" fmla="*/ 39 h 373"/>
                <a:gd name="T10" fmla="*/ 0 w 217"/>
                <a:gd name="T11" fmla="*/ 39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7 h 373"/>
                <a:gd name="T22" fmla="*/ 0 w 217"/>
                <a:gd name="T23" fmla="*/ 17 h 373"/>
                <a:gd name="T24" fmla="*/ 0 w 217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414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415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24 h 372"/>
                <a:gd name="T2" fmla="*/ 0 w 216"/>
                <a:gd name="T3" fmla="*/ 24 h 372"/>
                <a:gd name="T4" fmla="*/ 0 w 216"/>
                <a:gd name="T5" fmla="*/ 38 h 372"/>
                <a:gd name="T6" fmla="*/ 0 w 216"/>
                <a:gd name="T7" fmla="*/ 38 h 372"/>
                <a:gd name="T8" fmla="*/ 0 w 216"/>
                <a:gd name="T9" fmla="*/ 41 h 372"/>
                <a:gd name="T10" fmla="*/ 0 w 216"/>
                <a:gd name="T11" fmla="*/ 4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8 h 372"/>
                <a:gd name="T22" fmla="*/ 0 w 216"/>
                <a:gd name="T23" fmla="*/ 18 h 372"/>
                <a:gd name="T24" fmla="*/ 0 w 216"/>
                <a:gd name="T25" fmla="*/ 24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416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417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24 h 372"/>
                <a:gd name="T2" fmla="*/ 0 w 217"/>
                <a:gd name="T3" fmla="*/ 24 h 372"/>
                <a:gd name="T4" fmla="*/ 0 w 217"/>
                <a:gd name="T5" fmla="*/ 38 h 372"/>
                <a:gd name="T6" fmla="*/ 0 w 217"/>
                <a:gd name="T7" fmla="*/ 38 h 372"/>
                <a:gd name="T8" fmla="*/ 0 w 217"/>
                <a:gd name="T9" fmla="*/ 41 h 372"/>
                <a:gd name="T10" fmla="*/ 0 w 217"/>
                <a:gd name="T11" fmla="*/ 4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8 h 372"/>
                <a:gd name="T22" fmla="*/ 0 w 217"/>
                <a:gd name="T23" fmla="*/ 18 h 372"/>
                <a:gd name="T24" fmla="*/ 0 w 217"/>
                <a:gd name="T25" fmla="*/ 24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418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419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23 h 373"/>
                <a:gd name="T2" fmla="*/ 0 w 215"/>
                <a:gd name="T3" fmla="*/ 23 h 373"/>
                <a:gd name="T4" fmla="*/ 0 w 215"/>
                <a:gd name="T5" fmla="*/ 36 h 373"/>
                <a:gd name="T6" fmla="*/ 0 w 215"/>
                <a:gd name="T7" fmla="*/ 36 h 373"/>
                <a:gd name="T8" fmla="*/ 0 w 215"/>
                <a:gd name="T9" fmla="*/ 39 h 373"/>
                <a:gd name="T10" fmla="*/ 0 w 215"/>
                <a:gd name="T11" fmla="*/ 39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7 h 373"/>
                <a:gd name="T22" fmla="*/ 0 w 215"/>
                <a:gd name="T23" fmla="*/ 17 h 373"/>
                <a:gd name="T24" fmla="*/ 0 w 215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420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421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23 h 373"/>
                <a:gd name="T2" fmla="*/ 0 w 216"/>
                <a:gd name="T3" fmla="*/ 23 h 373"/>
                <a:gd name="T4" fmla="*/ 0 w 216"/>
                <a:gd name="T5" fmla="*/ 36 h 373"/>
                <a:gd name="T6" fmla="*/ 0 w 216"/>
                <a:gd name="T7" fmla="*/ 36 h 373"/>
                <a:gd name="T8" fmla="*/ 0 w 216"/>
                <a:gd name="T9" fmla="*/ 39 h 373"/>
                <a:gd name="T10" fmla="*/ 0 w 216"/>
                <a:gd name="T11" fmla="*/ 39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7 h 373"/>
                <a:gd name="T22" fmla="*/ 0 w 216"/>
                <a:gd name="T23" fmla="*/ 17 h 373"/>
                <a:gd name="T24" fmla="*/ 0 w 216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422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423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23 h 373"/>
                <a:gd name="T2" fmla="*/ 0 w 215"/>
                <a:gd name="T3" fmla="*/ 23 h 373"/>
                <a:gd name="T4" fmla="*/ 0 w 215"/>
                <a:gd name="T5" fmla="*/ 36 h 373"/>
                <a:gd name="T6" fmla="*/ 0 w 215"/>
                <a:gd name="T7" fmla="*/ 36 h 373"/>
                <a:gd name="T8" fmla="*/ 0 w 215"/>
                <a:gd name="T9" fmla="*/ 39 h 373"/>
                <a:gd name="T10" fmla="*/ 0 w 215"/>
                <a:gd name="T11" fmla="*/ 39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7 h 373"/>
                <a:gd name="T22" fmla="*/ 0 w 215"/>
                <a:gd name="T23" fmla="*/ 17 h 373"/>
                <a:gd name="T24" fmla="*/ 0 w 215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424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425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426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24 h 372"/>
                <a:gd name="T2" fmla="*/ 0 w 215"/>
                <a:gd name="T3" fmla="*/ 24 h 372"/>
                <a:gd name="T4" fmla="*/ 0 w 215"/>
                <a:gd name="T5" fmla="*/ 38 h 372"/>
                <a:gd name="T6" fmla="*/ 0 w 215"/>
                <a:gd name="T7" fmla="*/ 38 h 372"/>
                <a:gd name="T8" fmla="*/ 0 w 215"/>
                <a:gd name="T9" fmla="*/ 41 h 372"/>
                <a:gd name="T10" fmla="*/ 0 w 215"/>
                <a:gd name="T11" fmla="*/ 4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8 h 372"/>
                <a:gd name="T22" fmla="*/ 0 w 215"/>
                <a:gd name="T23" fmla="*/ 18 h 372"/>
                <a:gd name="T24" fmla="*/ 0 w 215"/>
                <a:gd name="T25" fmla="*/ 24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427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428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429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430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431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432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433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434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2 h 38"/>
                <a:gd name="T2" fmla="*/ 0 w 37"/>
                <a:gd name="T3" fmla="*/ 20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20 h 38"/>
                <a:gd name="T32" fmla="*/ 0 w 37"/>
                <a:gd name="T33" fmla="*/ 22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27662" name="Group 316"/>
          <p:cNvGrpSpPr>
            <a:grpSpLocks/>
          </p:cNvGrpSpPr>
          <p:nvPr/>
        </p:nvGrpSpPr>
        <p:grpSpPr bwMode="auto">
          <a:xfrm>
            <a:off x="7342133" y="4073441"/>
            <a:ext cx="184901" cy="145761"/>
            <a:chOff x="4727" y="2506"/>
            <a:chExt cx="706" cy="1172"/>
          </a:xfrm>
        </p:grpSpPr>
        <p:sp>
          <p:nvSpPr>
            <p:cNvPr id="28279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20 h 135"/>
                <a:gd name="T2" fmla="*/ 0 w 139"/>
                <a:gd name="T3" fmla="*/ 14 h 135"/>
                <a:gd name="T4" fmla="*/ 0 w 139"/>
                <a:gd name="T5" fmla="*/ 14 h 135"/>
                <a:gd name="T6" fmla="*/ 0 w 139"/>
                <a:gd name="T7" fmla="*/ 7 h 135"/>
                <a:gd name="T8" fmla="*/ 0 w 139"/>
                <a:gd name="T9" fmla="*/ 7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20 h 135"/>
                <a:gd name="T16" fmla="*/ 0 w 139"/>
                <a:gd name="T17" fmla="*/ 20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280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42 h 1278"/>
                <a:gd name="T2" fmla="*/ 0 w 1946"/>
                <a:gd name="T3" fmla="*/ 11 h 1278"/>
                <a:gd name="T4" fmla="*/ 0 w 1946"/>
                <a:gd name="T5" fmla="*/ 11 h 1278"/>
                <a:gd name="T6" fmla="*/ 0 w 1946"/>
                <a:gd name="T7" fmla="*/ 10 h 1278"/>
                <a:gd name="T8" fmla="*/ 0 w 1946"/>
                <a:gd name="T9" fmla="*/ 9 h 1278"/>
                <a:gd name="T10" fmla="*/ 0 w 1946"/>
                <a:gd name="T11" fmla="*/ 8 h 1278"/>
                <a:gd name="T12" fmla="*/ 0 w 1946"/>
                <a:gd name="T13" fmla="*/ 7 h 1278"/>
                <a:gd name="T14" fmla="*/ 0 w 1946"/>
                <a:gd name="T15" fmla="*/ 6 h 1278"/>
                <a:gd name="T16" fmla="*/ 0 w 1946"/>
                <a:gd name="T17" fmla="*/ 5 h 1278"/>
                <a:gd name="T18" fmla="*/ 0 w 1946"/>
                <a:gd name="T19" fmla="*/ 4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4 h 1278"/>
                <a:gd name="T56" fmla="*/ 0 w 1946"/>
                <a:gd name="T57" fmla="*/ 5 h 1278"/>
                <a:gd name="T58" fmla="*/ 0 w 1946"/>
                <a:gd name="T59" fmla="*/ 6 h 1278"/>
                <a:gd name="T60" fmla="*/ 0 w 1946"/>
                <a:gd name="T61" fmla="*/ 7 h 1278"/>
                <a:gd name="T62" fmla="*/ 0 w 1946"/>
                <a:gd name="T63" fmla="*/ 8 h 1278"/>
                <a:gd name="T64" fmla="*/ 0 w 1946"/>
                <a:gd name="T65" fmla="*/ 9 h 1278"/>
                <a:gd name="T66" fmla="*/ 0 w 1946"/>
                <a:gd name="T67" fmla="*/ 10 h 1278"/>
                <a:gd name="T68" fmla="*/ 0 w 1946"/>
                <a:gd name="T69" fmla="*/ 11 h 1278"/>
                <a:gd name="T70" fmla="*/ 0 w 1946"/>
                <a:gd name="T71" fmla="*/ 11 h 1278"/>
                <a:gd name="T72" fmla="*/ 0 w 1946"/>
                <a:gd name="T73" fmla="*/ 142 h 1278"/>
                <a:gd name="T74" fmla="*/ 0 w 1946"/>
                <a:gd name="T75" fmla="*/ 142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281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282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283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284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285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286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287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288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289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290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291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292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293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294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295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296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11 h 102"/>
                <a:gd name="T2" fmla="*/ 0 w 440"/>
                <a:gd name="T3" fmla="*/ 10 h 102"/>
                <a:gd name="T4" fmla="*/ 0 w 440"/>
                <a:gd name="T5" fmla="*/ 9 h 102"/>
                <a:gd name="T6" fmla="*/ 0 w 440"/>
                <a:gd name="T7" fmla="*/ 8 h 102"/>
                <a:gd name="T8" fmla="*/ 0 w 440"/>
                <a:gd name="T9" fmla="*/ 8 h 102"/>
                <a:gd name="T10" fmla="*/ 0 w 440"/>
                <a:gd name="T11" fmla="*/ 6 h 102"/>
                <a:gd name="T12" fmla="*/ 0 w 440"/>
                <a:gd name="T13" fmla="*/ 5 h 102"/>
                <a:gd name="T14" fmla="*/ 0 w 440"/>
                <a:gd name="T15" fmla="*/ 4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4 h 102"/>
                <a:gd name="T52" fmla="*/ 0 w 440"/>
                <a:gd name="T53" fmla="*/ 5 h 102"/>
                <a:gd name="T54" fmla="*/ 0 w 440"/>
                <a:gd name="T55" fmla="*/ 6 h 102"/>
                <a:gd name="T56" fmla="*/ 0 w 440"/>
                <a:gd name="T57" fmla="*/ 8 h 102"/>
                <a:gd name="T58" fmla="*/ 0 w 440"/>
                <a:gd name="T59" fmla="*/ 8 h 102"/>
                <a:gd name="T60" fmla="*/ 0 w 440"/>
                <a:gd name="T61" fmla="*/ 9 h 102"/>
                <a:gd name="T62" fmla="*/ 0 w 440"/>
                <a:gd name="T63" fmla="*/ 10 h 102"/>
                <a:gd name="T64" fmla="*/ 0 w 440"/>
                <a:gd name="T65" fmla="*/ 11 h 102"/>
                <a:gd name="T66" fmla="*/ 0 w 440"/>
                <a:gd name="T67" fmla="*/ 11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297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8 h 168"/>
                <a:gd name="T2" fmla="*/ 0 w 1847"/>
                <a:gd name="T3" fmla="*/ 8 h 168"/>
                <a:gd name="T4" fmla="*/ 0 w 1847"/>
                <a:gd name="T5" fmla="*/ 10 h 168"/>
                <a:gd name="T6" fmla="*/ 0 w 1847"/>
                <a:gd name="T7" fmla="*/ 11 h 168"/>
                <a:gd name="T8" fmla="*/ 0 w 1847"/>
                <a:gd name="T9" fmla="*/ 12 h 168"/>
                <a:gd name="T10" fmla="*/ 0 w 1847"/>
                <a:gd name="T11" fmla="*/ 14 h 168"/>
                <a:gd name="T12" fmla="*/ 0 w 1847"/>
                <a:gd name="T13" fmla="*/ 16 h 168"/>
                <a:gd name="T14" fmla="*/ 0 w 1847"/>
                <a:gd name="T15" fmla="*/ 18 h 168"/>
                <a:gd name="T16" fmla="*/ 0 w 1847"/>
                <a:gd name="T17" fmla="*/ 20 h 168"/>
                <a:gd name="T18" fmla="*/ 0 w 1847"/>
                <a:gd name="T19" fmla="*/ 14 h 168"/>
                <a:gd name="T20" fmla="*/ 0 w 1847"/>
                <a:gd name="T21" fmla="*/ 14 h 168"/>
                <a:gd name="T22" fmla="*/ 0 w 1847"/>
                <a:gd name="T23" fmla="*/ 14 h 168"/>
                <a:gd name="T24" fmla="*/ 0 w 1847"/>
                <a:gd name="T25" fmla="*/ 14 h 168"/>
                <a:gd name="T26" fmla="*/ 0 w 1847"/>
                <a:gd name="T27" fmla="*/ 14 h 168"/>
                <a:gd name="T28" fmla="*/ 0 w 1847"/>
                <a:gd name="T29" fmla="*/ 14 h 168"/>
                <a:gd name="T30" fmla="*/ 0 w 1847"/>
                <a:gd name="T31" fmla="*/ 14 h 168"/>
                <a:gd name="T32" fmla="*/ 0 w 1847"/>
                <a:gd name="T33" fmla="*/ 14 h 168"/>
                <a:gd name="T34" fmla="*/ 0 w 1847"/>
                <a:gd name="T35" fmla="*/ 12 h 168"/>
                <a:gd name="T36" fmla="*/ 0 w 1847"/>
                <a:gd name="T37" fmla="*/ 10 h 168"/>
                <a:gd name="T38" fmla="*/ 0 w 1847"/>
                <a:gd name="T39" fmla="*/ 7 h 168"/>
                <a:gd name="T40" fmla="*/ 0 w 1847"/>
                <a:gd name="T41" fmla="*/ 5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5 h 168"/>
                <a:gd name="T60" fmla="*/ 0 w 1847"/>
                <a:gd name="T61" fmla="*/ 7 h 168"/>
                <a:gd name="T62" fmla="*/ 0 w 1847"/>
                <a:gd name="T63" fmla="*/ 10 h 168"/>
                <a:gd name="T64" fmla="*/ 0 w 1847"/>
                <a:gd name="T65" fmla="*/ 12 h 168"/>
                <a:gd name="T66" fmla="*/ 0 w 1847"/>
                <a:gd name="T67" fmla="*/ 14 h 168"/>
                <a:gd name="T68" fmla="*/ 0 w 1847"/>
                <a:gd name="T69" fmla="*/ 14 h 168"/>
                <a:gd name="T70" fmla="*/ 0 w 1847"/>
                <a:gd name="T71" fmla="*/ 14 h 168"/>
                <a:gd name="T72" fmla="*/ 0 w 1847"/>
                <a:gd name="T73" fmla="*/ 14 h 168"/>
                <a:gd name="T74" fmla="*/ 0 w 1847"/>
                <a:gd name="T75" fmla="*/ 14 h 168"/>
                <a:gd name="T76" fmla="*/ 0 w 1847"/>
                <a:gd name="T77" fmla="*/ 14 h 168"/>
                <a:gd name="T78" fmla="*/ 0 w 1847"/>
                <a:gd name="T79" fmla="*/ 14 h 168"/>
                <a:gd name="T80" fmla="*/ 0 w 1847"/>
                <a:gd name="T81" fmla="*/ 14 h 168"/>
                <a:gd name="T82" fmla="*/ 0 w 1847"/>
                <a:gd name="T83" fmla="*/ 20 h 168"/>
                <a:gd name="T84" fmla="*/ 0 w 1847"/>
                <a:gd name="T85" fmla="*/ 18 h 168"/>
                <a:gd name="T86" fmla="*/ 0 w 1847"/>
                <a:gd name="T87" fmla="*/ 16 h 168"/>
                <a:gd name="T88" fmla="*/ 0 w 1847"/>
                <a:gd name="T89" fmla="*/ 14 h 168"/>
                <a:gd name="T90" fmla="*/ 0 w 1847"/>
                <a:gd name="T91" fmla="*/ 12 h 168"/>
                <a:gd name="T92" fmla="*/ 0 w 1847"/>
                <a:gd name="T93" fmla="*/ 11 h 168"/>
                <a:gd name="T94" fmla="*/ 0 w 1847"/>
                <a:gd name="T95" fmla="*/ 10 h 168"/>
                <a:gd name="T96" fmla="*/ 0 w 1847"/>
                <a:gd name="T97" fmla="*/ 8 h 168"/>
                <a:gd name="T98" fmla="*/ 0 w 1847"/>
                <a:gd name="T99" fmla="*/ 8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298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299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300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301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302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303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304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305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306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307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308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309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310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311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312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313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314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315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316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317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318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319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320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321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322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323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324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325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326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327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328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329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330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331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23 h 373"/>
                <a:gd name="T2" fmla="*/ 0 w 217"/>
                <a:gd name="T3" fmla="*/ 23 h 373"/>
                <a:gd name="T4" fmla="*/ 0 w 217"/>
                <a:gd name="T5" fmla="*/ 36 h 373"/>
                <a:gd name="T6" fmla="*/ 0 w 217"/>
                <a:gd name="T7" fmla="*/ 36 h 373"/>
                <a:gd name="T8" fmla="*/ 0 w 217"/>
                <a:gd name="T9" fmla="*/ 39 h 373"/>
                <a:gd name="T10" fmla="*/ 0 w 217"/>
                <a:gd name="T11" fmla="*/ 39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7 h 373"/>
                <a:gd name="T22" fmla="*/ 0 w 217"/>
                <a:gd name="T23" fmla="*/ 17 h 373"/>
                <a:gd name="T24" fmla="*/ 0 w 217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332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333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23 h 373"/>
                <a:gd name="T2" fmla="*/ 0 w 216"/>
                <a:gd name="T3" fmla="*/ 23 h 373"/>
                <a:gd name="T4" fmla="*/ 0 w 216"/>
                <a:gd name="T5" fmla="*/ 36 h 373"/>
                <a:gd name="T6" fmla="*/ 0 w 216"/>
                <a:gd name="T7" fmla="*/ 36 h 373"/>
                <a:gd name="T8" fmla="*/ 0 w 216"/>
                <a:gd name="T9" fmla="*/ 39 h 373"/>
                <a:gd name="T10" fmla="*/ 0 w 216"/>
                <a:gd name="T11" fmla="*/ 39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7 h 373"/>
                <a:gd name="T22" fmla="*/ 0 w 216"/>
                <a:gd name="T23" fmla="*/ 17 h 373"/>
                <a:gd name="T24" fmla="*/ 0 w 216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334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335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23 h 373"/>
                <a:gd name="T2" fmla="*/ 0 w 217"/>
                <a:gd name="T3" fmla="*/ 23 h 373"/>
                <a:gd name="T4" fmla="*/ 0 w 217"/>
                <a:gd name="T5" fmla="*/ 36 h 373"/>
                <a:gd name="T6" fmla="*/ 0 w 217"/>
                <a:gd name="T7" fmla="*/ 36 h 373"/>
                <a:gd name="T8" fmla="*/ 0 w 217"/>
                <a:gd name="T9" fmla="*/ 39 h 373"/>
                <a:gd name="T10" fmla="*/ 0 w 217"/>
                <a:gd name="T11" fmla="*/ 39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7 h 373"/>
                <a:gd name="T22" fmla="*/ 0 w 217"/>
                <a:gd name="T23" fmla="*/ 17 h 373"/>
                <a:gd name="T24" fmla="*/ 0 w 217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336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337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24 h 372"/>
                <a:gd name="T2" fmla="*/ 0 w 216"/>
                <a:gd name="T3" fmla="*/ 24 h 372"/>
                <a:gd name="T4" fmla="*/ 0 w 216"/>
                <a:gd name="T5" fmla="*/ 38 h 372"/>
                <a:gd name="T6" fmla="*/ 0 w 216"/>
                <a:gd name="T7" fmla="*/ 38 h 372"/>
                <a:gd name="T8" fmla="*/ 0 w 216"/>
                <a:gd name="T9" fmla="*/ 41 h 372"/>
                <a:gd name="T10" fmla="*/ 0 w 216"/>
                <a:gd name="T11" fmla="*/ 4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8 h 372"/>
                <a:gd name="T22" fmla="*/ 0 w 216"/>
                <a:gd name="T23" fmla="*/ 18 h 372"/>
                <a:gd name="T24" fmla="*/ 0 w 216"/>
                <a:gd name="T25" fmla="*/ 24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338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339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24 h 372"/>
                <a:gd name="T2" fmla="*/ 0 w 217"/>
                <a:gd name="T3" fmla="*/ 24 h 372"/>
                <a:gd name="T4" fmla="*/ 0 w 217"/>
                <a:gd name="T5" fmla="*/ 38 h 372"/>
                <a:gd name="T6" fmla="*/ 0 w 217"/>
                <a:gd name="T7" fmla="*/ 38 h 372"/>
                <a:gd name="T8" fmla="*/ 0 w 217"/>
                <a:gd name="T9" fmla="*/ 41 h 372"/>
                <a:gd name="T10" fmla="*/ 0 w 217"/>
                <a:gd name="T11" fmla="*/ 4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8 h 372"/>
                <a:gd name="T22" fmla="*/ 0 w 217"/>
                <a:gd name="T23" fmla="*/ 18 h 372"/>
                <a:gd name="T24" fmla="*/ 0 w 217"/>
                <a:gd name="T25" fmla="*/ 24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340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341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23 h 373"/>
                <a:gd name="T2" fmla="*/ 0 w 215"/>
                <a:gd name="T3" fmla="*/ 23 h 373"/>
                <a:gd name="T4" fmla="*/ 0 w 215"/>
                <a:gd name="T5" fmla="*/ 36 h 373"/>
                <a:gd name="T6" fmla="*/ 0 w 215"/>
                <a:gd name="T7" fmla="*/ 36 h 373"/>
                <a:gd name="T8" fmla="*/ 0 w 215"/>
                <a:gd name="T9" fmla="*/ 39 h 373"/>
                <a:gd name="T10" fmla="*/ 0 w 215"/>
                <a:gd name="T11" fmla="*/ 39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7 h 373"/>
                <a:gd name="T22" fmla="*/ 0 w 215"/>
                <a:gd name="T23" fmla="*/ 17 h 373"/>
                <a:gd name="T24" fmla="*/ 0 w 215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342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343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23 h 373"/>
                <a:gd name="T2" fmla="*/ 0 w 216"/>
                <a:gd name="T3" fmla="*/ 23 h 373"/>
                <a:gd name="T4" fmla="*/ 0 w 216"/>
                <a:gd name="T5" fmla="*/ 36 h 373"/>
                <a:gd name="T6" fmla="*/ 0 w 216"/>
                <a:gd name="T7" fmla="*/ 36 h 373"/>
                <a:gd name="T8" fmla="*/ 0 w 216"/>
                <a:gd name="T9" fmla="*/ 39 h 373"/>
                <a:gd name="T10" fmla="*/ 0 w 216"/>
                <a:gd name="T11" fmla="*/ 39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7 h 373"/>
                <a:gd name="T22" fmla="*/ 0 w 216"/>
                <a:gd name="T23" fmla="*/ 17 h 373"/>
                <a:gd name="T24" fmla="*/ 0 w 216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344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345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23 h 373"/>
                <a:gd name="T2" fmla="*/ 0 w 215"/>
                <a:gd name="T3" fmla="*/ 23 h 373"/>
                <a:gd name="T4" fmla="*/ 0 w 215"/>
                <a:gd name="T5" fmla="*/ 36 h 373"/>
                <a:gd name="T6" fmla="*/ 0 w 215"/>
                <a:gd name="T7" fmla="*/ 36 h 373"/>
                <a:gd name="T8" fmla="*/ 0 w 215"/>
                <a:gd name="T9" fmla="*/ 39 h 373"/>
                <a:gd name="T10" fmla="*/ 0 w 215"/>
                <a:gd name="T11" fmla="*/ 39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7 h 373"/>
                <a:gd name="T22" fmla="*/ 0 w 215"/>
                <a:gd name="T23" fmla="*/ 17 h 373"/>
                <a:gd name="T24" fmla="*/ 0 w 215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346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347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348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24 h 372"/>
                <a:gd name="T2" fmla="*/ 0 w 215"/>
                <a:gd name="T3" fmla="*/ 24 h 372"/>
                <a:gd name="T4" fmla="*/ 0 w 215"/>
                <a:gd name="T5" fmla="*/ 38 h 372"/>
                <a:gd name="T6" fmla="*/ 0 w 215"/>
                <a:gd name="T7" fmla="*/ 38 h 372"/>
                <a:gd name="T8" fmla="*/ 0 w 215"/>
                <a:gd name="T9" fmla="*/ 41 h 372"/>
                <a:gd name="T10" fmla="*/ 0 w 215"/>
                <a:gd name="T11" fmla="*/ 4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8 h 372"/>
                <a:gd name="T22" fmla="*/ 0 w 215"/>
                <a:gd name="T23" fmla="*/ 18 h 372"/>
                <a:gd name="T24" fmla="*/ 0 w 215"/>
                <a:gd name="T25" fmla="*/ 24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349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350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351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352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353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354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355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356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2 h 38"/>
                <a:gd name="T2" fmla="*/ 0 w 37"/>
                <a:gd name="T3" fmla="*/ 20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20 h 38"/>
                <a:gd name="T32" fmla="*/ 0 w 37"/>
                <a:gd name="T33" fmla="*/ 22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27663" name="Group 316"/>
          <p:cNvGrpSpPr>
            <a:grpSpLocks/>
          </p:cNvGrpSpPr>
          <p:nvPr/>
        </p:nvGrpSpPr>
        <p:grpSpPr bwMode="auto">
          <a:xfrm>
            <a:off x="5452643" y="1897827"/>
            <a:ext cx="184901" cy="144411"/>
            <a:chOff x="4727" y="2506"/>
            <a:chExt cx="706" cy="1172"/>
          </a:xfrm>
        </p:grpSpPr>
        <p:sp>
          <p:nvSpPr>
            <p:cNvPr id="28201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20 h 135"/>
                <a:gd name="T2" fmla="*/ 0 w 139"/>
                <a:gd name="T3" fmla="*/ 14 h 135"/>
                <a:gd name="T4" fmla="*/ 0 w 139"/>
                <a:gd name="T5" fmla="*/ 14 h 135"/>
                <a:gd name="T6" fmla="*/ 0 w 139"/>
                <a:gd name="T7" fmla="*/ 7 h 135"/>
                <a:gd name="T8" fmla="*/ 0 w 139"/>
                <a:gd name="T9" fmla="*/ 7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20 h 135"/>
                <a:gd name="T16" fmla="*/ 0 w 139"/>
                <a:gd name="T17" fmla="*/ 20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202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42 h 1278"/>
                <a:gd name="T2" fmla="*/ 0 w 1946"/>
                <a:gd name="T3" fmla="*/ 11 h 1278"/>
                <a:gd name="T4" fmla="*/ 0 w 1946"/>
                <a:gd name="T5" fmla="*/ 11 h 1278"/>
                <a:gd name="T6" fmla="*/ 0 w 1946"/>
                <a:gd name="T7" fmla="*/ 10 h 1278"/>
                <a:gd name="T8" fmla="*/ 0 w 1946"/>
                <a:gd name="T9" fmla="*/ 9 h 1278"/>
                <a:gd name="T10" fmla="*/ 0 w 1946"/>
                <a:gd name="T11" fmla="*/ 8 h 1278"/>
                <a:gd name="T12" fmla="*/ 0 w 1946"/>
                <a:gd name="T13" fmla="*/ 7 h 1278"/>
                <a:gd name="T14" fmla="*/ 0 w 1946"/>
                <a:gd name="T15" fmla="*/ 6 h 1278"/>
                <a:gd name="T16" fmla="*/ 0 w 1946"/>
                <a:gd name="T17" fmla="*/ 5 h 1278"/>
                <a:gd name="T18" fmla="*/ 0 w 1946"/>
                <a:gd name="T19" fmla="*/ 4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4 h 1278"/>
                <a:gd name="T56" fmla="*/ 0 w 1946"/>
                <a:gd name="T57" fmla="*/ 5 h 1278"/>
                <a:gd name="T58" fmla="*/ 0 w 1946"/>
                <a:gd name="T59" fmla="*/ 6 h 1278"/>
                <a:gd name="T60" fmla="*/ 0 w 1946"/>
                <a:gd name="T61" fmla="*/ 7 h 1278"/>
                <a:gd name="T62" fmla="*/ 0 w 1946"/>
                <a:gd name="T63" fmla="*/ 8 h 1278"/>
                <a:gd name="T64" fmla="*/ 0 w 1946"/>
                <a:gd name="T65" fmla="*/ 9 h 1278"/>
                <a:gd name="T66" fmla="*/ 0 w 1946"/>
                <a:gd name="T67" fmla="*/ 10 h 1278"/>
                <a:gd name="T68" fmla="*/ 0 w 1946"/>
                <a:gd name="T69" fmla="*/ 11 h 1278"/>
                <a:gd name="T70" fmla="*/ 0 w 1946"/>
                <a:gd name="T71" fmla="*/ 11 h 1278"/>
                <a:gd name="T72" fmla="*/ 0 w 1946"/>
                <a:gd name="T73" fmla="*/ 142 h 1278"/>
                <a:gd name="T74" fmla="*/ 0 w 1946"/>
                <a:gd name="T75" fmla="*/ 142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203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204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205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206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207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208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209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210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211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212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213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214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215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216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217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218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11 h 102"/>
                <a:gd name="T2" fmla="*/ 0 w 440"/>
                <a:gd name="T3" fmla="*/ 10 h 102"/>
                <a:gd name="T4" fmla="*/ 0 w 440"/>
                <a:gd name="T5" fmla="*/ 9 h 102"/>
                <a:gd name="T6" fmla="*/ 0 w 440"/>
                <a:gd name="T7" fmla="*/ 8 h 102"/>
                <a:gd name="T8" fmla="*/ 0 w 440"/>
                <a:gd name="T9" fmla="*/ 8 h 102"/>
                <a:gd name="T10" fmla="*/ 0 w 440"/>
                <a:gd name="T11" fmla="*/ 6 h 102"/>
                <a:gd name="T12" fmla="*/ 0 w 440"/>
                <a:gd name="T13" fmla="*/ 5 h 102"/>
                <a:gd name="T14" fmla="*/ 0 w 440"/>
                <a:gd name="T15" fmla="*/ 4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4 h 102"/>
                <a:gd name="T52" fmla="*/ 0 w 440"/>
                <a:gd name="T53" fmla="*/ 5 h 102"/>
                <a:gd name="T54" fmla="*/ 0 w 440"/>
                <a:gd name="T55" fmla="*/ 6 h 102"/>
                <a:gd name="T56" fmla="*/ 0 w 440"/>
                <a:gd name="T57" fmla="*/ 8 h 102"/>
                <a:gd name="T58" fmla="*/ 0 w 440"/>
                <a:gd name="T59" fmla="*/ 8 h 102"/>
                <a:gd name="T60" fmla="*/ 0 w 440"/>
                <a:gd name="T61" fmla="*/ 9 h 102"/>
                <a:gd name="T62" fmla="*/ 0 w 440"/>
                <a:gd name="T63" fmla="*/ 10 h 102"/>
                <a:gd name="T64" fmla="*/ 0 w 440"/>
                <a:gd name="T65" fmla="*/ 11 h 102"/>
                <a:gd name="T66" fmla="*/ 0 w 440"/>
                <a:gd name="T67" fmla="*/ 11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219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8 h 168"/>
                <a:gd name="T2" fmla="*/ 0 w 1847"/>
                <a:gd name="T3" fmla="*/ 8 h 168"/>
                <a:gd name="T4" fmla="*/ 0 w 1847"/>
                <a:gd name="T5" fmla="*/ 10 h 168"/>
                <a:gd name="T6" fmla="*/ 0 w 1847"/>
                <a:gd name="T7" fmla="*/ 11 h 168"/>
                <a:gd name="T8" fmla="*/ 0 w 1847"/>
                <a:gd name="T9" fmla="*/ 12 h 168"/>
                <a:gd name="T10" fmla="*/ 0 w 1847"/>
                <a:gd name="T11" fmla="*/ 14 h 168"/>
                <a:gd name="T12" fmla="*/ 0 w 1847"/>
                <a:gd name="T13" fmla="*/ 16 h 168"/>
                <a:gd name="T14" fmla="*/ 0 w 1847"/>
                <a:gd name="T15" fmla="*/ 18 h 168"/>
                <a:gd name="T16" fmla="*/ 0 w 1847"/>
                <a:gd name="T17" fmla="*/ 20 h 168"/>
                <a:gd name="T18" fmla="*/ 0 w 1847"/>
                <a:gd name="T19" fmla="*/ 14 h 168"/>
                <a:gd name="T20" fmla="*/ 0 w 1847"/>
                <a:gd name="T21" fmla="*/ 14 h 168"/>
                <a:gd name="T22" fmla="*/ 0 w 1847"/>
                <a:gd name="T23" fmla="*/ 14 h 168"/>
                <a:gd name="T24" fmla="*/ 0 w 1847"/>
                <a:gd name="T25" fmla="*/ 14 h 168"/>
                <a:gd name="T26" fmla="*/ 0 w 1847"/>
                <a:gd name="T27" fmla="*/ 14 h 168"/>
                <a:gd name="T28" fmla="*/ 0 w 1847"/>
                <a:gd name="T29" fmla="*/ 14 h 168"/>
                <a:gd name="T30" fmla="*/ 0 w 1847"/>
                <a:gd name="T31" fmla="*/ 14 h 168"/>
                <a:gd name="T32" fmla="*/ 0 w 1847"/>
                <a:gd name="T33" fmla="*/ 14 h 168"/>
                <a:gd name="T34" fmla="*/ 0 w 1847"/>
                <a:gd name="T35" fmla="*/ 12 h 168"/>
                <a:gd name="T36" fmla="*/ 0 w 1847"/>
                <a:gd name="T37" fmla="*/ 10 h 168"/>
                <a:gd name="T38" fmla="*/ 0 w 1847"/>
                <a:gd name="T39" fmla="*/ 7 h 168"/>
                <a:gd name="T40" fmla="*/ 0 w 1847"/>
                <a:gd name="T41" fmla="*/ 5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5 h 168"/>
                <a:gd name="T60" fmla="*/ 0 w 1847"/>
                <a:gd name="T61" fmla="*/ 7 h 168"/>
                <a:gd name="T62" fmla="*/ 0 w 1847"/>
                <a:gd name="T63" fmla="*/ 10 h 168"/>
                <a:gd name="T64" fmla="*/ 0 w 1847"/>
                <a:gd name="T65" fmla="*/ 12 h 168"/>
                <a:gd name="T66" fmla="*/ 0 w 1847"/>
                <a:gd name="T67" fmla="*/ 14 h 168"/>
                <a:gd name="T68" fmla="*/ 0 w 1847"/>
                <a:gd name="T69" fmla="*/ 14 h 168"/>
                <a:gd name="T70" fmla="*/ 0 w 1847"/>
                <a:gd name="T71" fmla="*/ 14 h 168"/>
                <a:gd name="T72" fmla="*/ 0 w 1847"/>
                <a:gd name="T73" fmla="*/ 14 h 168"/>
                <a:gd name="T74" fmla="*/ 0 w 1847"/>
                <a:gd name="T75" fmla="*/ 14 h 168"/>
                <a:gd name="T76" fmla="*/ 0 w 1847"/>
                <a:gd name="T77" fmla="*/ 14 h 168"/>
                <a:gd name="T78" fmla="*/ 0 w 1847"/>
                <a:gd name="T79" fmla="*/ 14 h 168"/>
                <a:gd name="T80" fmla="*/ 0 w 1847"/>
                <a:gd name="T81" fmla="*/ 14 h 168"/>
                <a:gd name="T82" fmla="*/ 0 w 1847"/>
                <a:gd name="T83" fmla="*/ 20 h 168"/>
                <a:gd name="T84" fmla="*/ 0 w 1847"/>
                <a:gd name="T85" fmla="*/ 18 h 168"/>
                <a:gd name="T86" fmla="*/ 0 w 1847"/>
                <a:gd name="T87" fmla="*/ 16 h 168"/>
                <a:gd name="T88" fmla="*/ 0 w 1847"/>
                <a:gd name="T89" fmla="*/ 14 h 168"/>
                <a:gd name="T90" fmla="*/ 0 w 1847"/>
                <a:gd name="T91" fmla="*/ 12 h 168"/>
                <a:gd name="T92" fmla="*/ 0 w 1847"/>
                <a:gd name="T93" fmla="*/ 11 h 168"/>
                <a:gd name="T94" fmla="*/ 0 w 1847"/>
                <a:gd name="T95" fmla="*/ 10 h 168"/>
                <a:gd name="T96" fmla="*/ 0 w 1847"/>
                <a:gd name="T97" fmla="*/ 8 h 168"/>
                <a:gd name="T98" fmla="*/ 0 w 1847"/>
                <a:gd name="T99" fmla="*/ 8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220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221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222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223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224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225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226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227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228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229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230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231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232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233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234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235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236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237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238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239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240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241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242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243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244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245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246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247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248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249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250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251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252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253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23 h 373"/>
                <a:gd name="T2" fmla="*/ 0 w 217"/>
                <a:gd name="T3" fmla="*/ 23 h 373"/>
                <a:gd name="T4" fmla="*/ 0 w 217"/>
                <a:gd name="T5" fmla="*/ 36 h 373"/>
                <a:gd name="T6" fmla="*/ 0 w 217"/>
                <a:gd name="T7" fmla="*/ 36 h 373"/>
                <a:gd name="T8" fmla="*/ 0 w 217"/>
                <a:gd name="T9" fmla="*/ 39 h 373"/>
                <a:gd name="T10" fmla="*/ 0 w 217"/>
                <a:gd name="T11" fmla="*/ 39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7 h 373"/>
                <a:gd name="T22" fmla="*/ 0 w 217"/>
                <a:gd name="T23" fmla="*/ 17 h 373"/>
                <a:gd name="T24" fmla="*/ 0 w 217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254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255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23 h 373"/>
                <a:gd name="T2" fmla="*/ 0 w 216"/>
                <a:gd name="T3" fmla="*/ 23 h 373"/>
                <a:gd name="T4" fmla="*/ 0 w 216"/>
                <a:gd name="T5" fmla="*/ 36 h 373"/>
                <a:gd name="T6" fmla="*/ 0 w 216"/>
                <a:gd name="T7" fmla="*/ 36 h 373"/>
                <a:gd name="T8" fmla="*/ 0 w 216"/>
                <a:gd name="T9" fmla="*/ 39 h 373"/>
                <a:gd name="T10" fmla="*/ 0 w 216"/>
                <a:gd name="T11" fmla="*/ 39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7 h 373"/>
                <a:gd name="T22" fmla="*/ 0 w 216"/>
                <a:gd name="T23" fmla="*/ 17 h 373"/>
                <a:gd name="T24" fmla="*/ 0 w 216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256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257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23 h 373"/>
                <a:gd name="T2" fmla="*/ 0 w 217"/>
                <a:gd name="T3" fmla="*/ 23 h 373"/>
                <a:gd name="T4" fmla="*/ 0 w 217"/>
                <a:gd name="T5" fmla="*/ 36 h 373"/>
                <a:gd name="T6" fmla="*/ 0 w 217"/>
                <a:gd name="T7" fmla="*/ 36 h 373"/>
                <a:gd name="T8" fmla="*/ 0 w 217"/>
                <a:gd name="T9" fmla="*/ 39 h 373"/>
                <a:gd name="T10" fmla="*/ 0 w 217"/>
                <a:gd name="T11" fmla="*/ 39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7 h 373"/>
                <a:gd name="T22" fmla="*/ 0 w 217"/>
                <a:gd name="T23" fmla="*/ 17 h 373"/>
                <a:gd name="T24" fmla="*/ 0 w 217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258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259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24 h 372"/>
                <a:gd name="T2" fmla="*/ 0 w 216"/>
                <a:gd name="T3" fmla="*/ 24 h 372"/>
                <a:gd name="T4" fmla="*/ 0 w 216"/>
                <a:gd name="T5" fmla="*/ 38 h 372"/>
                <a:gd name="T6" fmla="*/ 0 w 216"/>
                <a:gd name="T7" fmla="*/ 38 h 372"/>
                <a:gd name="T8" fmla="*/ 0 w 216"/>
                <a:gd name="T9" fmla="*/ 41 h 372"/>
                <a:gd name="T10" fmla="*/ 0 w 216"/>
                <a:gd name="T11" fmla="*/ 4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8 h 372"/>
                <a:gd name="T22" fmla="*/ 0 w 216"/>
                <a:gd name="T23" fmla="*/ 18 h 372"/>
                <a:gd name="T24" fmla="*/ 0 w 216"/>
                <a:gd name="T25" fmla="*/ 24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260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261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24 h 372"/>
                <a:gd name="T2" fmla="*/ 0 w 217"/>
                <a:gd name="T3" fmla="*/ 24 h 372"/>
                <a:gd name="T4" fmla="*/ 0 w 217"/>
                <a:gd name="T5" fmla="*/ 38 h 372"/>
                <a:gd name="T6" fmla="*/ 0 w 217"/>
                <a:gd name="T7" fmla="*/ 38 h 372"/>
                <a:gd name="T8" fmla="*/ 0 w 217"/>
                <a:gd name="T9" fmla="*/ 41 h 372"/>
                <a:gd name="T10" fmla="*/ 0 w 217"/>
                <a:gd name="T11" fmla="*/ 4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8 h 372"/>
                <a:gd name="T22" fmla="*/ 0 w 217"/>
                <a:gd name="T23" fmla="*/ 18 h 372"/>
                <a:gd name="T24" fmla="*/ 0 w 217"/>
                <a:gd name="T25" fmla="*/ 24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262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263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23 h 373"/>
                <a:gd name="T2" fmla="*/ 0 w 215"/>
                <a:gd name="T3" fmla="*/ 23 h 373"/>
                <a:gd name="T4" fmla="*/ 0 w 215"/>
                <a:gd name="T5" fmla="*/ 36 h 373"/>
                <a:gd name="T6" fmla="*/ 0 w 215"/>
                <a:gd name="T7" fmla="*/ 36 h 373"/>
                <a:gd name="T8" fmla="*/ 0 w 215"/>
                <a:gd name="T9" fmla="*/ 39 h 373"/>
                <a:gd name="T10" fmla="*/ 0 w 215"/>
                <a:gd name="T11" fmla="*/ 39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7 h 373"/>
                <a:gd name="T22" fmla="*/ 0 w 215"/>
                <a:gd name="T23" fmla="*/ 17 h 373"/>
                <a:gd name="T24" fmla="*/ 0 w 215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264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265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23 h 373"/>
                <a:gd name="T2" fmla="*/ 0 w 216"/>
                <a:gd name="T3" fmla="*/ 23 h 373"/>
                <a:gd name="T4" fmla="*/ 0 w 216"/>
                <a:gd name="T5" fmla="*/ 36 h 373"/>
                <a:gd name="T6" fmla="*/ 0 w 216"/>
                <a:gd name="T7" fmla="*/ 36 h 373"/>
                <a:gd name="T8" fmla="*/ 0 w 216"/>
                <a:gd name="T9" fmla="*/ 39 h 373"/>
                <a:gd name="T10" fmla="*/ 0 w 216"/>
                <a:gd name="T11" fmla="*/ 39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7 h 373"/>
                <a:gd name="T22" fmla="*/ 0 w 216"/>
                <a:gd name="T23" fmla="*/ 17 h 373"/>
                <a:gd name="T24" fmla="*/ 0 w 216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266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267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23 h 373"/>
                <a:gd name="T2" fmla="*/ 0 w 215"/>
                <a:gd name="T3" fmla="*/ 23 h 373"/>
                <a:gd name="T4" fmla="*/ 0 w 215"/>
                <a:gd name="T5" fmla="*/ 36 h 373"/>
                <a:gd name="T6" fmla="*/ 0 w 215"/>
                <a:gd name="T7" fmla="*/ 36 h 373"/>
                <a:gd name="T8" fmla="*/ 0 w 215"/>
                <a:gd name="T9" fmla="*/ 39 h 373"/>
                <a:gd name="T10" fmla="*/ 0 w 215"/>
                <a:gd name="T11" fmla="*/ 39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7 h 373"/>
                <a:gd name="T22" fmla="*/ 0 w 215"/>
                <a:gd name="T23" fmla="*/ 17 h 373"/>
                <a:gd name="T24" fmla="*/ 0 w 215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268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269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270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24 h 372"/>
                <a:gd name="T2" fmla="*/ 0 w 215"/>
                <a:gd name="T3" fmla="*/ 24 h 372"/>
                <a:gd name="T4" fmla="*/ 0 w 215"/>
                <a:gd name="T5" fmla="*/ 38 h 372"/>
                <a:gd name="T6" fmla="*/ 0 w 215"/>
                <a:gd name="T7" fmla="*/ 38 h 372"/>
                <a:gd name="T8" fmla="*/ 0 w 215"/>
                <a:gd name="T9" fmla="*/ 41 h 372"/>
                <a:gd name="T10" fmla="*/ 0 w 215"/>
                <a:gd name="T11" fmla="*/ 4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8 h 372"/>
                <a:gd name="T22" fmla="*/ 0 w 215"/>
                <a:gd name="T23" fmla="*/ 18 h 372"/>
                <a:gd name="T24" fmla="*/ 0 w 215"/>
                <a:gd name="T25" fmla="*/ 24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271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272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273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274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275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276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277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278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2 h 38"/>
                <a:gd name="T2" fmla="*/ 0 w 37"/>
                <a:gd name="T3" fmla="*/ 20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20 h 38"/>
                <a:gd name="T32" fmla="*/ 0 w 37"/>
                <a:gd name="T33" fmla="*/ 22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27664" name="Group 316"/>
          <p:cNvGrpSpPr>
            <a:grpSpLocks/>
          </p:cNvGrpSpPr>
          <p:nvPr/>
        </p:nvGrpSpPr>
        <p:grpSpPr bwMode="auto">
          <a:xfrm>
            <a:off x="4699545" y="2131315"/>
            <a:ext cx="184901" cy="144411"/>
            <a:chOff x="4727" y="2506"/>
            <a:chExt cx="706" cy="1172"/>
          </a:xfrm>
        </p:grpSpPr>
        <p:sp>
          <p:nvSpPr>
            <p:cNvPr id="28123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20 h 135"/>
                <a:gd name="T2" fmla="*/ 0 w 139"/>
                <a:gd name="T3" fmla="*/ 14 h 135"/>
                <a:gd name="T4" fmla="*/ 0 w 139"/>
                <a:gd name="T5" fmla="*/ 14 h 135"/>
                <a:gd name="T6" fmla="*/ 0 w 139"/>
                <a:gd name="T7" fmla="*/ 7 h 135"/>
                <a:gd name="T8" fmla="*/ 0 w 139"/>
                <a:gd name="T9" fmla="*/ 7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20 h 135"/>
                <a:gd name="T16" fmla="*/ 0 w 139"/>
                <a:gd name="T17" fmla="*/ 20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124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42 h 1278"/>
                <a:gd name="T2" fmla="*/ 0 w 1946"/>
                <a:gd name="T3" fmla="*/ 11 h 1278"/>
                <a:gd name="T4" fmla="*/ 0 w 1946"/>
                <a:gd name="T5" fmla="*/ 11 h 1278"/>
                <a:gd name="T6" fmla="*/ 0 w 1946"/>
                <a:gd name="T7" fmla="*/ 10 h 1278"/>
                <a:gd name="T8" fmla="*/ 0 w 1946"/>
                <a:gd name="T9" fmla="*/ 9 h 1278"/>
                <a:gd name="T10" fmla="*/ 0 w 1946"/>
                <a:gd name="T11" fmla="*/ 8 h 1278"/>
                <a:gd name="T12" fmla="*/ 0 w 1946"/>
                <a:gd name="T13" fmla="*/ 7 h 1278"/>
                <a:gd name="T14" fmla="*/ 0 w 1946"/>
                <a:gd name="T15" fmla="*/ 6 h 1278"/>
                <a:gd name="T16" fmla="*/ 0 w 1946"/>
                <a:gd name="T17" fmla="*/ 5 h 1278"/>
                <a:gd name="T18" fmla="*/ 0 w 1946"/>
                <a:gd name="T19" fmla="*/ 4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4 h 1278"/>
                <a:gd name="T56" fmla="*/ 0 w 1946"/>
                <a:gd name="T57" fmla="*/ 5 h 1278"/>
                <a:gd name="T58" fmla="*/ 0 w 1946"/>
                <a:gd name="T59" fmla="*/ 6 h 1278"/>
                <a:gd name="T60" fmla="*/ 0 w 1946"/>
                <a:gd name="T61" fmla="*/ 7 h 1278"/>
                <a:gd name="T62" fmla="*/ 0 w 1946"/>
                <a:gd name="T63" fmla="*/ 8 h 1278"/>
                <a:gd name="T64" fmla="*/ 0 w 1946"/>
                <a:gd name="T65" fmla="*/ 9 h 1278"/>
                <a:gd name="T66" fmla="*/ 0 w 1946"/>
                <a:gd name="T67" fmla="*/ 10 h 1278"/>
                <a:gd name="T68" fmla="*/ 0 w 1946"/>
                <a:gd name="T69" fmla="*/ 11 h 1278"/>
                <a:gd name="T70" fmla="*/ 0 w 1946"/>
                <a:gd name="T71" fmla="*/ 11 h 1278"/>
                <a:gd name="T72" fmla="*/ 0 w 1946"/>
                <a:gd name="T73" fmla="*/ 142 h 1278"/>
                <a:gd name="T74" fmla="*/ 0 w 1946"/>
                <a:gd name="T75" fmla="*/ 142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125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126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127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128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129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130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131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132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133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134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135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136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137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138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139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140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11 h 102"/>
                <a:gd name="T2" fmla="*/ 0 w 440"/>
                <a:gd name="T3" fmla="*/ 10 h 102"/>
                <a:gd name="T4" fmla="*/ 0 w 440"/>
                <a:gd name="T5" fmla="*/ 9 h 102"/>
                <a:gd name="T6" fmla="*/ 0 w 440"/>
                <a:gd name="T7" fmla="*/ 8 h 102"/>
                <a:gd name="T8" fmla="*/ 0 w 440"/>
                <a:gd name="T9" fmla="*/ 8 h 102"/>
                <a:gd name="T10" fmla="*/ 0 w 440"/>
                <a:gd name="T11" fmla="*/ 6 h 102"/>
                <a:gd name="T12" fmla="*/ 0 w 440"/>
                <a:gd name="T13" fmla="*/ 5 h 102"/>
                <a:gd name="T14" fmla="*/ 0 w 440"/>
                <a:gd name="T15" fmla="*/ 4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4 h 102"/>
                <a:gd name="T52" fmla="*/ 0 w 440"/>
                <a:gd name="T53" fmla="*/ 5 h 102"/>
                <a:gd name="T54" fmla="*/ 0 w 440"/>
                <a:gd name="T55" fmla="*/ 6 h 102"/>
                <a:gd name="T56" fmla="*/ 0 w 440"/>
                <a:gd name="T57" fmla="*/ 8 h 102"/>
                <a:gd name="T58" fmla="*/ 0 w 440"/>
                <a:gd name="T59" fmla="*/ 8 h 102"/>
                <a:gd name="T60" fmla="*/ 0 w 440"/>
                <a:gd name="T61" fmla="*/ 9 h 102"/>
                <a:gd name="T62" fmla="*/ 0 w 440"/>
                <a:gd name="T63" fmla="*/ 10 h 102"/>
                <a:gd name="T64" fmla="*/ 0 w 440"/>
                <a:gd name="T65" fmla="*/ 11 h 102"/>
                <a:gd name="T66" fmla="*/ 0 w 440"/>
                <a:gd name="T67" fmla="*/ 11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141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8 h 168"/>
                <a:gd name="T2" fmla="*/ 0 w 1847"/>
                <a:gd name="T3" fmla="*/ 8 h 168"/>
                <a:gd name="T4" fmla="*/ 0 w 1847"/>
                <a:gd name="T5" fmla="*/ 10 h 168"/>
                <a:gd name="T6" fmla="*/ 0 w 1847"/>
                <a:gd name="T7" fmla="*/ 11 h 168"/>
                <a:gd name="T8" fmla="*/ 0 w 1847"/>
                <a:gd name="T9" fmla="*/ 12 h 168"/>
                <a:gd name="T10" fmla="*/ 0 w 1847"/>
                <a:gd name="T11" fmla="*/ 14 h 168"/>
                <a:gd name="T12" fmla="*/ 0 w 1847"/>
                <a:gd name="T13" fmla="*/ 16 h 168"/>
                <a:gd name="T14" fmla="*/ 0 w 1847"/>
                <a:gd name="T15" fmla="*/ 18 h 168"/>
                <a:gd name="T16" fmla="*/ 0 w 1847"/>
                <a:gd name="T17" fmla="*/ 20 h 168"/>
                <a:gd name="T18" fmla="*/ 0 w 1847"/>
                <a:gd name="T19" fmla="*/ 14 h 168"/>
                <a:gd name="T20" fmla="*/ 0 w 1847"/>
                <a:gd name="T21" fmla="*/ 14 h 168"/>
                <a:gd name="T22" fmla="*/ 0 w 1847"/>
                <a:gd name="T23" fmla="*/ 14 h 168"/>
                <a:gd name="T24" fmla="*/ 0 w 1847"/>
                <a:gd name="T25" fmla="*/ 14 h 168"/>
                <a:gd name="T26" fmla="*/ 0 w 1847"/>
                <a:gd name="T27" fmla="*/ 14 h 168"/>
                <a:gd name="T28" fmla="*/ 0 w 1847"/>
                <a:gd name="T29" fmla="*/ 14 h 168"/>
                <a:gd name="T30" fmla="*/ 0 w 1847"/>
                <a:gd name="T31" fmla="*/ 14 h 168"/>
                <a:gd name="T32" fmla="*/ 0 w 1847"/>
                <a:gd name="T33" fmla="*/ 14 h 168"/>
                <a:gd name="T34" fmla="*/ 0 w 1847"/>
                <a:gd name="T35" fmla="*/ 12 h 168"/>
                <a:gd name="T36" fmla="*/ 0 w 1847"/>
                <a:gd name="T37" fmla="*/ 10 h 168"/>
                <a:gd name="T38" fmla="*/ 0 w 1847"/>
                <a:gd name="T39" fmla="*/ 7 h 168"/>
                <a:gd name="T40" fmla="*/ 0 w 1847"/>
                <a:gd name="T41" fmla="*/ 5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5 h 168"/>
                <a:gd name="T60" fmla="*/ 0 w 1847"/>
                <a:gd name="T61" fmla="*/ 7 h 168"/>
                <a:gd name="T62" fmla="*/ 0 w 1847"/>
                <a:gd name="T63" fmla="*/ 10 h 168"/>
                <a:gd name="T64" fmla="*/ 0 w 1847"/>
                <a:gd name="T65" fmla="*/ 12 h 168"/>
                <a:gd name="T66" fmla="*/ 0 w 1847"/>
                <a:gd name="T67" fmla="*/ 14 h 168"/>
                <a:gd name="T68" fmla="*/ 0 w 1847"/>
                <a:gd name="T69" fmla="*/ 14 h 168"/>
                <a:gd name="T70" fmla="*/ 0 w 1847"/>
                <a:gd name="T71" fmla="*/ 14 h 168"/>
                <a:gd name="T72" fmla="*/ 0 w 1847"/>
                <a:gd name="T73" fmla="*/ 14 h 168"/>
                <a:gd name="T74" fmla="*/ 0 w 1847"/>
                <a:gd name="T75" fmla="*/ 14 h 168"/>
                <a:gd name="T76" fmla="*/ 0 w 1847"/>
                <a:gd name="T77" fmla="*/ 14 h 168"/>
                <a:gd name="T78" fmla="*/ 0 w 1847"/>
                <a:gd name="T79" fmla="*/ 14 h 168"/>
                <a:gd name="T80" fmla="*/ 0 w 1847"/>
                <a:gd name="T81" fmla="*/ 14 h 168"/>
                <a:gd name="T82" fmla="*/ 0 w 1847"/>
                <a:gd name="T83" fmla="*/ 20 h 168"/>
                <a:gd name="T84" fmla="*/ 0 w 1847"/>
                <a:gd name="T85" fmla="*/ 18 h 168"/>
                <a:gd name="T86" fmla="*/ 0 w 1847"/>
                <a:gd name="T87" fmla="*/ 16 h 168"/>
                <a:gd name="T88" fmla="*/ 0 w 1847"/>
                <a:gd name="T89" fmla="*/ 14 h 168"/>
                <a:gd name="T90" fmla="*/ 0 w 1847"/>
                <a:gd name="T91" fmla="*/ 12 h 168"/>
                <a:gd name="T92" fmla="*/ 0 w 1847"/>
                <a:gd name="T93" fmla="*/ 11 h 168"/>
                <a:gd name="T94" fmla="*/ 0 w 1847"/>
                <a:gd name="T95" fmla="*/ 10 h 168"/>
                <a:gd name="T96" fmla="*/ 0 w 1847"/>
                <a:gd name="T97" fmla="*/ 8 h 168"/>
                <a:gd name="T98" fmla="*/ 0 w 1847"/>
                <a:gd name="T99" fmla="*/ 8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142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143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144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145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146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147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148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149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150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151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152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153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154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155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156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157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158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159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160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161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162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163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164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165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166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167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168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169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170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171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172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173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174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175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23 h 373"/>
                <a:gd name="T2" fmla="*/ 0 w 217"/>
                <a:gd name="T3" fmla="*/ 23 h 373"/>
                <a:gd name="T4" fmla="*/ 0 w 217"/>
                <a:gd name="T5" fmla="*/ 36 h 373"/>
                <a:gd name="T6" fmla="*/ 0 w 217"/>
                <a:gd name="T7" fmla="*/ 36 h 373"/>
                <a:gd name="T8" fmla="*/ 0 w 217"/>
                <a:gd name="T9" fmla="*/ 39 h 373"/>
                <a:gd name="T10" fmla="*/ 0 w 217"/>
                <a:gd name="T11" fmla="*/ 39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7 h 373"/>
                <a:gd name="T22" fmla="*/ 0 w 217"/>
                <a:gd name="T23" fmla="*/ 17 h 373"/>
                <a:gd name="T24" fmla="*/ 0 w 217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176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177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23 h 373"/>
                <a:gd name="T2" fmla="*/ 0 w 216"/>
                <a:gd name="T3" fmla="*/ 23 h 373"/>
                <a:gd name="T4" fmla="*/ 0 w 216"/>
                <a:gd name="T5" fmla="*/ 36 h 373"/>
                <a:gd name="T6" fmla="*/ 0 w 216"/>
                <a:gd name="T7" fmla="*/ 36 h 373"/>
                <a:gd name="T8" fmla="*/ 0 w 216"/>
                <a:gd name="T9" fmla="*/ 39 h 373"/>
                <a:gd name="T10" fmla="*/ 0 w 216"/>
                <a:gd name="T11" fmla="*/ 39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7 h 373"/>
                <a:gd name="T22" fmla="*/ 0 w 216"/>
                <a:gd name="T23" fmla="*/ 17 h 373"/>
                <a:gd name="T24" fmla="*/ 0 w 216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178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179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23 h 373"/>
                <a:gd name="T2" fmla="*/ 0 w 217"/>
                <a:gd name="T3" fmla="*/ 23 h 373"/>
                <a:gd name="T4" fmla="*/ 0 w 217"/>
                <a:gd name="T5" fmla="*/ 36 h 373"/>
                <a:gd name="T6" fmla="*/ 0 w 217"/>
                <a:gd name="T7" fmla="*/ 36 h 373"/>
                <a:gd name="T8" fmla="*/ 0 w 217"/>
                <a:gd name="T9" fmla="*/ 39 h 373"/>
                <a:gd name="T10" fmla="*/ 0 w 217"/>
                <a:gd name="T11" fmla="*/ 39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7 h 373"/>
                <a:gd name="T22" fmla="*/ 0 w 217"/>
                <a:gd name="T23" fmla="*/ 17 h 373"/>
                <a:gd name="T24" fmla="*/ 0 w 217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180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181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24 h 372"/>
                <a:gd name="T2" fmla="*/ 0 w 216"/>
                <a:gd name="T3" fmla="*/ 24 h 372"/>
                <a:gd name="T4" fmla="*/ 0 w 216"/>
                <a:gd name="T5" fmla="*/ 38 h 372"/>
                <a:gd name="T6" fmla="*/ 0 w 216"/>
                <a:gd name="T7" fmla="*/ 38 h 372"/>
                <a:gd name="T8" fmla="*/ 0 w 216"/>
                <a:gd name="T9" fmla="*/ 41 h 372"/>
                <a:gd name="T10" fmla="*/ 0 w 216"/>
                <a:gd name="T11" fmla="*/ 4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8 h 372"/>
                <a:gd name="T22" fmla="*/ 0 w 216"/>
                <a:gd name="T23" fmla="*/ 18 h 372"/>
                <a:gd name="T24" fmla="*/ 0 w 216"/>
                <a:gd name="T25" fmla="*/ 24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182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183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24 h 372"/>
                <a:gd name="T2" fmla="*/ 0 w 217"/>
                <a:gd name="T3" fmla="*/ 24 h 372"/>
                <a:gd name="T4" fmla="*/ 0 w 217"/>
                <a:gd name="T5" fmla="*/ 38 h 372"/>
                <a:gd name="T6" fmla="*/ 0 w 217"/>
                <a:gd name="T7" fmla="*/ 38 h 372"/>
                <a:gd name="T8" fmla="*/ 0 w 217"/>
                <a:gd name="T9" fmla="*/ 41 h 372"/>
                <a:gd name="T10" fmla="*/ 0 w 217"/>
                <a:gd name="T11" fmla="*/ 4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8 h 372"/>
                <a:gd name="T22" fmla="*/ 0 w 217"/>
                <a:gd name="T23" fmla="*/ 18 h 372"/>
                <a:gd name="T24" fmla="*/ 0 w 217"/>
                <a:gd name="T25" fmla="*/ 24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184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185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23 h 373"/>
                <a:gd name="T2" fmla="*/ 0 w 215"/>
                <a:gd name="T3" fmla="*/ 23 h 373"/>
                <a:gd name="T4" fmla="*/ 0 w 215"/>
                <a:gd name="T5" fmla="*/ 36 h 373"/>
                <a:gd name="T6" fmla="*/ 0 w 215"/>
                <a:gd name="T7" fmla="*/ 36 h 373"/>
                <a:gd name="T8" fmla="*/ 0 w 215"/>
                <a:gd name="T9" fmla="*/ 39 h 373"/>
                <a:gd name="T10" fmla="*/ 0 w 215"/>
                <a:gd name="T11" fmla="*/ 39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7 h 373"/>
                <a:gd name="T22" fmla="*/ 0 w 215"/>
                <a:gd name="T23" fmla="*/ 17 h 373"/>
                <a:gd name="T24" fmla="*/ 0 w 215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186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187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23 h 373"/>
                <a:gd name="T2" fmla="*/ 0 w 216"/>
                <a:gd name="T3" fmla="*/ 23 h 373"/>
                <a:gd name="T4" fmla="*/ 0 w 216"/>
                <a:gd name="T5" fmla="*/ 36 h 373"/>
                <a:gd name="T6" fmla="*/ 0 w 216"/>
                <a:gd name="T7" fmla="*/ 36 h 373"/>
                <a:gd name="T8" fmla="*/ 0 w 216"/>
                <a:gd name="T9" fmla="*/ 39 h 373"/>
                <a:gd name="T10" fmla="*/ 0 w 216"/>
                <a:gd name="T11" fmla="*/ 39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7 h 373"/>
                <a:gd name="T22" fmla="*/ 0 w 216"/>
                <a:gd name="T23" fmla="*/ 17 h 373"/>
                <a:gd name="T24" fmla="*/ 0 w 216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188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189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23 h 373"/>
                <a:gd name="T2" fmla="*/ 0 w 215"/>
                <a:gd name="T3" fmla="*/ 23 h 373"/>
                <a:gd name="T4" fmla="*/ 0 w 215"/>
                <a:gd name="T5" fmla="*/ 36 h 373"/>
                <a:gd name="T6" fmla="*/ 0 w 215"/>
                <a:gd name="T7" fmla="*/ 36 h 373"/>
                <a:gd name="T8" fmla="*/ 0 w 215"/>
                <a:gd name="T9" fmla="*/ 39 h 373"/>
                <a:gd name="T10" fmla="*/ 0 w 215"/>
                <a:gd name="T11" fmla="*/ 39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7 h 373"/>
                <a:gd name="T22" fmla="*/ 0 w 215"/>
                <a:gd name="T23" fmla="*/ 17 h 373"/>
                <a:gd name="T24" fmla="*/ 0 w 215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190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191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192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24 h 372"/>
                <a:gd name="T2" fmla="*/ 0 w 215"/>
                <a:gd name="T3" fmla="*/ 24 h 372"/>
                <a:gd name="T4" fmla="*/ 0 w 215"/>
                <a:gd name="T5" fmla="*/ 38 h 372"/>
                <a:gd name="T6" fmla="*/ 0 w 215"/>
                <a:gd name="T7" fmla="*/ 38 h 372"/>
                <a:gd name="T8" fmla="*/ 0 w 215"/>
                <a:gd name="T9" fmla="*/ 41 h 372"/>
                <a:gd name="T10" fmla="*/ 0 w 215"/>
                <a:gd name="T11" fmla="*/ 4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8 h 372"/>
                <a:gd name="T22" fmla="*/ 0 w 215"/>
                <a:gd name="T23" fmla="*/ 18 h 372"/>
                <a:gd name="T24" fmla="*/ 0 w 215"/>
                <a:gd name="T25" fmla="*/ 24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193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194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195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196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197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198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199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200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2 h 38"/>
                <a:gd name="T2" fmla="*/ 0 w 37"/>
                <a:gd name="T3" fmla="*/ 20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20 h 38"/>
                <a:gd name="T32" fmla="*/ 0 w 37"/>
                <a:gd name="T33" fmla="*/ 22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27665" name="Group 316"/>
          <p:cNvGrpSpPr>
            <a:grpSpLocks/>
          </p:cNvGrpSpPr>
          <p:nvPr/>
        </p:nvGrpSpPr>
        <p:grpSpPr bwMode="auto">
          <a:xfrm>
            <a:off x="4614520" y="2947844"/>
            <a:ext cx="186249" cy="145761"/>
            <a:chOff x="4727" y="2506"/>
            <a:chExt cx="706" cy="1172"/>
          </a:xfrm>
        </p:grpSpPr>
        <p:sp>
          <p:nvSpPr>
            <p:cNvPr id="28045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20 h 135"/>
                <a:gd name="T2" fmla="*/ 0 w 139"/>
                <a:gd name="T3" fmla="*/ 14 h 135"/>
                <a:gd name="T4" fmla="*/ 0 w 139"/>
                <a:gd name="T5" fmla="*/ 14 h 135"/>
                <a:gd name="T6" fmla="*/ 0 w 139"/>
                <a:gd name="T7" fmla="*/ 7 h 135"/>
                <a:gd name="T8" fmla="*/ 0 w 139"/>
                <a:gd name="T9" fmla="*/ 7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20 h 135"/>
                <a:gd name="T16" fmla="*/ 0 w 139"/>
                <a:gd name="T17" fmla="*/ 20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046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42 h 1278"/>
                <a:gd name="T2" fmla="*/ 0 w 1946"/>
                <a:gd name="T3" fmla="*/ 11 h 1278"/>
                <a:gd name="T4" fmla="*/ 0 w 1946"/>
                <a:gd name="T5" fmla="*/ 11 h 1278"/>
                <a:gd name="T6" fmla="*/ 0 w 1946"/>
                <a:gd name="T7" fmla="*/ 10 h 1278"/>
                <a:gd name="T8" fmla="*/ 0 w 1946"/>
                <a:gd name="T9" fmla="*/ 9 h 1278"/>
                <a:gd name="T10" fmla="*/ 0 w 1946"/>
                <a:gd name="T11" fmla="*/ 8 h 1278"/>
                <a:gd name="T12" fmla="*/ 0 w 1946"/>
                <a:gd name="T13" fmla="*/ 7 h 1278"/>
                <a:gd name="T14" fmla="*/ 0 w 1946"/>
                <a:gd name="T15" fmla="*/ 6 h 1278"/>
                <a:gd name="T16" fmla="*/ 0 w 1946"/>
                <a:gd name="T17" fmla="*/ 5 h 1278"/>
                <a:gd name="T18" fmla="*/ 0 w 1946"/>
                <a:gd name="T19" fmla="*/ 4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4 h 1278"/>
                <a:gd name="T56" fmla="*/ 0 w 1946"/>
                <a:gd name="T57" fmla="*/ 5 h 1278"/>
                <a:gd name="T58" fmla="*/ 0 w 1946"/>
                <a:gd name="T59" fmla="*/ 6 h 1278"/>
                <a:gd name="T60" fmla="*/ 0 w 1946"/>
                <a:gd name="T61" fmla="*/ 7 h 1278"/>
                <a:gd name="T62" fmla="*/ 0 w 1946"/>
                <a:gd name="T63" fmla="*/ 8 h 1278"/>
                <a:gd name="T64" fmla="*/ 0 w 1946"/>
                <a:gd name="T65" fmla="*/ 9 h 1278"/>
                <a:gd name="T66" fmla="*/ 0 w 1946"/>
                <a:gd name="T67" fmla="*/ 10 h 1278"/>
                <a:gd name="T68" fmla="*/ 0 w 1946"/>
                <a:gd name="T69" fmla="*/ 11 h 1278"/>
                <a:gd name="T70" fmla="*/ 0 w 1946"/>
                <a:gd name="T71" fmla="*/ 11 h 1278"/>
                <a:gd name="T72" fmla="*/ 0 w 1946"/>
                <a:gd name="T73" fmla="*/ 142 h 1278"/>
                <a:gd name="T74" fmla="*/ 0 w 1946"/>
                <a:gd name="T75" fmla="*/ 142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047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048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049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050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051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052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053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054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055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056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057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058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059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060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061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062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11 h 102"/>
                <a:gd name="T2" fmla="*/ 0 w 440"/>
                <a:gd name="T3" fmla="*/ 10 h 102"/>
                <a:gd name="T4" fmla="*/ 0 w 440"/>
                <a:gd name="T5" fmla="*/ 9 h 102"/>
                <a:gd name="T6" fmla="*/ 0 w 440"/>
                <a:gd name="T7" fmla="*/ 8 h 102"/>
                <a:gd name="T8" fmla="*/ 0 w 440"/>
                <a:gd name="T9" fmla="*/ 8 h 102"/>
                <a:gd name="T10" fmla="*/ 0 w 440"/>
                <a:gd name="T11" fmla="*/ 6 h 102"/>
                <a:gd name="T12" fmla="*/ 0 w 440"/>
                <a:gd name="T13" fmla="*/ 5 h 102"/>
                <a:gd name="T14" fmla="*/ 0 w 440"/>
                <a:gd name="T15" fmla="*/ 4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4 h 102"/>
                <a:gd name="T52" fmla="*/ 0 w 440"/>
                <a:gd name="T53" fmla="*/ 5 h 102"/>
                <a:gd name="T54" fmla="*/ 0 w 440"/>
                <a:gd name="T55" fmla="*/ 6 h 102"/>
                <a:gd name="T56" fmla="*/ 0 w 440"/>
                <a:gd name="T57" fmla="*/ 8 h 102"/>
                <a:gd name="T58" fmla="*/ 0 w 440"/>
                <a:gd name="T59" fmla="*/ 8 h 102"/>
                <a:gd name="T60" fmla="*/ 0 w 440"/>
                <a:gd name="T61" fmla="*/ 9 h 102"/>
                <a:gd name="T62" fmla="*/ 0 w 440"/>
                <a:gd name="T63" fmla="*/ 10 h 102"/>
                <a:gd name="T64" fmla="*/ 0 w 440"/>
                <a:gd name="T65" fmla="*/ 11 h 102"/>
                <a:gd name="T66" fmla="*/ 0 w 440"/>
                <a:gd name="T67" fmla="*/ 11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063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8 h 168"/>
                <a:gd name="T2" fmla="*/ 0 w 1847"/>
                <a:gd name="T3" fmla="*/ 8 h 168"/>
                <a:gd name="T4" fmla="*/ 0 w 1847"/>
                <a:gd name="T5" fmla="*/ 10 h 168"/>
                <a:gd name="T6" fmla="*/ 0 w 1847"/>
                <a:gd name="T7" fmla="*/ 11 h 168"/>
                <a:gd name="T8" fmla="*/ 0 w 1847"/>
                <a:gd name="T9" fmla="*/ 12 h 168"/>
                <a:gd name="T10" fmla="*/ 0 w 1847"/>
                <a:gd name="T11" fmla="*/ 14 h 168"/>
                <a:gd name="T12" fmla="*/ 0 w 1847"/>
                <a:gd name="T13" fmla="*/ 16 h 168"/>
                <a:gd name="T14" fmla="*/ 0 w 1847"/>
                <a:gd name="T15" fmla="*/ 18 h 168"/>
                <a:gd name="T16" fmla="*/ 0 w 1847"/>
                <a:gd name="T17" fmla="*/ 20 h 168"/>
                <a:gd name="T18" fmla="*/ 0 w 1847"/>
                <a:gd name="T19" fmla="*/ 14 h 168"/>
                <a:gd name="T20" fmla="*/ 0 w 1847"/>
                <a:gd name="T21" fmla="*/ 14 h 168"/>
                <a:gd name="T22" fmla="*/ 0 w 1847"/>
                <a:gd name="T23" fmla="*/ 14 h 168"/>
                <a:gd name="T24" fmla="*/ 0 w 1847"/>
                <a:gd name="T25" fmla="*/ 14 h 168"/>
                <a:gd name="T26" fmla="*/ 0 w 1847"/>
                <a:gd name="T27" fmla="*/ 14 h 168"/>
                <a:gd name="T28" fmla="*/ 0 w 1847"/>
                <a:gd name="T29" fmla="*/ 14 h 168"/>
                <a:gd name="T30" fmla="*/ 0 w 1847"/>
                <a:gd name="T31" fmla="*/ 14 h 168"/>
                <a:gd name="T32" fmla="*/ 0 w 1847"/>
                <a:gd name="T33" fmla="*/ 14 h 168"/>
                <a:gd name="T34" fmla="*/ 0 w 1847"/>
                <a:gd name="T35" fmla="*/ 12 h 168"/>
                <a:gd name="T36" fmla="*/ 0 w 1847"/>
                <a:gd name="T37" fmla="*/ 10 h 168"/>
                <a:gd name="T38" fmla="*/ 0 w 1847"/>
                <a:gd name="T39" fmla="*/ 7 h 168"/>
                <a:gd name="T40" fmla="*/ 0 w 1847"/>
                <a:gd name="T41" fmla="*/ 5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5 h 168"/>
                <a:gd name="T60" fmla="*/ 0 w 1847"/>
                <a:gd name="T61" fmla="*/ 7 h 168"/>
                <a:gd name="T62" fmla="*/ 0 w 1847"/>
                <a:gd name="T63" fmla="*/ 10 h 168"/>
                <a:gd name="T64" fmla="*/ 0 w 1847"/>
                <a:gd name="T65" fmla="*/ 12 h 168"/>
                <a:gd name="T66" fmla="*/ 0 w 1847"/>
                <a:gd name="T67" fmla="*/ 14 h 168"/>
                <a:gd name="T68" fmla="*/ 0 w 1847"/>
                <a:gd name="T69" fmla="*/ 14 h 168"/>
                <a:gd name="T70" fmla="*/ 0 w 1847"/>
                <a:gd name="T71" fmla="*/ 14 h 168"/>
                <a:gd name="T72" fmla="*/ 0 w 1847"/>
                <a:gd name="T73" fmla="*/ 14 h 168"/>
                <a:gd name="T74" fmla="*/ 0 w 1847"/>
                <a:gd name="T75" fmla="*/ 14 h 168"/>
                <a:gd name="T76" fmla="*/ 0 w 1847"/>
                <a:gd name="T77" fmla="*/ 14 h 168"/>
                <a:gd name="T78" fmla="*/ 0 w 1847"/>
                <a:gd name="T79" fmla="*/ 14 h 168"/>
                <a:gd name="T80" fmla="*/ 0 w 1847"/>
                <a:gd name="T81" fmla="*/ 14 h 168"/>
                <a:gd name="T82" fmla="*/ 0 w 1847"/>
                <a:gd name="T83" fmla="*/ 20 h 168"/>
                <a:gd name="T84" fmla="*/ 0 w 1847"/>
                <a:gd name="T85" fmla="*/ 18 h 168"/>
                <a:gd name="T86" fmla="*/ 0 w 1847"/>
                <a:gd name="T87" fmla="*/ 16 h 168"/>
                <a:gd name="T88" fmla="*/ 0 w 1847"/>
                <a:gd name="T89" fmla="*/ 14 h 168"/>
                <a:gd name="T90" fmla="*/ 0 w 1847"/>
                <a:gd name="T91" fmla="*/ 12 h 168"/>
                <a:gd name="T92" fmla="*/ 0 w 1847"/>
                <a:gd name="T93" fmla="*/ 11 h 168"/>
                <a:gd name="T94" fmla="*/ 0 w 1847"/>
                <a:gd name="T95" fmla="*/ 10 h 168"/>
                <a:gd name="T96" fmla="*/ 0 w 1847"/>
                <a:gd name="T97" fmla="*/ 8 h 168"/>
                <a:gd name="T98" fmla="*/ 0 w 1847"/>
                <a:gd name="T99" fmla="*/ 8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064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065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066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067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068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069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070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071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072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073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074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075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076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077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078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079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080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081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082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083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084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085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086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087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088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089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090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091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092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093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094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095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096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097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23 h 373"/>
                <a:gd name="T2" fmla="*/ 0 w 217"/>
                <a:gd name="T3" fmla="*/ 23 h 373"/>
                <a:gd name="T4" fmla="*/ 0 w 217"/>
                <a:gd name="T5" fmla="*/ 36 h 373"/>
                <a:gd name="T6" fmla="*/ 0 w 217"/>
                <a:gd name="T7" fmla="*/ 36 h 373"/>
                <a:gd name="T8" fmla="*/ 0 w 217"/>
                <a:gd name="T9" fmla="*/ 39 h 373"/>
                <a:gd name="T10" fmla="*/ 0 w 217"/>
                <a:gd name="T11" fmla="*/ 39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7 h 373"/>
                <a:gd name="T22" fmla="*/ 0 w 217"/>
                <a:gd name="T23" fmla="*/ 17 h 373"/>
                <a:gd name="T24" fmla="*/ 0 w 217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098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099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23 h 373"/>
                <a:gd name="T2" fmla="*/ 0 w 216"/>
                <a:gd name="T3" fmla="*/ 23 h 373"/>
                <a:gd name="T4" fmla="*/ 0 w 216"/>
                <a:gd name="T5" fmla="*/ 36 h 373"/>
                <a:gd name="T6" fmla="*/ 0 w 216"/>
                <a:gd name="T7" fmla="*/ 36 h 373"/>
                <a:gd name="T8" fmla="*/ 0 w 216"/>
                <a:gd name="T9" fmla="*/ 39 h 373"/>
                <a:gd name="T10" fmla="*/ 0 w 216"/>
                <a:gd name="T11" fmla="*/ 39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7 h 373"/>
                <a:gd name="T22" fmla="*/ 0 w 216"/>
                <a:gd name="T23" fmla="*/ 17 h 373"/>
                <a:gd name="T24" fmla="*/ 0 w 216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100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101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23 h 373"/>
                <a:gd name="T2" fmla="*/ 0 w 217"/>
                <a:gd name="T3" fmla="*/ 23 h 373"/>
                <a:gd name="T4" fmla="*/ 0 w 217"/>
                <a:gd name="T5" fmla="*/ 36 h 373"/>
                <a:gd name="T6" fmla="*/ 0 w 217"/>
                <a:gd name="T7" fmla="*/ 36 h 373"/>
                <a:gd name="T8" fmla="*/ 0 w 217"/>
                <a:gd name="T9" fmla="*/ 39 h 373"/>
                <a:gd name="T10" fmla="*/ 0 w 217"/>
                <a:gd name="T11" fmla="*/ 39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7 h 373"/>
                <a:gd name="T22" fmla="*/ 0 w 217"/>
                <a:gd name="T23" fmla="*/ 17 h 373"/>
                <a:gd name="T24" fmla="*/ 0 w 217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102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103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24 h 372"/>
                <a:gd name="T2" fmla="*/ 0 w 216"/>
                <a:gd name="T3" fmla="*/ 24 h 372"/>
                <a:gd name="T4" fmla="*/ 0 w 216"/>
                <a:gd name="T5" fmla="*/ 38 h 372"/>
                <a:gd name="T6" fmla="*/ 0 w 216"/>
                <a:gd name="T7" fmla="*/ 38 h 372"/>
                <a:gd name="T8" fmla="*/ 0 w 216"/>
                <a:gd name="T9" fmla="*/ 41 h 372"/>
                <a:gd name="T10" fmla="*/ 0 w 216"/>
                <a:gd name="T11" fmla="*/ 4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8 h 372"/>
                <a:gd name="T22" fmla="*/ 0 w 216"/>
                <a:gd name="T23" fmla="*/ 18 h 372"/>
                <a:gd name="T24" fmla="*/ 0 w 216"/>
                <a:gd name="T25" fmla="*/ 24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104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105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24 h 372"/>
                <a:gd name="T2" fmla="*/ 0 w 217"/>
                <a:gd name="T3" fmla="*/ 24 h 372"/>
                <a:gd name="T4" fmla="*/ 0 w 217"/>
                <a:gd name="T5" fmla="*/ 38 h 372"/>
                <a:gd name="T6" fmla="*/ 0 w 217"/>
                <a:gd name="T7" fmla="*/ 38 h 372"/>
                <a:gd name="T8" fmla="*/ 0 w 217"/>
                <a:gd name="T9" fmla="*/ 41 h 372"/>
                <a:gd name="T10" fmla="*/ 0 w 217"/>
                <a:gd name="T11" fmla="*/ 4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8 h 372"/>
                <a:gd name="T22" fmla="*/ 0 w 217"/>
                <a:gd name="T23" fmla="*/ 18 h 372"/>
                <a:gd name="T24" fmla="*/ 0 w 217"/>
                <a:gd name="T25" fmla="*/ 24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106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107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23 h 373"/>
                <a:gd name="T2" fmla="*/ 0 w 215"/>
                <a:gd name="T3" fmla="*/ 23 h 373"/>
                <a:gd name="T4" fmla="*/ 0 w 215"/>
                <a:gd name="T5" fmla="*/ 36 h 373"/>
                <a:gd name="T6" fmla="*/ 0 w 215"/>
                <a:gd name="T7" fmla="*/ 36 h 373"/>
                <a:gd name="T8" fmla="*/ 0 w 215"/>
                <a:gd name="T9" fmla="*/ 39 h 373"/>
                <a:gd name="T10" fmla="*/ 0 w 215"/>
                <a:gd name="T11" fmla="*/ 39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7 h 373"/>
                <a:gd name="T22" fmla="*/ 0 w 215"/>
                <a:gd name="T23" fmla="*/ 17 h 373"/>
                <a:gd name="T24" fmla="*/ 0 w 215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108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109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23 h 373"/>
                <a:gd name="T2" fmla="*/ 0 w 216"/>
                <a:gd name="T3" fmla="*/ 23 h 373"/>
                <a:gd name="T4" fmla="*/ 0 w 216"/>
                <a:gd name="T5" fmla="*/ 36 h 373"/>
                <a:gd name="T6" fmla="*/ 0 w 216"/>
                <a:gd name="T7" fmla="*/ 36 h 373"/>
                <a:gd name="T8" fmla="*/ 0 w 216"/>
                <a:gd name="T9" fmla="*/ 39 h 373"/>
                <a:gd name="T10" fmla="*/ 0 w 216"/>
                <a:gd name="T11" fmla="*/ 39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7 h 373"/>
                <a:gd name="T22" fmla="*/ 0 w 216"/>
                <a:gd name="T23" fmla="*/ 17 h 373"/>
                <a:gd name="T24" fmla="*/ 0 w 216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110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111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23 h 373"/>
                <a:gd name="T2" fmla="*/ 0 w 215"/>
                <a:gd name="T3" fmla="*/ 23 h 373"/>
                <a:gd name="T4" fmla="*/ 0 w 215"/>
                <a:gd name="T5" fmla="*/ 36 h 373"/>
                <a:gd name="T6" fmla="*/ 0 w 215"/>
                <a:gd name="T7" fmla="*/ 36 h 373"/>
                <a:gd name="T8" fmla="*/ 0 w 215"/>
                <a:gd name="T9" fmla="*/ 39 h 373"/>
                <a:gd name="T10" fmla="*/ 0 w 215"/>
                <a:gd name="T11" fmla="*/ 39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7 h 373"/>
                <a:gd name="T22" fmla="*/ 0 w 215"/>
                <a:gd name="T23" fmla="*/ 17 h 373"/>
                <a:gd name="T24" fmla="*/ 0 w 215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112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113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114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24 h 372"/>
                <a:gd name="T2" fmla="*/ 0 w 215"/>
                <a:gd name="T3" fmla="*/ 24 h 372"/>
                <a:gd name="T4" fmla="*/ 0 w 215"/>
                <a:gd name="T5" fmla="*/ 38 h 372"/>
                <a:gd name="T6" fmla="*/ 0 w 215"/>
                <a:gd name="T7" fmla="*/ 38 h 372"/>
                <a:gd name="T8" fmla="*/ 0 w 215"/>
                <a:gd name="T9" fmla="*/ 41 h 372"/>
                <a:gd name="T10" fmla="*/ 0 w 215"/>
                <a:gd name="T11" fmla="*/ 4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8 h 372"/>
                <a:gd name="T22" fmla="*/ 0 w 215"/>
                <a:gd name="T23" fmla="*/ 18 h 372"/>
                <a:gd name="T24" fmla="*/ 0 w 215"/>
                <a:gd name="T25" fmla="*/ 24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115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116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117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118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119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120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121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122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2 h 38"/>
                <a:gd name="T2" fmla="*/ 0 w 37"/>
                <a:gd name="T3" fmla="*/ 20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20 h 38"/>
                <a:gd name="T32" fmla="*/ 0 w 37"/>
                <a:gd name="T33" fmla="*/ 22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27666" name="Group 316"/>
          <p:cNvGrpSpPr>
            <a:grpSpLocks/>
          </p:cNvGrpSpPr>
          <p:nvPr/>
        </p:nvGrpSpPr>
        <p:grpSpPr bwMode="auto">
          <a:xfrm>
            <a:off x="5798150" y="3302799"/>
            <a:ext cx="184901" cy="145761"/>
            <a:chOff x="4727" y="2506"/>
            <a:chExt cx="706" cy="1172"/>
          </a:xfrm>
        </p:grpSpPr>
        <p:sp>
          <p:nvSpPr>
            <p:cNvPr id="27967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20 h 135"/>
                <a:gd name="T2" fmla="*/ 0 w 139"/>
                <a:gd name="T3" fmla="*/ 14 h 135"/>
                <a:gd name="T4" fmla="*/ 0 w 139"/>
                <a:gd name="T5" fmla="*/ 14 h 135"/>
                <a:gd name="T6" fmla="*/ 0 w 139"/>
                <a:gd name="T7" fmla="*/ 7 h 135"/>
                <a:gd name="T8" fmla="*/ 0 w 139"/>
                <a:gd name="T9" fmla="*/ 7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20 h 135"/>
                <a:gd name="T16" fmla="*/ 0 w 139"/>
                <a:gd name="T17" fmla="*/ 20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7968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42 h 1278"/>
                <a:gd name="T2" fmla="*/ 0 w 1946"/>
                <a:gd name="T3" fmla="*/ 11 h 1278"/>
                <a:gd name="T4" fmla="*/ 0 w 1946"/>
                <a:gd name="T5" fmla="*/ 11 h 1278"/>
                <a:gd name="T6" fmla="*/ 0 w 1946"/>
                <a:gd name="T7" fmla="*/ 10 h 1278"/>
                <a:gd name="T8" fmla="*/ 0 w 1946"/>
                <a:gd name="T9" fmla="*/ 9 h 1278"/>
                <a:gd name="T10" fmla="*/ 0 w 1946"/>
                <a:gd name="T11" fmla="*/ 8 h 1278"/>
                <a:gd name="T12" fmla="*/ 0 w 1946"/>
                <a:gd name="T13" fmla="*/ 7 h 1278"/>
                <a:gd name="T14" fmla="*/ 0 w 1946"/>
                <a:gd name="T15" fmla="*/ 6 h 1278"/>
                <a:gd name="T16" fmla="*/ 0 w 1946"/>
                <a:gd name="T17" fmla="*/ 5 h 1278"/>
                <a:gd name="T18" fmla="*/ 0 w 1946"/>
                <a:gd name="T19" fmla="*/ 4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4 h 1278"/>
                <a:gd name="T56" fmla="*/ 0 w 1946"/>
                <a:gd name="T57" fmla="*/ 5 h 1278"/>
                <a:gd name="T58" fmla="*/ 0 w 1946"/>
                <a:gd name="T59" fmla="*/ 6 h 1278"/>
                <a:gd name="T60" fmla="*/ 0 w 1946"/>
                <a:gd name="T61" fmla="*/ 7 h 1278"/>
                <a:gd name="T62" fmla="*/ 0 w 1946"/>
                <a:gd name="T63" fmla="*/ 8 h 1278"/>
                <a:gd name="T64" fmla="*/ 0 w 1946"/>
                <a:gd name="T65" fmla="*/ 9 h 1278"/>
                <a:gd name="T66" fmla="*/ 0 w 1946"/>
                <a:gd name="T67" fmla="*/ 10 h 1278"/>
                <a:gd name="T68" fmla="*/ 0 w 1946"/>
                <a:gd name="T69" fmla="*/ 11 h 1278"/>
                <a:gd name="T70" fmla="*/ 0 w 1946"/>
                <a:gd name="T71" fmla="*/ 11 h 1278"/>
                <a:gd name="T72" fmla="*/ 0 w 1946"/>
                <a:gd name="T73" fmla="*/ 142 h 1278"/>
                <a:gd name="T74" fmla="*/ 0 w 1946"/>
                <a:gd name="T75" fmla="*/ 142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7969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970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971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972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973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974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975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976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977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978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979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980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981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982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983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984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11 h 102"/>
                <a:gd name="T2" fmla="*/ 0 w 440"/>
                <a:gd name="T3" fmla="*/ 10 h 102"/>
                <a:gd name="T4" fmla="*/ 0 w 440"/>
                <a:gd name="T5" fmla="*/ 9 h 102"/>
                <a:gd name="T6" fmla="*/ 0 w 440"/>
                <a:gd name="T7" fmla="*/ 8 h 102"/>
                <a:gd name="T8" fmla="*/ 0 w 440"/>
                <a:gd name="T9" fmla="*/ 8 h 102"/>
                <a:gd name="T10" fmla="*/ 0 w 440"/>
                <a:gd name="T11" fmla="*/ 6 h 102"/>
                <a:gd name="T12" fmla="*/ 0 w 440"/>
                <a:gd name="T13" fmla="*/ 5 h 102"/>
                <a:gd name="T14" fmla="*/ 0 w 440"/>
                <a:gd name="T15" fmla="*/ 4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4 h 102"/>
                <a:gd name="T52" fmla="*/ 0 w 440"/>
                <a:gd name="T53" fmla="*/ 5 h 102"/>
                <a:gd name="T54" fmla="*/ 0 w 440"/>
                <a:gd name="T55" fmla="*/ 6 h 102"/>
                <a:gd name="T56" fmla="*/ 0 w 440"/>
                <a:gd name="T57" fmla="*/ 8 h 102"/>
                <a:gd name="T58" fmla="*/ 0 w 440"/>
                <a:gd name="T59" fmla="*/ 8 h 102"/>
                <a:gd name="T60" fmla="*/ 0 w 440"/>
                <a:gd name="T61" fmla="*/ 9 h 102"/>
                <a:gd name="T62" fmla="*/ 0 w 440"/>
                <a:gd name="T63" fmla="*/ 10 h 102"/>
                <a:gd name="T64" fmla="*/ 0 w 440"/>
                <a:gd name="T65" fmla="*/ 11 h 102"/>
                <a:gd name="T66" fmla="*/ 0 w 440"/>
                <a:gd name="T67" fmla="*/ 11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7985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8 h 168"/>
                <a:gd name="T2" fmla="*/ 0 w 1847"/>
                <a:gd name="T3" fmla="*/ 8 h 168"/>
                <a:gd name="T4" fmla="*/ 0 w 1847"/>
                <a:gd name="T5" fmla="*/ 10 h 168"/>
                <a:gd name="T6" fmla="*/ 0 w 1847"/>
                <a:gd name="T7" fmla="*/ 11 h 168"/>
                <a:gd name="T8" fmla="*/ 0 w 1847"/>
                <a:gd name="T9" fmla="*/ 12 h 168"/>
                <a:gd name="T10" fmla="*/ 0 w 1847"/>
                <a:gd name="T11" fmla="*/ 14 h 168"/>
                <a:gd name="T12" fmla="*/ 0 w 1847"/>
                <a:gd name="T13" fmla="*/ 16 h 168"/>
                <a:gd name="T14" fmla="*/ 0 w 1847"/>
                <a:gd name="T15" fmla="*/ 18 h 168"/>
                <a:gd name="T16" fmla="*/ 0 w 1847"/>
                <a:gd name="T17" fmla="*/ 20 h 168"/>
                <a:gd name="T18" fmla="*/ 0 w 1847"/>
                <a:gd name="T19" fmla="*/ 14 h 168"/>
                <a:gd name="T20" fmla="*/ 0 w 1847"/>
                <a:gd name="T21" fmla="*/ 14 h 168"/>
                <a:gd name="T22" fmla="*/ 0 w 1847"/>
                <a:gd name="T23" fmla="*/ 14 h 168"/>
                <a:gd name="T24" fmla="*/ 0 w 1847"/>
                <a:gd name="T25" fmla="*/ 14 h 168"/>
                <a:gd name="T26" fmla="*/ 0 w 1847"/>
                <a:gd name="T27" fmla="*/ 14 h 168"/>
                <a:gd name="T28" fmla="*/ 0 w 1847"/>
                <a:gd name="T29" fmla="*/ 14 h 168"/>
                <a:gd name="T30" fmla="*/ 0 w 1847"/>
                <a:gd name="T31" fmla="*/ 14 h 168"/>
                <a:gd name="T32" fmla="*/ 0 w 1847"/>
                <a:gd name="T33" fmla="*/ 14 h 168"/>
                <a:gd name="T34" fmla="*/ 0 w 1847"/>
                <a:gd name="T35" fmla="*/ 12 h 168"/>
                <a:gd name="T36" fmla="*/ 0 w 1847"/>
                <a:gd name="T37" fmla="*/ 10 h 168"/>
                <a:gd name="T38" fmla="*/ 0 w 1847"/>
                <a:gd name="T39" fmla="*/ 7 h 168"/>
                <a:gd name="T40" fmla="*/ 0 w 1847"/>
                <a:gd name="T41" fmla="*/ 5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5 h 168"/>
                <a:gd name="T60" fmla="*/ 0 w 1847"/>
                <a:gd name="T61" fmla="*/ 7 h 168"/>
                <a:gd name="T62" fmla="*/ 0 w 1847"/>
                <a:gd name="T63" fmla="*/ 10 h 168"/>
                <a:gd name="T64" fmla="*/ 0 w 1847"/>
                <a:gd name="T65" fmla="*/ 12 h 168"/>
                <a:gd name="T66" fmla="*/ 0 w 1847"/>
                <a:gd name="T67" fmla="*/ 14 h 168"/>
                <a:gd name="T68" fmla="*/ 0 w 1847"/>
                <a:gd name="T69" fmla="*/ 14 h 168"/>
                <a:gd name="T70" fmla="*/ 0 w 1847"/>
                <a:gd name="T71" fmla="*/ 14 h 168"/>
                <a:gd name="T72" fmla="*/ 0 w 1847"/>
                <a:gd name="T73" fmla="*/ 14 h 168"/>
                <a:gd name="T74" fmla="*/ 0 w 1847"/>
                <a:gd name="T75" fmla="*/ 14 h 168"/>
                <a:gd name="T76" fmla="*/ 0 w 1847"/>
                <a:gd name="T77" fmla="*/ 14 h 168"/>
                <a:gd name="T78" fmla="*/ 0 w 1847"/>
                <a:gd name="T79" fmla="*/ 14 h 168"/>
                <a:gd name="T80" fmla="*/ 0 w 1847"/>
                <a:gd name="T81" fmla="*/ 14 h 168"/>
                <a:gd name="T82" fmla="*/ 0 w 1847"/>
                <a:gd name="T83" fmla="*/ 20 h 168"/>
                <a:gd name="T84" fmla="*/ 0 w 1847"/>
                <a:gd name="T85" fmla="*/ 18 h 168"/>
                <a:gd name="T86" fmla="*/ 0 w 1847"/>
                <a:gd name="T87" fmla="*/ 16 h 168"/>
                <a:gd name="T88" fmla="*/ 0 w 1847"/>
                <a:gd name="T89" fmla="*/ 14 h 168"/>
                <a:gd name="T90" fmla="*/ 0 w 1847"/>
                <a:gd name="T91" fmla="*/ 12 h 168"/>
                <a:gd name="T92" fmla="*/ 0 w 1847"/>
                <a:gd name="T93" fmla="*/ 11 h 168"/>
                <a:gd name="T94" fmla="*/ 0 w 1847"/>
                <a:gd name="T95" fmla="*/ 10 h 168"/>
                <a:gd name="T96" fmla="*/ 0 w 1847"/>
                <a:gd name="T97" fmla="*/ 8 h 168"/>
                <a:gd name="T98" fmla="*/ 0 w 1847"/>
                <a:gd name="T99" fmla="*/ 8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7986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987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988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989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990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991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992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993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994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995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996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997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998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999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000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001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002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003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004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005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006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007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008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009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010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011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012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013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014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015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016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017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018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019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23 h 373"/>
                <a:gd name="T2" fmla="*/ 0 w 217"/>
                <a:gd name="T3" fmla="*/ 23 h 373"/>
                <a:gd name="T4" fmla="*/ 0 w 217"/>
                <a:gd name="T5" fmla="*/ 36 h 373"/>
                <a:gd name="T6" fmla="*/ 0 w 217"/>
                <a:gd name="T7" fmla="*/ 36 h 373"/>
                <a:gd name="T8" fmla="*/ 0 w 217"/>
                <a:gd name="T9" fmla="*/ 39 h 373"/>
                <a:gd name="T10" fmla="*/ 0 w 217"/>
                <a:gd name="T11" fmla="*/ 39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7 h 373"/>
                <a:gd name="T22" fmla="*/ 0 w 217"/>
                <a:gd name="T23" fmla="*/ 17 h 373"/>
                <a:gd name="T24" fmla="*/ 0 w 217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020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021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23 h 373"/>
                <a:gd name="T2" fmla="*/ 0 w 216"/>
                <a:gd name="T3" fmla="*/ 23 h 373"/>
                <a:gd name="T4" fmla="*/ 0 w 216"/>
                <a:gd name="T5" fmla="*/ 36 h 373"/>
                <a:gd name="T6" fmla="*/ 0 w 216"/>
                <a:gd name="T7" fmla="*/ 36 h 373"/>
                <a:gd name="T8" fmla="*/ 0 w 216"/>
                <a:gd name="T9" fmla="*/ 39 h 373"/>
                <a:gd name="T10" fmla="*/ 0 w 216"/>
                <a:gd name="T11" fmla="*/ 39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7 h 373"/>
                <a:gd name="T22" fmla="*/ 0 w 216"/>
                <a:gd name="T23" fmla="*/ 17 h 373"/>
                <a:gd name="T24" fmla="*/ 0 w 216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022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023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23 h 373"/>
                <a:gd name="T2" fmla="*/ 0 w 217"/>
                <a:gd name="T3" fmla="*/ 23 h 373"/>
                <a:gd name="T4" fmla="*/ 0 w 217"/>
                <a:gd name="T5" fmla="*/ 36 h 373"/>
                <a:gd name="T6" fmla="*/ 0 w 217"/>
                <a:gd name="T7" fmla="*/ 36 h 373"/>
                <a:gd name="T8" fmla="*/ 0 w 217"/>
                <a:gd name="T9" fmla="*/ 39 h 373"/>
                <a:gd name="T10" fmla="*/ 0 w 217"/>
                <a:gd name="T11" fmla="*/ 39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7 h 373"/>
                <a:gd name="T22" fmla="*/ 0 w 217"/>
                <a:gd name="T23" fmla="*/ 17 h 373"/>
                <a:gd name="T24" fmla="*/ 0 w 217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024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025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24 h 372"/>
                <a:gd name="T2" fmla="*/ 0 w 216"/>
                <a:gd name="T3" fmla="*/ 24 h 372"/>
                <a:gd name="T4" fmla="*/ 0 w 216"/>
                <a:gd name="T5" fmla="*/ 38 h 372"/>
                <a:gd name="T6" fmla="*/ 0 w 216"/>
                <a:gd name="T7" fmla="*/ 38 h 372"/>
                <a:gd name="T8" fmla="*/ 0 w 216"/>
                <a:gd name="T9" fmla="*/ 41 h 372"/>
                <a:gd name="T10" fmla="*/ 0 w 216"/>
                <a:gd name="T11" fmla="*/ 4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8 h 372"/>
                <a:gd name="T22" fmla="*/ 0 w 216"/>
                <a:gd name="T23" fmla="*/ 18 h 372"/>
                <a:gd name="T24" fmla="*/ 0 w 216"/>
                <a:gd name="T25" fmla="*/ 24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026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027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24 h 372"/>
                <a:gd name="T2" fmla="*/ 0 w 217"/>
                <a:gd name="T3" fmla="*/ 24 h 372"/>
                <a:gd name="T4" fmla="*/ 0 w 217"/>
                <a:gd name="T5" fmla="*/ 38 h 372"/>
                <a:gd name="T6" fmla="*/ 0 w 217"/>
                <a:gd name="T7" fmla="*/ 38 h 372"/>
                <a:gd name="T8" fmla="*/ 0 w 217"/>
                <a:gd name="T9" fmla="*/ 41 h 372"/>
                <a:gd name="T10" fmla="*/ 0 w 217"/>
                <a:gd name="T11" fmla="*/ 4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8 h 372"/>
                <a:gd name="T22" fmla="*/ 0 w 217"/>
                <a:gd name="T23" fmla="*/ 18 h 372"/>
                <a:gd name="T24" fmla="*/ 0 w 217"/>
                <a:gd name="T25" fmla="*/ 24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028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029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23 h 373"/>
                <a:gd name="T2" fmla="*/ 0 w 215"/>
                <a:gd name="T3" fmla="*/ 23 h 373"/>
                <a:gd name="T4" fmla="*/ 0 w 215"/>
                <a:gd name="T5" fmla="*/ 36 h 373"/>
                <a:gd name="T6" fmla="*/ 0 w 215"/>
                <a:gd name="T7" fmla="*/ 36 h 373"/>
                <a:gd name="T8" fmla="*/ 0 w 215"/>
                <a:gd name="T9" fmla="*/ 39 h 373"/>
                <a:gd name="T10" fmla="*/ 0 w 215"/>
                <a:gd name="T11" fmla="*/ 39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7 h 373"/>
                <a:gd name="T22" fmla="*/ 0 w 215"/>
                <a:gd name="T23" fmla="*/ 17 h 373"/>
                <a:gd name="T24" fmla="*/ 0 w 215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030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031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23 h 373"/>
                <a:gd name="T2" fmla="*/ 0 w 216"/>
                <a:gd name="T3" fmla="*/ 23 h 373"/>
                <a:gd name="T4" fmla="*/ 0 w 216"/>
                <a:gd name="T5" fmla="*/ 36 h 373"/>
                <a:gd name="T6" fmla="*/ 0 w 216"/>
                <a:gd name="T7" fmla="*/ 36 h 373"/>
                <a:gd name="T8" fmla="*/ 0 w 216"/>
                <a:gd name="T9" fmla="*/ 39 h 373"/>
                <a:gd name="T10" fmla="*/ 0 w 216"/>
                <a:gd name="T11" fmla="*/ 39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7 h 373"/>
                <a:gd name="T22" fmla="*/ 0 w 216"/>
                <a:gd name="T23" fmla="*/ 17 h 373"/>
                <a:gd name="T24" fmla="*/ 0 w 216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032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033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23 h 373"/>
                <a:gd name="T2" fmla="*/ 0 w 215"/>
                <a:gd name="T3" fmla="*/ 23 h 373"/>
                <a:gd name="T4" fmla="*/ 0 w 215"/>
                <a:gd name="T5" fmla="*/ 36 h 373"/>
                <a:gd name="T6" fmla="*/ 0 w 215"/>
                <a:gd name="T7" fmla="*/ 36 h 373"/>
                <a:gd name="T8" fmla="*/ 0 w 215"/>
                <a:gd name="T9" fmla="*/ 39 h 373"/>
                <a:gd name="T10" fmla="*/ 0 w 215"/>
                <a:gd name="T11" fmla="*/ 39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7 h 373"/>
                <a:gd name="T22" fmla="*/ 0 w 215"/>
                <a:gd name="T23" fmla="*/ 17 h 373"/>
                <a:gd name="T24" fmla="*/ 0 w 215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034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035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036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24 h 372"/>
                <a:gd name="T2" fmla="*/ 0 w 215"/>
                <a:gd name="T3" fmla="*/ 24 h 372"/>
                <a:gd name="T4" fmla="*/ 0 w 215"/>
                <a:gd name="T5" fmla="*/ 38 h 372"/>
                <a:gd name="T6" fmla="*/ 0 w 215"/>
                <a:gd name="T7" fmla="*/ 38 h 372"/>
                <a:gd name="T8" fmla="*/ 0 w 215"/>
                <a:gd name="T9" fmla="*/ 41 h 372"/>
                <a:gd name="T10" fmla="*/ 0 w 215"/>
                <a:gd name="T11" fmla="*/ 4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8 h 372"/>
                <a:gd name="T22" fmla="*/ 0 w 215"/>
                <a:gd name="T23" fmla="*/ 18 h 372"/>
                <a:gd name="T24" fmla="*/ 0 w 215"/>
                <a:gd name="T25" fmla="*/ 24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037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038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039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040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041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042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043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044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2 h 38"/>
                <a:gd name="T2" fmla="*/ 0 w 37"/>
                <a:gd name="T3" fmla="*/ 20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20 h 38"/>
                <a:gd name="T32" fmla="*/ 0 w 37"/>
                <a:gd name="T33" fmla="*/ 22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27667" name="Group 316"/>
          <p:cNvGrpSpPr>
            <a:grpSpLocks/>
          </p:cNvGrpSpPr>
          <p:nvPr/>
        </p:nvGrpSpPr>
        <p:grpSpPr bwMode="auto">
          <a:xfrm>
            <a:off x="7509487" y="2613134"/>
            <a:ext cx="184901" cy="145761"/>
            <a:chOff x="4727" y="2506"/>
            <a:chExt cx="706" cy="1172"/>
          </a:xfrm>
        </p:grpSpPr>
        <p:sp>
          <p:nvSpPr>
            <p:cNvPr id="27889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20 h 135"/>
                <a:gd name="T2" fmla="*/ 0 w 139"/>
                <a:gd name="T3" fmla="*/ 14 h 135"/>
                <a:gd name="T4" fmla="*/ 0 w 139"/>
                <a:gd name="T5" fmla="*/ 14 h 135"/>
                <a:gd name="T6" fmla="*/ 0 w 139"/>
                <a:gd name="T7" fmla="*/ 7 h 135"/>
                <a:gd name="T8" fmla="*/ 0 w 139"/>
                <a:gd name="T9" fmla="*/ 7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20 h 135"/>
                <a:gd name="T16" fmla="*/ 0 w 139"/>
                <a:gd name="T17" fmla="*/ 20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7890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42 h 1278"/>
                <a:gd name="T2" fmla="*/ 0 w 1946"/>
                <a:gd name="T3" fmla="*/ 11 h 1278"/>
                <a:gd name="T4" fmla="*/ 0 w 1946"/>
                <a:gd name="T5" fmla="*/ 11 h 1278"/>
                <a:gd name="T6" fmla="*/ 0 w 1946"/>
                <a:gd name="T7" fmla="*/ 10 h 1278"/>
                <a:gd name="T8" fmla="*/ 0 w 1946"/>
                <a:gd name="T9" fmla="*/ 9 h 1278"/>
                <a:gd name="T10" fmla="*/ 0 w 1946"/>
                <a:gd name="T11" fmla="*/ 8 h 1278"/>
                <a:gd name="T12" fmla="*/ 0 w 1946"/>
                <a:gd name="T13" fmla="*/ 7 h 1278"/>
                <a:gd name="T14" fmla="*/ 0 w 1946"/>
                <a:gd name="T15" fmla="*/ 6 h 1278"/>
                <a:gd name="T16" fmla="*/ 0 w 1946"/>
                <a:gd name="T17" fmla="*/ 5 h 1278"/>
                <a:gd name="T18" fmla="*/ 0 w 1946"/>
                <a:gd name="T19" fmla="*/ 4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4 h 1278"/>
                <a:gd name="T56" fmla="*/ 0 w 1946"/>
                <a:gd name="T57" fmla="*/ 5 h 1278"/>
                <a:gd name="T58" fmla="*/ 0 w 1946"/>
                <a:gd name="T59" fmla="*/ 6 h 1278"/>
                <a:gd name="T60" fmla="*/ 0 w 1946"/>
                <a:gd name="T61" fmla="*/ 7 h 1278"/>
                <a:gd name="T62" fmla="*/ 0 w 1946"/>
                <a:gd name="T63" fmla="*/ 8 h 1278"/>
                <a:gd name="T64" fmla="*/ 0 w 1946"/>
                <a:gd name="T65" fmla="*/ 9 h 1278"/>
                <a:gd name="T66" fmla="*/ 0 w 1946"/>
                <a:gd name="T67" fmla="*/ 10 h 1278"/>
                <a:gd name="T68" fmla="*/ 0 w 1946"/>
                <a:gd name="T69" fmla="*/ 11 h 1278"/>
                <a:gd name="T70" fmla="*/ 0 w 1946"/>
                <a:gd name="T71" fmla="*/ 11 h 1278"/>
                <a:gd name="T72" fmla="*/ 0 w 1946"/>
                <a:gd name="T73" fmla="*/ 142 h 1278"/>
                <a:gd name="T74" fmla="*/ 0 w 1946"/>
                <a:gd name="T75" fmla="*/ 142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7891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892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893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894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895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896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897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898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899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900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901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902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903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904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905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906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11 h 102"/>
                <a:gd name="T2" fmla="*/ 0 w 440"/>
                <a:gd name="T3" fmla="*/ 10 h 102"/>
                <a:gd name="T4" fmla="*/ 0 w 440"/>
                <a:gd name="T5" fmla="*/ 9 h 102"/>
                <a:gd name="T6" fmla="*/ 0 w 440"/>
                <a:gd name="T7" fmla="*/ 8 h 102"/>
                <a:gd name="T8" fmla="*/ 0 w 440"/>
                <a:gd name="T9" fmla="*/ 8 h 102"/>
                <a:gd name="T10" fmla="*/ 0 w 440"/>
                <a:gd name="T11" fmla="*/ 6 h 102"/>
                <a:gd name="T12" fmla="*/ 0 w 440"/>
                <a:gd name="T13" fmla="*/ 5 h 102"/>
                <a:gd name="T14" fmla="*/ 0 w 440"/>
                <a:gd name="T15" fmla="*/ 4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4 h 102"/>
                <a:gd name="T52" fmla="*/ 0 w 440"/>
                <a:gd name="T53" fmla="*/ 5 h 102"/>
                <a:gd name="T54" fmla="*/ 0 w 440"/>
                <a:gd name="T55" fmla="*/ 6 h 102"/>
                <a:gd name="T56" fmla="*/ 0 w 440"/>
                <a:gd name="T57" fmla="*/ 8 h 102"/>
                <a:gd name="T58" fmla="*/ 0 w 440"/>
                <a:gd name="T59" fmla="*/ 8 h 102"/>
                <a:gd name="T60" fmla="*/ 0 w 440"/>
                <a:gd name="T61" fmla="*/ 9 h 102"/>
                <a:gd name="T62" fmla="*/ 0 w 440"/>
                <a:gd name="T63" fmla="*/ 10 h 102"/>
                <a:gd name="T64" fmla="*/ 0 w 440"/>
                <a:gd name="T65" fmla="*/ 11 h 102"/>
                <a:gd name="T66" fmla="*/ 0 w 440"/>
                <a:gd name="T67" fmla="*/ 11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7907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8 h 168"/>
                <a:gd name="T2" fmla="*/ 0 w 1847"/>
                <a:gd name="T3" fmla="*/ 8 h 168"/>
                <a:gd name="T4" fmla="*/ 0 w 1847"/>
                <a:gd name="T5" fmla="*/ 10 h 168"/>
                <a:gd name="T6" fmla="*/ 0 w 1847"/>
                <a:gd name="T7" fmla="*/ 11 h 168"/>
                <a:gd name="T8" fmla="*/ 0 w 1847"/>
                <a:gd name="T9" fmla="*/ 12 h 168"/>
                <a:gd name="T10" fmla="*/ 0 w 1847"/>
                <a:gd name="T11" fmla="*/ 14 h 168"/>
                <a:gd name="T12" fmla="*/ 0 w 1847"/>
                <a:gd name="T13" fmla="*/ 16 h 168"/>
                <a:gd name="T14" fmla="*/ 0 w 1847"/>
                <a:gd name="T15" fmla="*/ 18 h 168"/>
                <a:gd name="T16" fmla="*/ 0 w 1847"/>
                <a:gd name="T17" fmla="*/ 20 h 168"/>
                <a:gd name="T18" fmla="*/ 0 w 1847"/>
                <a:gd name="T19" fmla="*/ 14 h 168"/>
                <a:gd name="T20" fmla="*/ 0 w 1847"/>
                <a:gd name="T21" fmla="*/ 14 h 168"/>
                <a:gd name="T22" fmla="*/ 0 w 1847"/>
                <a:gd name="T23" fmla="*/ 14 h 168"/>
                <a:gd name="T24" fmla="*/ 0 w 1847"/>
                <a:gd name="T25" fmla="*/ 14 h 168"/>
                <a:gd name="T26" fmla="*/ 0 w 1847"/>
                <a:gd name="T27" fmla="*/ 14 h 168"/>
                <a:gd name="T28" fmla="*/ 0 w 1847"/>
                <a:gd name="T29" fmla="*/ 14 h 168"/>
                <a:gd name="T30" fmla="*/ 0 w 1847"/>
                <a:gd name="T31" fmla="*/ 14 h 168"/>
                <a:gd name="T32" fmla="*/ 0 w 1847"/>
                <a:gd name="T33" fmla="*/ 14 h 168"/>
                <a:gd name="T34" fmla="*/ 0 w 1847"/>
                <a:gd name="T35" fmla="*/ 12 h 168"/>
                <a:gd name="T36" fmla="*/ 0 w 1847"/>
                <a:gd name="T37" fmla="*/ 10 h 168"/>
                <a:gd name="T38" fmla="*/ 0 w 1847"/>
                <a:gd name="T39" fmla="*/ 7 h 168"/>
                <a:gd name="T40" fmla="*/ 0 w 1847"/>
                <a:gd name="T41" fmla="*/ 5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5 h 168"/>
                <a:gd name="T60" fmla="*/ 0 w 1847"/>
                <a:gd name="T61" fmla="*/ 7 h 168"/>
                <a:gd name="T62" fmla="*/ 0 w 1847"/>
                <a:gd name="T63" fmla="*/ 10 h 168"/>
                <a:gd name="T64" fmla="*/ 0 w 1847"/>
                <a:gd name="T65" fmla="*/ 12 h 168"/>
                <a:gd name="T66" fmla="*/ 0 w 1847"/>
                <a:gd name="T67" fmla="*/ 14 h 168"/>
                <a:gd name="T68" fmla="*/ 0 w 1847"/>
                <a:gd name="T69" fmla="*/ 14 h 168"/>
                <a:gd name="T70" fmla="*/ 0 w 1847"/>
                <a:gd name="T71" fmla="*/ 14 h 168"/>
                <a:gd name="T72" fmla="*/ 0 w 1847"/>
                <a:gd name="T73" fmla="*/ 14 h 168"/>
                <a:gd name="T74" fmla="*/ 0 w 1847"/>
                <a:gd name="T75" fmla="*/ 14 h 168"/>
                <a:gd name="T76" fmla="*/ 0 w 1847"/>
                <a:gd name="T77" fmla="*/ 14 h 168"/>
                <a:gd name="T78" fmla="*/ 0 w 1847"/>
                <a:gd name="T79" fmla="*/ 14 h 168"/>
                <a:gd name="T80" fmla="*/ 0 w 1847"/>
                <a:gd name="T81" fmla="*/ 14 h 168"/>
                <a:gd name="T82" fmla="*/ 0 w 1847"/>
                <a:gd name="T83" fmla="*/ 20 h 168"/>
                <a:gd name="T84" fmla="*/ 0 w 1847"/>
                <a:gd name="T85" fmla="*/ 18 h 168"/>
                <a:gd name="T86" fmla="*/ 0 w 1847"/>
                <a:gd name="T87" fmla="*/ 16 h 168"/>
                <a:gd name="T88" fmla="*/ 0 w 1847"/>
                <a:gd name="T89" fmla="*/ 14 h 168"/>
                <a:gd name="T90" fmla="*/ 0 w 1847"/>
                <a:gd name="T91" fmla="*/ 12 h 168"/>
                <a:gd name="T92" fmla="*/ 0 w 1847"/>
                <a:gd name="T93" fmla="*/ 11 h 168"/>
                <a:gd name="T94" fmla="*/ 0 w 1847"/>
                <a:gd name="T95" fmla="*/ 10 h 168"/>
                <a:gd name="T96" fmla="*/ 0 w 1847"/>
                <a:gd name="T97" fmla="*/ 8 h 168"/>
                <a:gd name="T98" fmla="*/ 0 w 1847"/>
                <a:gd name="T99" fmla="*/ 8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7908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909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910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911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912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913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914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915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916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917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918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919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920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921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922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923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924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925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926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927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928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929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930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931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932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933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934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935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936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937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938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939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940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941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23 h 373"/>
                <a:gd name="T2" fmla="*/ 0 w 217"/>
                <a:gd name="T3" fmla="*/ 23 h 373"/>
                <a:gd name="T4" fmla="*/ 0 w 217"/>
                <a:gd name="T5" fmla="*/ 36 h 373"/>
                <a:gd name="T6" fmla="*/ 0 w 217"/>
                <a:gd name="T7" fmla="*/ 36 h 373"/>
                <a:gd name="T8" fmla="*/ 0 w 217"/>
                <a:gd name="T9" fmla="*/ 39 h 373"/>
                <a:gd name="T10" fmla="*/ 0 w 217"/>
                <a:gd name="T11" fmla="*/ 39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7 h 373"/>
                <a:gd name="T22" fmla="*/ 0 w 217"/>
                <a:gd name="T23" fmla="*/ 17 h 373"/>
                <a:gd name="T24" fmla="*/ 0 w 217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7942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7943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23 h 373"/>
                <a:gd name="T2" fmla="*/ 0 w 216"/>
                <a:gd name="T3" fmla="*/ 23 h 373"/>
                <a:gd name="T4" fmla="*/ 0 w 216"/>
                <a:gd name="T5" fmla="*/ 36 h 373"/>
                <a:gd name="T6" fmla="*/ 0 w 216"/>
                <a:gd name="T7" fmla="*/ 36 h 373"/>
                <a:gd name="T8" fmla="*/ 0 w 216"/>
                <a:gd name="T9" fmla="*/ 39 h 373"/>
                <a:gd name="T10" fmla="*/ 0 w 216"/>
                <a:gd name="T11" fmla="*/ 39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7 h 373"/>
                <a:gd name="T22" fmla="*/ 0 w 216"/>
                <a:gd name="T23" fmla="*/ 17 h 373"/>
                <a:gd name="T24" fmla="*/ 0 w 216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7944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7945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23 h 373"/>
                <a:gd name="T2" fmla="*/ 0 w 217"/>
                <a:gd name="T3" fmla="*/ 23 h 373"/>
                <a:gd name="T4" fmla="*/ 0 w 217"/>
                <a:gd name="T5" fmla="*/ 36 h 373"/>
                <a:gd name="T6" fmla="*/ 0 w 217"/>
                <a:gd name="T7" fmla="*/ 36 h 373"/>
                <a:gd name="T8" fmla="*/ 0 w 217"/>
                <a:gd name="T9" fmla="*/ 39 h 373"/>
                <a:gd name="T10" fmla="*/ 0 w 217"/>
                <a:gd name="T11" fmla="*/ 39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7 h 373"/>
                <a:gd name="T22" fmla="*/ 0 w 217"/>
                <a:gd name="T23" fmla="*/ 17 h 373"/>
                <a:gd name="T24" fmla="*/ 0 w 217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7946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7947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24 h 372"/>
                <a:gd name="T2" fmla="*/ 0 w 216"/>
                <a:gd name="T3" fmla="*/ 24 h 372"/>
                <a:gd name="T4" fmla="*/ 0 w 216"/>
                <a:gd name="T5" fmla="*/ 38 h 372"/>
                <a:gd name="T6" fmla="*/ 0 w 216"/>
                <a:gd name="T7" fmla="*/ 38 h 372"/>
                <a:gd name="T8" fmla="*/ 0 w 216"/>
                <a:gd name="T9" fmla="*/ 41 h 372"/>
                <a:gd name="T10" fmla="*/ 0 w 216"/>
                <a:gd name="T11" fmla="*/ 4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8 h 372"/>
                <a:gd name="T22" fmla="*/ 0 w 216"/>
                <a:gd name="T23" fmla="*/ 18 h 372"/>
                <a:gd name="T24" fmla="*/ 0 w 216"/>
                <a:gd name="T25" fmla="*/ 24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7948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7949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24 h 372"/>
                <a:gd name="T2" fmla="*/ 0 w 217"/>
                <a:gd name="T3" fmla="*/ 24 h 372"/>
                <a:gd name="T4" fmla="*/ 0 w 217"/>
                <a:gd name="T5" fmla="*/ 38 h 372"/>
                <a:gd name="T6" fmla="*/ 0 w 217"/>
                <a:gd name="T7" fmla="*/ 38 h 372"/>
                <a:gd name="T8" fmla="*/ 0 w 217"/>
                <a:gd name="T9" fmla="*/ 41 h 372"/>
                <a:gd name="T10" fmla="*/ 0 w 217"/>
                <a:gd name="T11" fmla="*/ 4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8 h 372"/>
                <a:gd name="T22" fmla="*/ 0 w 217"/>
                <a:gd name="T23" fmla="*/ 18 h 372"/>
                <a:gd name="T24" fmla="*/ 0 w 217"/>
                <a:gd name="T25" fmla="*/ 24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7950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7951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23 h 373"/>
                <a:gd name="T2" fmla="*/ 0 w 215"/>
                <a:gd name="T3" fmla="*/ 23 h 373"/>
                <a:gd name="T4" fmla="*/ 0 w 215"/>
                <a:gd name="T5" fmla="*/ 36 h 373"/>
                <a:gd name="T6" fmla="*/ 0 w 215"/>
                <a:gd name="T7" fmla="*/ 36 h 373"/>
                <a:gd name="T8" fmla="*/ 0 w 215"/>
                <a:gd name="T9" fmla="*/ 39 h 373"/>
                <a:gd name="T10" fmla="*/ 0 w 215"/>
                <a:gd name="T11" fmla="*/ 39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7 h 373"/>
                <a:gd name="T22" fmla="*/ 0 w 215"/>
                <a:gd name="T23" fmla="*/ 17 h 373"/>
                <a:gd name="T24" fmla="*/ 0 w 215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7952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7953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23 h 373"/>
                <a:gd name="T2" fmla="*/ 0 w 216"/>
                <a:gd name="T3" fmla="*/ 23 h 373"/>
                <a:gd name="T4" fmla="*/ 0 w 216"/>
                <a:gd name="T5" fmla="*/ 36 h 373"/>
                <a:gd name="T6" fmla="*/ 0 w 216"/>
                <a:gd name="T7" fmla="*/ 36 h 373"/>
                <a:gd name="T8" fmla="*/ 0 w 216"/>
                <a:gd name="T9" fmla="*/ 39 h 373"/>
                <a:gd name="T10" fmla="*/ 0 w 216"/>
                <a:gd name="T11" fmla="*/ 39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7 h 373"/>
                <a:gd name="T22" fmla="*/ 0 w 216"/>
                <a:gd name="T23" fmla="*/ 17 h 373"/>
                <a:gd name="T24" fmla="*/ 0 w 216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7954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7955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23 h 373"/>
                <a:gd name="T2" fmla="*/ 0 w 215"/>
                <a:gd name="T3" fmla="*/ 23 h 373"/>
                <a:gd name="T4" fmla="*/ 0 w 215"/>
                <a:gd name="T5" fmla="*/ 36 h 373"/>
                <a:gd name="T6" fmla="*/ 0 w 215"/>
                <a:gd name="T7" fmla="*/ 36 h 373"/>
                <a:gd name="T8" fmla="*/ 0 w 215"/>
                <a:gd name="T9" fmla="*/ 39 h 373"/>
                <a:gd name="T10" fmla="*/ 0 w 215"/>
                <a:gd name="T11" fmla="*/ 39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7 h 373"/>
                <a:gd name="T22" fmla="*/ 0 w 215"/>
                <a:gd name="T23" fmla="*/ 17 h 373"/>
                <a:gd name="T24" fmla="*/ 0 w 215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7956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7957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7958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24 h 372"/>
                <a:gd name="T2" fmla="*/ 0 w 215"/>
                <a:gd name="T3" fmla="*/ 24 h 372"/>
                <a:gd name="T4" fmla="*/ 0 w 215"/>
                <a:gd name="T5" fmla="*/ 38 h 372"/>
                <a:gd name="T6" fmla="*/ 0 w 215"/>
                <a:gd name="T7" fmla="*/ 38 h 372"/>
                <a:gd name="T8" fmla="*/ 0 w 215"/>
                <a:gd name="T9" fmla="*/ 41 h 372"/>
                <a:gd name="T10" fmla="*/ 0 w 215"/>
                <a:gd name="T11" fmla="*/ 4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8 h 372"/>
                <a:gd name="T22" fmla="*/ 0 w 215"/>
                <a:gd name="T23" fmla="*/ 18 h 372"/>
                <a:gd name="T24" fmla="*/ 0 w 215"/>
                <a:gd name="T25" fmla="*/ 24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7959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7960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961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962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963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964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965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966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2 h 38"/>
                <a:gd name="T2" fmla="*/ 0 w 37"/>
                <a:gd name="T3" fmla="*/ 20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20 h 38"/>
                <a:gd name="T32" fmla="*/ 0 w 37"/>
                <a:gd name="T33" fmla="*/ 22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27668" name="Group 316"/>
          <p:cNvGrpSpPr>
            <a:grpSpLocks/>
          </p:cNvGrpSpPr>
          <p:nvPr/>
        </p:nvGrpSpPr>
        <p:grpSpPr bwMode="auto">
          <a:xfrm>
            <a:off x="7131591" y="3657752"/>
            <a:ext cx="186249" cy="145761"/>
            <a:chOff x="4727" y="2506"/>
            <a:chExt cx="706" cy="1172"/>
          </a:xfrm>
        </p:grpSpPr>
        <p:sp>
          <p:nvSpPr>
            <p:cNvPr id="27811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20 h 135"/>
                <a:gd name="T2" fmla="*/ 0 w 139"/>
                <a:gd name="T3" fmla="*/ 14 h 135"/>
                <a:gd name="T4" fmla="*/ 0 w 139"/>
                <a:gd name="T5" fmla="*/ 14 h 135"/>
                <a:gd name="T6" fmla="*/ 0 w 139"/>
                <a:gd name="T7" fmla="*/ 7 h 135"/>
                <a:gd name="T8" fmla="*/ 0 w 139"/>
                <a:gd name="T9" fmla="*/ 7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20 h 135"/>
                <a:gd name="T16" fmla="*/ 0 w 139"/>
                <a:gd name="T17" fmla="*/ 20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7812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42 h 1278"/>
                <a:gd name="T2" fmla="*/ 0 w 1946"/>
                <a:gd name="T3" fmla="*/ 11 h 1278"/>
                <a:gd name="T4" fmla="*/ 0 w 1946"/>
                <a:gd name="T5" fmla="*/ 11 h 1278"/>
                <a:gd name="T6" fmla="*/ 0 w 1946"/>
                <a:gd name="T7" fmla="*/ 10 h 1278"/>
                <a:gd name="T8" fmla="*/ 0 w 1946"/>
                <a:gd name="T9" fmla="*/ 9 h 1278"/>
                <a:gd name="T10" fmla="*/ 0 w 1946"/>
                <a:gd name="T11" fmla="*/ 8 h 1278"/>
                <a:gd name="T12" fmla="*/ 0 w 1946"/>
                <a:gd name="T13" fmla="*/ 7 h 1278"/>
                <a:gd name="T14" fmla="*/ 0 w 1946"/>
                <a:gd name="T15" fmla="*/ 6 h 1278"/>
                <a:gd name="T16" fmla="*/ 0 w 1946"/>
                <a:gd name="T17" fmla="*/ 5 h 1278"/>
                <a:gd name="T18" fmla="*/ 0 w 1946"/>
                <a:gd name="T19" fmla="*/ 4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4 h 1278"/>
                <a:gd name="T56" fmla="*/ 0 w 1946"/>
                <a:gd name="T57" fmla="*/ 5 h 1278"/>
                <a:gd name="T58" fmla="*/ 0 w 1946"/>
                <a:gd name="T59" fmla="*/ 6 h 1278"/>
                <a:gd name="T60" fmla="*/ 0 w 1946"/>
                <a:gd name="T61" fmla="*/ 7 h 1278"/>
                <a:gd name="T62" fmla="*/ 0 w 1946"/>
                <a:gd name="T63" fmla="*/ 8 h 1278"/>
                <a:gd name="T64" fmla="*/ 0 w 1946"/>
                <a:gd name="T65" fmla="*/ 9 h 1278"/>
                <a:gd name="T66" fmla="*/ 0 w 1946"/>
                <a:gd name="T67" fmla="*/ 10 h 1278"/>
                <a:gd name="T68" fmla="*/ 0 w 1946"/>
                <a:gd name="T69" fmla="*/ 11 h 1278"/>
                <a:gd name="T70" fmla="*/ 0 w 1946"/>
                <a:gd name="T71" fmla="*/ 11 h 1278"/>
                <a:gd name="T72" fmla="*/ 0 w 1946"/>
                <a:gd name="T73" fmla="*/ 142 h 1278"/>
                <a:gd name="T74" fmla="*/ 0 w 1946"/>
                <a:gd name="T75" fmla="*/ 142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7813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814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815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816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817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818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819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820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821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822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823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824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825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826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827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828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11 h 102"/>
                <a:gd name="T2" fmla="*/ 0 w 440"/>
                <a:gd name="T3" fmla="*/ 10 h 102"/>
                <a:gd name="T4" fmla="*/ 0 w 440"/>
                <a:gd name="T5" fmla="*/ 9 h 102"/>
                <a:gd name="T6" fmla="*/ 0 w 440"/>
                <a:gd name="T7" fmla="*/ 8 h 102"/>
                <a:gd name="T8" fmla="*/ 0 w 440"/>
                <a:gd name="T9" fmla="*/ 8 h 102"/>
                <a:gd name="T10" fmla="*/ 0 w 440"/>
                <a:gd name="T11" fmla="*/ 6 h 102"/>
                <a:gd name="T12" fmla="*/ 0 w 440"/>
                <a:gd name="T13" fmla="*/ 5 h 102"/>
                <a:gd name="T14" fmla="*/ 0 w 440"/>
                <a:gd name="T15" fmla="*/ 4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4 h 102"/>
                <a:gd name="T52" fmla="*/ 0 w 440"/>
                <a:gd name="T53" fmla="*/ 5 h 102"/>
                <a:gd name="T54" fmla="*/ 0 w 440"/>
                <a:gd name="T55" fmla="*/ 6 h 102"/>
                <a:gd name="T56" fmla="*/ 0 w 440"/>
                <a:gd name="T57" fmla="*/ 8 h 102"/>
                <a:gd name="T58" fmla="*/ 0 w 440"/>
                <a:gd name="T59" fmla="*/ 8 h 102"/>
                <a:gd name="T60" fmla="*/ 0 w 440"/>
                <a:gd name="T61" fmla="*/ 9 h 102"/>
                <a:gd name="T62" fmla="*/ 0 w 440"/>
                <a:gd name="T63" fmla="*/ 10 h 102"/>
                <a:gd name="T64" fmla="*/ 0 w 440"/>
                <a:gd name="T65" fmla="*/ 11 h 102"/>
                <a:gd name="T66" fmla="*/ 0 w 440"/>
                <a:gd name="T67" fmla="*/ 11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7829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8 h 168"/>
                <a:gd name="T2" fmla="*/ 0 w 1847"/>
                <a:gd name="T3" fmla="*/ 8 h 168"/>
                <a:gd name="T4" fmla="*/ 0 w 1847"/>
                <a:gd name="T5" fmla="*/ 10 h 168"/>
                <a:gd name="T6" fmla="*/ 0 w 1847"/>
                <a:gd name="T7" fmla="*/ 11 h 168"/>
                <a:gd name="T8" fmla="*/ 0 w 1847"/>
                <a:gd name="T9" fmla="*/ 12 h 168"/>
                <a:gd name="T10" fmla="*/ 0 w 1847"/>
                <a:gd name="T11" fmla="*/ 14 h 168"/>
                <a:gd name="T12" fmla="*/ 0 w 1847"/>
                <a:gd name="T13" fmla="*/ 16 h 168"/>
                <a:gd name="T14" fmla="*/ 0 w 1847"/>
                <a:gd name="T15" fmla="*/ 18 h 168"/>
                <a:gd name="T16" fmla="*/ 0 w 1847"/>
                <a:gd name="T17" fmla="*/ 20 h 168"/>
                <a:gd name="T18" fmla="*/ 0 w 1847"/>
                <a:gd name="T19" fmla="*/ 14 h 168"/>
                <a:gd name="T20" fmla="*/ 0 w 1847"/>
                <a:gd name="T21" fmla="*/ 14 h 168"/>
                <a:gd name="T22" fmla="*/ 0 w 1847"/>
                <a:gd name="T23" fmla="*/ 14 h 168"/>
                <a:gd name="T24" fmla="*/ 0 w 1847"/>
                <a:gd name="T25" fmla="*/ 14 h 168"/>
                <a:gd name="T26" fmla="*/ 0 w 1847"/>
                <a:gd name="T27" fmla="*/ 14 h 168"/>
                <a:gd name="T28" fmla="*/ 0 w 1847"/>
                <a:gd name="T29" fmla="*/ 14 h 168"/>
                <a:gd name="T30" fmla="*/ 0 w 1847"/>
                <a:gd name="T31" fmla="*/ 14 h 168"/>
                <a:gd name="T32" fmla="*/ 0 w 1847"/>
                <a:gd name="T33" fmla="*/ 14 h 168"/>
                <a:gd name="T34" fmla="*/ 0 w 1847"/>
                <a:gd name="T35" fmla="*/ 12 h 168"/>
                <a:gd name="T36" fmla="*/ 0 w 1847"/>
                <a:gd name="T37" fmla="*/ 10 h 168"/>
                <a:gd name="T38" fmla="*/ 0 w 1847"/>
                <a:gd name="T39" fmla="*/ 7 h 168"/>
                <a:gd name="T40" fmla="*/ 0 w 1847"/>
                <a:gd name="T41" fmla="*/ 5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5 h 168"/>
                <a:gd name="T60" fmla="*/ 0 w 1847"/>
                <a:gd name="T61" fmla="*/ 7 h 168"/>
                <a:gd name="T62" fmla="*/ 0 w 1847"/>
                <a:gd name="T63" fmla="*/ 10 h 168"/>
                <a:gd name="T64" fmla="*/ 0 w 1847"/>
                <a:gd name="T65" fmla="*/ 12 h 168"/>
                <a:gd name="T66" fmla="*/ 0 w 1847"/>
                <a:gd name="T67" fmla="*/ 14 h 168"/>
                <a:gd name="T68" fmla="*/ 0 w 1847"/>
                <a:gd name="T69" fmla="*/ 14 h 168"/>
                <a:gd name="T70" fmla="*/ 0 w 1847"/>
                <a:gd name="T71" fmla="*/ 14 h 168"/>
                <a:gd name="T72" fmla="*/ 0 w 1847"/>
                <a:gd name="T73" fmla="*/ 14 h 168"/>
                <a:gd name="T74" fmla="*/ 0 w 1847"/>
                <a:gd name="T75" fmla="*/ 14 h 168"/>
                <a:gd name="T76" fmla="*/ 0 w 1847"/>
                <a:gd name="T77" fmla="*/ 14 h 168"/>
                <a:gd name="T78" fmla="*/ 0 w 1847"/>
                <a:gd name="T79" fmla="*/ 14 h 168"/>
                <a:gd name="T80" fmla="*/ 0 w 1847"/>
                <a:gd name="T81" fmla="*/ 14 h 168"/>
                <a:gd name="T82" fmla="*/ 0 w 1847"/>
                <a:gd name="T83" fmla="*/ 20 h 168"/>
                <a:gd name="T84" fmla="*/ 0 w 1847"/>
                <a:gd name="T85" fmla="*/ 18 h 168"/>
                <a:gd name="T86" fmla="*/ 0 w 1847"/>
                <a:gd name="T87" fmla="*/ 16 h 168"/>
                <a:gd name="T88" fmla="*/ 0 w 1847"/>
                <a:gd name="T89" fmla="*/ 14 h 168"/>
                <a:gd name="T90" fmla="*/ 0 w 1847"/>
                <a:gd name="T91" fmla="*/ 12 h 168"/>
                <a:gd name="T92" fmla="*/ 0 w 1847"/>
                <a:gd name="T93" fmla="*/ 11 h 168"/>
                <a:gd name="T94" fmla="*/ 0 w 1847"/>
                <a:gd name="T95" fmla="*/ 10 h 168"/>
                <a:gd name="T96" fmla="*/ 0 w 1847"/>
                <a:gd name="T97" fmla="*/ 8 h 168"/>
                <a:gd name="T98" fmla="*/ 0 w 1847"/>
                <a:gd name="T99" fmla="*/ 8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7830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831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832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833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834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835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836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837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838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839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840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841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842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843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844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845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846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847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848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849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850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851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852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853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854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855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856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857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858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859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860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861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862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863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23 h 373"/>
                <a:gd name="T2" fmla="*/ 0 w 217"/>
                <a:gd name="T3" fmla="*/ 23 h 373"/>
                <a:gd name="T4" fmla="*/ 0 w 217"/>
                <a:gd name="T5" fmla="*/ 36 h 373"/>
                <a:gd name="T6" fmla="*/ 0 w 217"/>
                <a:gd name="T7" fmla="*/ 36 h 373"/>
                <a:gd name="T8" fmla="*/ 0 w 217"/>
                <a:gd name="T9" fmla="*/ 39 h 373"/>
                <a:gd name="T10" fmla="*/ 0 w 217"/>
                <a:gd name="T11" fmla="*/ 39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7 h 373"/>
                <a:gd name="T22" fmla="*/ 0 w 217"/>
                <a:gd name="T23" fmla="*/ 17 h 373"/>
                <a:gd name="T24" fmla="*/ 0 w 217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7864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7865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23 h 373"/>
                <a:gd name="T2" fmla="*/ 0 w 216"/>
                <a:gd name="T3" fmla="*/ 23 h 373"/>
                <a:gd name="T4" fmla="*/ 0 w 216"/>
                <a:gd name="T5" fmla="*/ 36 h 373"/>
                <a:gd name="T6" fmla="*/ 0 w 216"/>
                <a:gd name="T7" fmla="*/ 36 h 373"/>
                <a:gd name="T8" fmla="*/ 0 w 216"/>
                <a:gd name="T9" fmla="*/ 39 h 373"/>
                <a:gd name="T10" fmla="*/ 0 w 216"/>
                <a:gd name="T11" fmla="*/ 39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7 h 373"/>
                <a:gd name="T22" fmla="*/ 0 w 216"/>
                <a:gd name="T23" fmla="*/ 17 h 373"/>
                <a:gd name="T24" fmla="*/ 0 w 216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7866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7867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23 h 373"/>
                <a:gd name="T2" fmla="*/ 0 w 217"/>
                <a:gd name="T3" fmla="*/ 23 h 373"/>
                <a:gd name="T4" fmla="*/ 0 w 217"/>
                <a:gd name="T5" fmla="*/ 36 h 373"/>
                <a:gd name="T6" fmla="*/ 0 w 217"/>
                <a:gd name="T7" fmla="*/ 36 h 373"/>
                <a:gd name="T8" fmla="*/ 0 w 217"/>
                <a:gd name="T9" fmla="*/ 39 h 373"/>
                <a:gd name="T10" fmla="*/ 0 w 217"/>
                <a:gd name="T11" fmla="*/ 39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7 h 373"/>
                <a:gd name="T22" fmla="*/ 0 w 217"/>
                <a:gd name="T23" fmla="*/ 17 h 373"/>
                <a:gd name="T24" fmla="*/ 0 w 217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7868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7869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24 h 372"/>
                <a:gd name="T2" fmla="*/ 0 w 216"/>
                <a:gd name="T3" fmla="*/ 24 h 372"/>
                <a:gd name="T4" fmla="*/ 0 w 216"/>
                <a:gd name="T5" fmla="*/ 38 h 372"/>
                <a:gd name="T6" fmla="*/ 0 w 216"/>
                <a:gd name="T7" fmla="*/ 38 h 372"/>
                <a:gd name="T8" fmla="*/ 0 w 216"/>
                <a:gd name="T9" fmla="*/ 41 h 372"/>
                <a:gd name="T10" fmla="*/ 0 w 216"/>
                <a:gd name="T11" fmla="*/ 4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8 h 372"/>
                <a:gd name="T22" fmla="*/ 0 w 216"/>
                <a:gd name="T23" fmla="*/ 18 h 372"/>
                <a:gd name="T24" fmla="*/ 0 w 216"/>
                <a:gd name="T25" fmla="*/ 24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7870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7871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24 h 372"/>
                <a:gd name="T2" fmla="*/ 0 w 217"/>
                <a:gd name="T3" fmla="*/ 24 h 372"/>
                <a:gd name="T4" fmla="*/ 0 w 217"/>
                <a:gd name="T5" fmla="*/ 38 h 372"/>
                <a:gd name="T6" fmla="*/ 0 w 217"/>
                <a:gd name="T7" fmla="*/ 38 h 372"/>
                <a:gd name="T8" fmla="*/ 0 w 217"/>
                <a:gd name="T9" fmla="*/ 41 h 372"/>
                <a:gd name="T10" fmla="*/ 0 w 217"/>
                <a:gd name="T11" fmla="*/ 4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8 h 372"/>
                <a:gd name="T22" fmla="*/ 0 w 217"/>
                <a:gd name="T23" fmla="*/ 18 h 372"/>
                <a:gd name="T24" fmla="*/ 0 w 217"/>
                <a:gd name="T25" fmla="*/ 24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7872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7873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23 h 373"/>
                <a:gd name="T2" fmla="*/ 0 w 215"/>
                <a:gd name="T3" fmla="*/ 23 h 373"/>
                <a:gd name="T4" fmla="*/ 0 w 215"/>
                <a:gd name="T5" fmla="*/ 36 h 373"/>
                <a:gd name="T6" fmla="*/ 0 w 215"/>
                <a:gd name="T7" fmla="*/ 36 h 373"/>
                <a:gd name="T8" fmla="*/ 0 w 215"/>
                <a:gd name="T9" fmla="*/ 39 h 373"/>
                <a:gd name="T10" fmla="*/ 0 w 215"/>
                <a:gd name="T11" fmla="*/ 39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7 h 373"/>
                <a:gd name="T22" fmla="*/ 0 w 215"/>
                <a:gd name="T23" fmla="*/ 17 h 373"/>
                <a:gd name="T24" fmla="*/ 0 w 215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7874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7875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23 h 373"/>
                <a:gd name="T2" fmla="*/ 0 w 216"/>
                <a:gd name="T3" fmla="*/ 23 h 373"/>
                <a:gd name="T4" fmla="*/ 0 w 216"/>
                <a:gd name="T5" fmla="*/ 36 h 373"/>
                <a:gd name="T6" fmla="*/ 0 w 216"/>
                <a:gd name="T7" fmla="*/ 36 h 373"/>
                <a:gd name="T8" fmla="*/ 0 w 216"/>
                <a:gd name="T9" fmla="*/ 39 h 373"/>
                <a:gd name="T10" fmla="*/ 0 w 216"/>
                <a:gd name="T11" fmla="*/ 39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7 h 373"/>
                <a:gd name="T22" fmla="*/ 0 w 216"/>
                <a:gd name="T23" fmla="*/ 17 h 373"/>
                <a:gd name="T24" fmla="*/ 0 w 216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7876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7877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23 h 373"/>
                <a:gd name="T2" fmla="*/ 0 w 215"/>
                <a:gd name="T3" fmla="*/ 23 h 373"/>
                <a:gd name="T4" fmla="*/ 0 w 215"/>
                <a:gd name="T5" fmla="*/ 36 h 373"/>
                <a:gd name="T6" fmla="*/ 0 w 215"/>
                <a:gd name="T7" fmla="*/ 36 h 373"/>
                <a:gd name="T8" fmla="*/ 0 w 215"/>
                <a:gd name="T9" fmla="*/ 39 h 373"/>
                <a:gd name="T10" fmla="*/ 0 w 215"/>
                <a:gd name="T11" fmla="*/ 39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7 h 373"/>
                <a:gd name="T22" fmla="*/ 0 w 215"/>
                <a:gd name="T23" fmla="*/ 17 h 373"/>
                <a:gd name="T24" fmla="*/ 0 w 215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7878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7879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7880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24 h 372"/>
                <a:gd name="T2" fmla="*/ 0 w 215"/>
                <a:gd name="T3" fmla="*/ 24 h 372"/>
                <a:gd name="T4" fmla="*/ 0 w 215"/>
                <a:gd name="T5" fmla="*/ 38 h 372"/>
                <a:gd name="T6" fmla="*/ 0 w 215"/>
                <a:gd name="T7" fmla="*/ 38 h 372"/>
                <a:gd name="T8" fmla="*/ 0 w 215"/>
                <a:gd name="T9" fmla="*/ 41 h 372"/>
                <a:gd name="T10" fmla="*/ 0 w 215"/>
                <a:gd name="T11" fmla="*/ 4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8 h 372"/>
                <a:gd name="T22" fmla="*/ 0 w 215"/>
                <a:gd name="T23" fmla="*/ 18 h 372"/>
                <a:gd name="T24" fmla="*/ 0 w 215"/>
                <a:gd name="T25" fmla="*/ 24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7881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7882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883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884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885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886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887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888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2 h 38"/>
                <a:gd name="T2" fmla="*/ 0 w 37"/>
                <a:gd name="T3" fmla="*/ 20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20 h 38"/>
                <a:gd name="T32" fmla="*/ 0 w 37"/>
                <a:gd name="T33" fmla="*/ 22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27669" name="Группа 119"/>
          <p:cNvGrpSpPr>
            <a:grpSpLocks/>
          </p:cNvGrpSpPr>
          <p:nvPr/>
        </p:nvGrpSpPr>
        <p:grpSpPr bwMode="auto">
          <a:xfrm>
            <a:off x="5117932" y="4385206"/>
            <a:ext cx="201097" cy="160607"/>
            <a:chOff x="214313" y="8958263"/>
            <a:chExt cx="642937" cy="500062"/>
          </a:xfrm>
        </p:grpSpPr>
        <p:sp>
          <p:nvSpPr>
            <p:cNvPr id="27806" name="Прямоугольник 15"/>
            <p:cNvSpPr>
              <a:spLocks noChangeArrowheads="1"/>
            </p:cNvSpPr>
            <p:nvPr/>
          </p:nvSpPr>
          <p:spPr bwMode="auto">
            <a:xfrm>
              <a:off x="214313" y="9172575"/>
              <a:ext cx="642937" cy="285750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defTabSz="1276350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68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7807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2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defTabSz="1276350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68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grpSp>
          <p:nvGrpSpPr>
            <p:cNvPr id="27808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27809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7810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</p:grpSp>
      <p:grpSp>
        <p:nvGrpSpPr>
          <p:cNvPr id="27702" name="Группа 629"/>
          <p:cNvGrpSpPr>
            <a:grpSpLocks/>
          </p:cNvGrpSpPr>
          <p:nvPr/>
        </p:nvGrpSpPr>
        <p:grpSpPr bwMode="auto">
          <a:xfrm>
            <a:off x="5495831" y="2507864"/>
            <a:ext cx="282075" cy="229437"/>
            <a:chOff x="142483" y="3760971"/>
            <a:chExt cx="346075" cy="386605"/>
          </a:xfrm>
        </p:grpSpPr>
        <p:sp>
          <p:nvSpPr>
            <p:cNvPr id="1640" name="Line 281"/>
            <p:cNvSpPr>
              <a:spLocks noChangeShapeType="1"/>
            </p:cNvSpPr>
            <p:nvPr/>
          </p:nvSpPr>
          <p:spPr bwMode="auto">
            <a:xfrm>
              <a:off x="203750" y="3847389"/>
              <a:ext cx="0" cy="30018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1086614">
                <a:buClr>
                  <a:srgbClr val="000000"/>
                </a:buClr>
                <a:buSzPct val="100000"/>
                <a:defRPr/>
              </a:pPr>
              <a:endParaRPr lang="ru-RU" sz="68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  <a:cs typeface="Arial" charset="0"/>
              </a:endParaRPr>
            </a:p>
          </p:txBody>
        </p:sp>
        <p:sp>
          <p:nvSpPr>
            <p:cNvPr id="1641" name="Freeform 285"/>
            <p:cNvSpPr>
              <a:spLocks/>
            </p:cNvSpPr>
            <p:nvPr/>
          </p:nvSpPr>
          <p:spPr bwMode="auto">
            <a:xfrm>
              <a:off x="198782" y="3795082"/>
              <a:ext cx="269905" cy="227415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1086614">
                <a:defRPr/>
              </a:pPr>
              <a:endParaRPr lang="ru-RU" sz="68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  <a:cs typeface="Arial" charset="0"/>
              </a:endParaRPr>
            </a:p>
          </p:txBody>
        </p:sp>
        <p:sp>
          <p:nvSpPr>
            <p:cNvPr id="1642" name="Text Box 286"/>
            <p:cNvSpPr txBox="1">
              <a:spLocks noChangeArrowheads="1"/>
            </p:cNvSpPr>
            <p:nvPr/>
          </p:nvSpPr>
          <p:spPr bwMode="auto">
            <a:xfrm>
              <a:off x="142483" y="3760971"/>
              <a:ext cx="346075" cy="25299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96862" tIns="48431" rIns="96862" bIns="48431">
              <a:spAutoFit/>
            </a:bodyPr>
            <a:lstStyle/>
            <a:p>
              <a:pPr algn="ctr" defTabSz="873451">
                <a:defRPr/>
              </a:pPr>
              <a:endParaRPr lang="ru-RU" sz="34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j-lt"/>
                <a:cs typeface="Arial" charset="0"/>
              </a:endParaRPr>
            </a:p>
          </p:txBody>
        </p:sp>
      </p:grpSp>
      <p:grpSp>
        <p:nvGrpSpPr>
          <p:cNvPr id="27703" name="Группа 131"/>
          <p:cNvGrpSpPr>
            <a:grpSpLocks/>
          </p:cNvGrpSpPr>
          <p:nvPr/>
        </p:nvGrpSpPr>
        <p:grpSpPr bwMode="auto">
          <a:xfrm>
            <a:off x="5781954" y="2570061"/>
            <a:ext cx="1535885" cy="531756"/>
            <a:chOff x="7486256" y="1031859"/>
            <a:chExt cx="1354754" cy="591770"/>
          </a:xfrm>
        </p:grpSpPr>
        <p:sp>
          <p:nvSpPr>
            <p:cNvPr id="1078" name="TextBox 10"/>
            <p:cNvSpPr txBox="1"/>
            <p:nvPr/>
          </p:nvSpPr>
          <p:spPr>
            <a:xfrm>
              <a:off x="7486256" y="1031859"/>
              <a:ext cx="1354754" cy="204690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pPr>
                <a:defRPr/>
              </a:pPr>
              <a:r>
                <a:rPr lang="ru-RU" sz="595" dirty="0"/>
                <a:t>Сланцевский р-н</a:t>
              </a:r>
            </a:p>
          </p:txBody>
        </p:sp>
        <p:sp>
          <p:nvSpPr>
            <p:cNvPr id="1079" name="Прямоугольник 1078"/>
            <p:cNvSpPr/>
            <p:nvPr/>
          </p:nvSpPr>
          <p:spPr>
            <a:xfrm>
              <a:off x="7735064" y="1432881"/>
              <a:ext cx="580949" cy="190748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765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1290</a:t>
              </a:r>
              <a:r>
                <a:rPr lang="en-US" sz="765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/</a:t>
              </a:r>
              <a:r>
                <a:rPr lang="ru-RU" sz="765" b="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250</a:t>
              </a:r>
            </a:p>
          </p:txBody>
        </p:sp>
      </p:grpSp>
      <p:sp>
        <p:nvSpPr>
          <p:cNvPr id="1080" name="Прямоугольник 1079"/>
          <p:cNvSpPr/>
          <p:nvPr/>
        </p:nvSpPr>
        <p:spPr bwMode="auto">
          <a:xfrm>
            <a:off x="6064027" y="3103168"/>
            <a:ext cx="948793" cy="161956"/>
          </a:xfrm>
          <a:prstGeom prst="rect">
            <a:avLst/>
          </a:prstGeom>
          <a:solidFill>
            <a:srgbClr val="92D050"/>
          </a:solidFill>
          <a:ln w="127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lIns="77736" tIns="38869" rIns="77736" bIns="38869" anchor="ctr"/>
          <a:lstStyle/>
          <a:p>
            <a:pPr algn="ctr">
              <a:defRPr/>
            </a:pPr>
            <a:r>
              <a:rPr lang="ru-RU" sz="765" kern="0" dirty="0">
                <a:solidFill>
                  <a:prstClr val="black"/>
                </a:solidFill>
                <a:cs typeface="Times New Roman" panose="02020603050405020304" pitchFamily="18" charset="0"/>
              </a:rPr>
              <a:t>10697/42791</a:t>
            </a:r>
          </a:p>
        </p:txBody>
      </p:sp>
      <p:sp>
        <p:nvSpPr>
          <p:cNvPr id="1081" name="Скругленный прямоугольник 1080"/>
          <p:cNvSpPr/>
          <p:nvPr/>
        </p:nvSpPr>
        <p:spPr>
          <a:xfrm>
            <a:off x="6725349" y="2919616"/>
            <a:ext cx="325262" cy="159258"/>
          </a:xfrm>
          <a:prstGeom prst="roundRect">
            <a:avLst/>
          </a:prstGeom>
          <a:solidFill>
            <a:schemeClr val="accent6">
              <a:lumMod val="20000"/>
              <a:lumOff val="80000"/>
            </a:schemeClr>
          </a:solidFill>
          <a:ln w="12700">
            <a:solidFill>
              <a:schemeClr val="tx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ru-RU" sz="765" b="1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68%</a:t>
            </a:r>
          </a:p>
        </p:txBody>
      </p:sp>
      <p:sp>
        <p:nvSpPr>
          <p:cNvPr id="1082" name="TextBox 23"/>
          <p:cNvSpPr txBox="1"/>
          <p:nvPr/>
        </p:nvSpPr>
        <p:spPr bwMode="auto">
          <a:xfrm>
            <a:off x="6095504" y="2665905"/>
            <a:ext cx="426669" cy="235493"/>
          </a:xfrm>
          <a:prstGeom prst="rect">
            <a:avLst/>
          </a:prstGeom>
          <a:solidFill>
            <a:schemeClr val="accent1">
              <a:lumMod val="75000"/>
            </a:schemeClr>
          </a:solidFill>
          <a:effectLst>
            <a:softEdge rad="63500"/>
          </a:effectLst>
        </p:spPr>
        <p:txBody>
          <a:bodyPr lIns="103650" tIns="51825" rIns="103650" bIns="51825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50" dirty="0" smtClean="0">
                <a:latin typeface="Arial" charset="0"/>
                <a:cs typeface="Arial" charset="0"/>
              </a:rPr>
              <a:t>2</a:t>
            </a:r>
            <a:endParaRPr lang="ru-RU" sz="850" dirty="0">
              <a:latin typeface="Arial" charset="0"/>
              <a:cs typeface="Arial" charset="0"/>
            </a:endParaRPr>
          </a:p>
        </p:txBody>
      </p:sp>
      <p:sp>
        <p:nvSpPr>
          <p:cNvPr id="1083" name="TextBox 23"/>
          <p:cNvSpPr txBox="1"/>
          <p:nvPr/>
        </p:nvSpPr>
        <p:spPr bwMode="auto">
          <a:xfrm>
            <a:off x="6595305" y="2665905"/>
            <a:ext cx="506676" cy="235493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lIns="103650" tIns="51825" rIns="103650" bIns="51825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50" dirty="0" smtClean="0">
                <a:latin typeface="Arial" charset="0"/>
                <a:cs typeface="Arial" charset="0"/>
              </a:rPr>
              <a:t>20</a:t>
            </a:r>
            <a:endParaRPr lang="ru-RU" sz="850" dirty="0">
              <a:latin typeface="Arial" charset="0"/>
              <a:cs typeface="Arial" charset="0"/>
            </a:endParaRPr>
          </a:p>
        </p:txBody>
      </p:sp>
      <p:cxnSp>
        <p:nvCxnSpPr>
          <p:cNvPr id="1087" name="Прямая соединительная линия 1086"/>
          <p:cNvCxnSpPr/>
          <p:nvPr/>
        </p:nvCxnSpPr>
        <p:spPr>
          <a:xfrm flipV="1">
            <a:off x="2251065" y="5157954"/>
            <a:ext cx="8098057" cy="2450838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04" name="Прямая соединительная линия 1203"/>
          <p:cNvCxnSpPr/>
          <p:nvPr/>
        </p:nvCxnSpPr>
        <p:spPr>
          <a:xfrm flipV="1">
            <a:off x="3258160" y="791210"/>
            <a:ext cx="416547" cy="4947971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02" name="Text Box 2"/>
          <p:cNvSpPr txBox="1">
            <a:spLocks noChangeArrowheads="1"/>
          </p:cNvSpPr>
          <p:nvPr/>
        </p:nvSpPr>
        <p:spPr bwMode="auto">
          <a:xfrm>
            <a:off x="-16084" y="4477"/>
            <a:ext cx="10377207" cy="759747"/>
          </a:xfrm>
          <a:prstGeom prst="rect">
            <a:avLst/>
          </a:prstGeom>
          <a:solidFill>
            <a:schemeClr val="accent1">
              <a:lumMod val="50000"/>
            </a:schemeClr>
          </a:solidFill>
          <a:ln w="9525">
            <a:noFill/>
            <a:miter lim="800000"/>
            <a:headEnd/>
            <a:tailEnd/>
          </a:ln>
        </p:spPr>
        <p:txBody>
          <a:bodyPr lIns="39620" tIns="19811" rIns="39620" bIns="19811" anchor="ctr"/>
          <a:lstStyle>
            <a:defPPr>
              <a:defRPr lang="ru-RU"/>
            </a:defPPr>
            <a:lvl1pPr algn="ctr">
              <a:defRPr sz="140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ru-RU" sz="1200" dirty="0"/>
              <a:t>ИНФОРМАЦИОННЫЕ МАТЕРИАЛЫ </a:t>
            </a:r>
            <a:r>
              <a:rPr lang="ru-RU" sz="1200" dirty="0" smtClean="0"/>
              <a:t>ПО ПОРЫВАМ ВЕТРА НА ТЕРРИТОРИИ</a:t>
            </a:r>
            <a:endParaRPr lang="ru-RU" sz="1200" dirty="0"/>
          </a:p>
          <a:p>
            <a:r>
              <a:rPr lang="ru-RU" sz="1200" dirty="0"/>
              <a:t>ЛЕНИНГРАДСКОЙ ОБЛАСТИ (РИСК НАРУШЕНИЯ ЭЛЕКТРОСНАБЖЕНИЯ НА </a:t>
            </a:r>
            <a:r>
              <a:rPr lang="ru-RU" sz="1200" dirty="0" smtClean="0"/>
              <a:t>15.10.2021)</a:t>
            </a:r>
            <a:endParaRPr lang="ru-RU" sz="1200" dirty="0"/>
          </a:p>
        </p:txBody>
      </p:sp>
      <p:sp>
        <p:nvSpPr>
          <p:cNvPr id="1205" name="Text Box 97"/>
          <p:cNvSpPr txBox="1">
            <a:spLocks noChangeArrowheads="1"/>
          </p:cNvSpPr>
          <p:nvPr/>
        </p:nvSpPr>
        <p:spPr bwMode="auto">
          <a:xfrm>
            <a:off x="8307331" y="7558233"/>
            <a:ext cx="1460939" cy="19848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27982" tIns="63992" rIns="127982" bIns="63992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endParaRPr lang="ru-RU" altLang="ru-RU" sz="450" b="0" dirty="0">
              <a:solidFill>
                <a:srgbClr val="000000"/>
              </a:solidFill>
              <a:cs typeface="Arial" panose="020B0604020202020204" pitchFamily="34" charset="0"/>
            </a:endParaRPr>
          </a:p>
        </p:txBody>
      </p:sp>
      <p:grpSp>
        <p:nvGrpSpPr>
          <p:cNvPr id="1206" name="Группа 1205"/>
          <p:cNvGrpSpPr/>
          <p:nvPr/>
        </p:nvGrpSpPr>
        <p:grpSpPr>
          <a:xfrm>
            <a:off x="8137993" y="6467179"/>
            <a:ext cx="2602103" cy="1750645"/>
            <a:chOff x="9401428" y="3528486"/>
            <a:chExt cx="2977611" cy="3327495"/>
          </a:xfrm>
        </p:grpSpPr>
        <p:grpSp>
          <p:nvGrpSpPr>
            <p:cNvPr id="1207" name="Группа 1145"/>
            <p:cNvGrpSpPr/>
            <p:nvPr/>
          </p:nvGrpSpPr>
          <p:grpSpPr>
            <a:xfrm>
              <a:off x="9401428" y="3528486"/>
              <a:ext cx="2977611" cy="3327495"/>
              <a:chOff x="6759625" y="4893992"/>
              <a:chExt cx="2425033" cy="1971674"/>
            </a:xfrm>
          </p:grpSpPr>
          <p:sp>
            <p:nvSpPr>
              <p:cNvPr id="1212" name="Rectangle 93"/>
              <p:cNvSpPr>
                <a:spLocks noChangeArrowheads="1"/>
              </p:cNvSpPr>
              <p:nvPr/>
            </p:nvSpPr>
            <p:spPr bwMode="auto">
              <a:xfrm>
                <a:off x="6759625" y="4918615"/>
                <a:ext cx="2096871" cy="1921565"/>
              </a:xfrm>
              <a:prstGeom prst="rect">
                <a:avLst/>
              </a:prstGeom>
              <a:solidFill>
                <a:schemeClr val="bg1"/>
              </a:solidFill>
              <a:ln w="1905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675" dirty="0">
                  <a:solidFill>
                    <a:srgbClr val="000000"/>
                  </a:solidFill>
                  <a:latin typeface="Calibri" panose="020F050202020403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13" name="Text Box 97"/>
              <p:cNvSpPr txBox="1">
                <a:spLocks noChangeArrowheads="1"/>
              </p:cNvSpPr>
              <p:nvPr/>
            </p:nvSpPr>
            <p:spPr bwMode="auto">
              <a:xfrm>
                <a:off x="7197788" y="4893992"/>
                <a:ext cx="1606383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i="1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Условные обозначения</a:t>
                </a:r>
              </a:p>
            </p:txBody>
          </p:sp>
          <p:sp>
            <p:nvSpPr>
              <p:cNvPr id="1214" name="Text Box 97"/>
              <p:cNvSpPr txBox="1">
                <a:spLocks noChangeArrowheads="1"/>
              </p:cNvSpPr>
              <p:nvPr/>
            </p:nvSpPr>
            <p:spPr bwMode="auto">
              <a:xfrm>
                <a:off x="7187581" y="6232909"/>
                <a:ext cx="1609849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215" name="TextBox 10"/>
              <p:cNvSpPr txBox="1"/>
              <p:nvPr/>
            </p:nvSpPr>
            <p:spPr>
              <a:xfrm>
                <a:off x="6814224" y="6637475"/>
                <a:ext cx="919351" cy="220980"/>
              </a:xfrm>
              <a:prstGeom prst="rect">
                <a:avLst/>
              </a:prstGeom>
              <a:solidFill>
                <a:schemeClr val="bg1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algn="ctr">
                  <a:defRPr sz="700" b="1"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</a:lstStyle>
              <a:p>
                <a:pPr algn="l">
                  <a:defRPr/>
                </a:pPr>
                <a:r>
                  <a:rPr lang="ru-RU" sz="675" dirty="0">
                    <a:solidFill>
                      <a:prstClr val="black"/>
                    </a:solidFill>
                  </a:rPr>
                  <a:t>ГО Керчь   </a:t>
                </a:r>
              </a:p>
            </p:txBody>
          </p:sp>
          <p:sp>
            <p:nvSpPr>
              <p:cNvPr id="1216" name="Прямоугольник 1215"/>
              <p:cNvSpPr/>
              <p:nvPr/>
            </p:nvSpPr>
            <p:spPr>
              <a:xfrm>
                <a:off x="6821544" y="6110531"/>
                <a:ext cx="527227" cy="138165"/>
              </a:xfrm>
              <a:prstGeom prst="rect">
                <a:avLst/>
              </a:prstGeom>
              <a:solidFill>
                <a:srgbClr val="FFFF00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>
                  <a:defRPr/>
                </a:pPr>
                <a:r>
                  <a:rPr lang="ru-RU" sz="675" dirty="0">
                    <a:solidFill>
                      <a:prstClr val="black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321/20</a:t>
                </a:r>
              </a:p>
            </p:txBody>
          </p:sp>
          <p:sp>
            <p:nvSpPr>
              <p:cNvPr id="1217" name="Text Box 97"/>
              <p:cNvSpPr txBox="1">
                <a:spLocks noChangeArrowheads="1"/>
              </p:cNvSpPr>
              <p:nvPr/>
            </p:nvSpPr>
            <p:spPr bwMode="auto">
              <a:xfrm>
                <a:off x="7308981" y="6603122"/>
                <a:ext cx="1831079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- муниципальное образование</a:t>
                </a:r>
              </a:p>
            </p:txBody>
          </p:sp>
          <p:sp>
            <p:nvSpPr>
              <p:cNvPr id="1218" name="Text Box 97"/>
              <p:cNvSpPr txBox="1">
                <a:spLocks noChangeArrowheads="1"/>
              </p:cNvSpPr>
              <p:nvPr/>
            </p:nvSpPr>
            <p:spPr bwMode="auto">
              <a:xfrm>
                <a:off x="7254310" y="5904606"/>
                <a:ext cx="1896493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 - линии электропередач 110 кВт</a:t>
                </a:r>
              </a:p>
            </p:txBody>
          </p:sp>
          <p:cxnSp>
            <p:nvCxnSpPr>
              <p:cNvPr id="1219" name="Прямая соединительная линия 1218"/>
              <p:cNvCxnSpPr/>
              <p:nvPr/>
            </p:nvCxnSpPr>
            <p:spPr>
              <a:xfrm>
                <a:off x="6955007" y="5999758"/>
                <a:ext cx="275997" cy="0"/>
              </a:xfrm>
              <a:prstGeom prst="line">
                <a:avLst/>
              </a:prstGeom>
              <a:ln w="38100">
                <a:solidFill>
                  <a:schemeClr val="accent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220" name="Text Box 97"/>
              <p:cNvSpPr txBox="1">
                <a:spLocks noChangeArrowheads="1"/>
              </p:cNvSpPr>
              <p:nvPr/>
            </p:nvSpPr>
            <p:spPr bwMode="auto">
              <a:xfrm>
                <a:off x="7286006" y="6092783"/>
                <a:ext cx="1898652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127985" tIns="63994" rIns="127985" bIns="63994">
                <a:spAutoFit/>
              </a:bodyPr>
              <a:lstStyle>
                <a:lvl1pPr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1pPr>
                <a:lvl2pPr marL="742950" indent="-28575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2pPr>
                <a:lvl3pPr marL="11430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3pPr>
                <a:lvl4pPr marL="16002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4pPr>
                <a:lvl5pPr marL="20574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kern="0" dirty="0">
                    <a:solidFill>
                      <a:srgbClr val="000000"/>
                    </a:solidFill>
                    <a:latin typeface="Times New Roman" pitchFamily="18" charset="0"/>
                  </a:rPr>
                  <a:t>- </a:t>
                </a:r>
                <a:r>
                  <a:rPr lang="ru-RU" altLang="ru-RU" sz="675" dirty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rPr>
                  <a:t>протяженность ЛЭП/ТП (шт.)</a:t>
                </a:r>
              </a:p>
            </p:txBody>
          </p:sp>
        </p:grpSp>
        <p:sp>
          <p:nvSpPr>
            <p:cNvPr id="1208" name="Скругленный прямоугольник 1207"/>
            <p:cNvSpPr/>
            <p:nvPr/>
          </p:nvSpPr>
          <p:spPr>
            <a:xfrm>
              <a:off x="9661923" y="6214698"/>
              <a:ext cx="282820" cy="225201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675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60%</a:t>
              </a:r>
            </a:p>
          </p:txBody>
        </p:sp>
        <p:sp>
          <p:nvSpPr>
            <p:cNvPr id="1209" name="Text Box 97"/>
            <p:cNvSpPr txBox="1">
              <a:spLocks noChangeArrowheads="1"/>
            </p:cNvSpPr>
            <p:nvPr/>
          </p:nvSpPr>
          <p:spPr bwMode="auto">
            <a:xfrm>
              <a:off x="10113052" y="6153650"/>
              <a:ext cx="2046139" cy="35136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80200" tIns="40101" rIns="80200" bIns="40101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defTabSz="801689">
                <a:defRPr/>
              </a:pPr>
              <a:r>
                <a: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rPr>
                <a:t> - износ электроэнергетических систем </a:t>
              </a:r>
            </a:p>
          </p:txBody>
        </p:sp>
        <p:sp>
          <p:nvSpPr>
            <p:cNvPr id="1210" name="Прямоугольник 1209"/>
            <p:cNvSpPr/>
            <p:nvPr/>
          </p:nvSpPr>
          <p:spPr>
            <a:xfrm>
              <a:off x="9477456" y="5946998"/>
              <a:ext cx="658385" cy="197832"/>
            </a:xfrm>
            <a:prstGeom prst="rect">
              <a:avLst/>
            </a:prstGeom>
            <a:solidFill>
              <a:srgbClr val="92D050"/>
            </a:solidFill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lIns="68571" tIns="34286" rIns="68571" bIns="34286" anchor="ctr"/>
            <a:lstStyle/>
            <a:p>
              <a:pPr algn="ctr"/>
              <a:r>
                <a:rPr lang="ru-RU" sz="675" kern="0" dirty="0">
                  <a:solidFill>
                    <a:prstClr val="black"/>
                  </a:solidFill>
                  <a:cs typeface="Times New Roman" panose="02020603050405020304" pitchFamily="18" charset="0"/>
                </a:rPr>
                <a:t>19/330</a:t>
              </a:r>
            </a:p>
          </p:txBody>
        </p:sp>
        <p:sp>
          <p:nvSpPr>
            <p:cNvPr id="1211" name="Text Box 97"/>
            <p:cNvSpPr txBox="1">
              <a:spLocks noChangeArrowheads="1"/>
            </p:cNvSpPr>
            <p:nvPr/>
          </p:nvSpPr>
          <p:spPr bwMode="auto">
            <a:xfrm>
              <a:off x="10063858" y="5864760"/>
              <a:ext cx="1648083" cy="44305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73" tIns="63988" rIns="127973" bIns="63988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кол-во домов /населения</a:t>
              </a:r>
            </a:p>
          </p:txBody>
        </p:sp>
      </p:grpSp>
      <p:sp>
        <p:nvSpPr>
          <p:cNvPr id="1221" name="Text Box 97"/>
          <p:cNvSpPr txBox="1">
            <a:spLocks noChangeArrowheads="1"/>
          </p:cNvSpPr>
          <p:nvPr/>
        </p:nvSpPr>
        <p:spPr bwMode="auto">
          <a:xfrm>
            <a:off x="8651665" y="6604516"/>
            <a:ext cx="1506131" cy="20080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89" tIns="47996" rIns="95989" bIns="47996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675" b="0" kern="0" dirty="0">
                <a:solidFill>
                  <a:srgbClr val="000000"/>
                </a:solidFill>
                <a:cs typeface="Arial" panose="020B0604020202020204" pitchFamily="34" charset="0"/>
              </a:rPr>
              <a:t>- количество осадков, мм</a:t>
            </a:r>
          </a:p>
        </p:txBody>
      </p:sp>
      <p:sp>
        <p:nvSpPr>
          <p:cNvPr id="1222" name="TextBox 23"/>
          <p:cNvSpPr txBox="1"/>
          <p:nvPr/>
        </p:nvSpPr>
        <p:spPr>
          <a:xfrm>
            <a:off x="8270590" y="6627814"/>
            <a:ext cx="383894" cy="219291"/>
          </a:xfrm>
          <a:prstGeom prst="rect">
            <a:avLst/>
          </a:prstGeom>
          <a:solidFill>
            <a:srgbClr val="4F81BD">
              <a:lumMod val="75000"/>
            </a:srgbClr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25" kern="0" dirty="0">
                <a:solidFill>
                  <a:prstClr val="black"/>
                </a:solidFill>
              </a:rPr>
              <a:t>20</a:t>
            </a:r>
          </a:p>
        </p:txBody>
      </p:sp>
      <p:sp>
        <p:nvSpPr>
          <p:cNvPr id="1223" name="TextBox 23"/>
          <p:cNvSpPr txBox="1"/>
          <p:nvPr/>
        </p:nvSpPr>
        <p:spPr>
          <a:xfrm>
            <a:off x="8282179" y="6782376"/>
            <a:ext cx="372305" cy="219291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25" kern="0" dirty="0">
                <a:solidFill>
                  <a:prstClr val="black"/>
                </a:solidFill>
              </a:rPr>
              <a:t>3</a:t>
            </a:r>
          </a:p>
        </p:txBody>
      </p:sp>
      <p:sp>
        <p:nvSpPr>
          <p:cNvPr id="1224" name="Text Box 97"/>
          <p:cNvSpPr txBox="1">
            <a:spLocks noChangeArrowheads="1"/>
          </p:cNvSpPr>
          <p:nvPr/>
        </p:nvSpPr>
        <p:spPr bwMode="auto">
          <a:xfrm>
            <a:off x="8651665" y="6772475"/>
            <a:ext cx="1018906" cy="20080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89" tIns="47996" rIns="95989" bIns="47996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675" b="0" kern="0" dirty="0">
                <a:solidFill>
                  <a:srgbClr val="000000"/>
                </a:solidFill>
                <a:cs typeface="Arial" panose="020B0604020202020204" pitchFamily="34" charset="0"/>
              </a:rPr>
              <a:t>- порывы ветра, м/с</a:t>
            </a:r>
          </a:p>
        </p:txBody>
      </p:sp>
      <p:grpSp>
        <p:nvGrpSpPr>
          <p:cNvPr id="1225" name="Группа 629"/>
          <p:cNvGrpSpPr>
            <a:grpSpLocks/>
          </p:cNvGrpSpPr>
          <p:nvPr/>
        </p:nvGrpSpPr>
        <p:grpSpPr bwMode="auto">
          <a:xfrm>
            <a:off x="8390876" y="6988467"/>
            <a:ext cx="155099" cy="151307"/>
            <a:chOff x="142483" y="3760971"/>
            <a:chExt cx="346075" cy="386605"/>
          </a:xfrm>
        </p:grpSpPr>
        <p:sp>
          <p:nvSpPr>
            <p:cNvPr id="1226" name="Line 281"/>
            <p:cNvSpPr>
              <a:spLocks noChangeShapeType="1"/>
            </p:cNvSpPr>
            <p:nvPr/>
          </p:nvSpPr>
          <p:spPr bwMode="auto">
            <a:xfrm>
              <a:off x="203673" y="3847248"/>
              <a:ext cx="0" cy="30032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958830">
                <a:buClr>
                  <a:srgbClr val="000000"/>
                </a:buClr>
                <a:buSzPct val="100000"/>
                <a:defRPr/>
              </a:pPr>
              <a:endParaRPr lang="ru-RU" sz="6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</a:endParaRPr>
            </a:p>
          </p:txBody>
        </p:sp>
        <p:sp>
          <p:nvSpPr>
            <p:cNvPr id="1227" name="Freeform 285"/>
            <p:cNvSpPr>
              <a:spLocks/>
            </p:cNvSpPr>
            <p:nvPr/>
          </p:nvSpPr>
          <p:spPr bwMode="auto">
            <a:xfrm>
              <a:off x="198223" y="3795140"/>
              <a:ext cx="270456" cy="228326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958830">
                <a:defRPr/>
              </a:pPr>
              <a:endParaRPr lang="ru-RU" sz="60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</a:endParaRPr>
            </a:p>
          </p:txBody>
        </p:sp>
        <p:sp>
          <p:nvSpPr>
            <p:cNvPr id="1228" name="Text Box 286"/>
            <p:cNvSpPr txBox="1">
              <a:spLocks noChangeArrowheads="1"/>
            </p:cNvSpPr>
            <p:nvPr/>
          </p:nvSpPr>
          <p:spPr bwMode="auto">
            <a:xfrm>
              <a:off x="142483" y="3760971"/>
              <a:ext cx="346075" cy="33842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85450" tIns="42725" rIns="85450" bIns="42725">
              <a:spAutoFit/>
            </a:bodyPr>
            <a:lstStyle/>
            <a:p>
              <a:pPr algn="ctr" defTabSz="770733">
                <a:defRPr/>
              </a:pPr>
              <a:endParaRPr lang="ru-RU" sz="3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j-lt"/>
              </a:endParaRPr>
            </a:p>
          </p:txBody>
        </p:sp>
      </p:grpSp>
      <p:sp>
        <p:nvSpPr>
          <p:cNvPr id="1229" name="Text Box 97"/>
          <p:cNvSpPr txBox="1">
            <a:spLocks noChangeArrowheads="1"/>
          </p:cNvSpPr>
          <p:nvPr/>
        </p:nvSpPr>
        <p:spPr bwMode="auto">
          <a:xfrm>
            <a:off x="8611820" y="6940093"/>
            <a:ext cx="1716335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пожарно-спасательные формирования</a:t>
            </a:r>
          </a:p>
        </p:txBody>
      </p:sp>
      <p:grpSp>
        <p:nvGrpSpPr>
          <p:cNvPr id="1230" name="Group 316"/>
          <p:cNvGrpSpPr>
            <a:grpSpLocks/>
          </p:cNvGrpSpPr>
          <p:nvPr/>
        </p:nvGrpSpPr>
        <p:grpSpPr bwMode="auto">
          <a:xfrm>
            <a:off x="8379708" y="7164087"/>
            <a:ext cx="139927" cy="111367"/>
            <a:chOff x="4727" y="2506"/>
            <a:chExt cx="706" cy="1172"/>
          </a:xfrm>
        </p:grpSpPr>
        <p:sp>
          <p:nvSpPr>
            <p:cNvPr id="1231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07 h 135"/>
                <a:gd name="T2" fmla="*/ 0 w 139"/>
                <a:gd name="T3" fmla="*/ 73 h 135"/>
                <a:gd name="T4" fmla="*/ 5 w 139"/>
                <a:gd name="T5" fmla="*/ 73 h 135"/>
                <a:gd name="T6" fmla="*/ 5 w 139"/>
                <a:gd name="T7" fmla="*/ 37 h 135"/>
                <a:gd name="T8" fmla="*/ 10 w 139"/>
                <a:gd name="T9" fmla="*/ 37 h 135"/>
                <a:gd name="T10" fmla="*/ 10 w 139"/>
                <a:gd name="T11" fmla="*/ 0 h 135"/>
                <a:gd name="T12" fmla="*/ 15 w 139"/>
                <a:gd name="T13" fmla="*/ 0 h 135"/>
                <a:gd name="T14" fmla="*/ 15 w 139"/>
                <a:gd name="T15" fmla="*/ 107 h 135"/>
                <a:gd name="T16" fmla="*/ 0 w 139"/>
                <a:gd name="T17" fmla="*/ 107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232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971 h 1278"/>
                <a:gd name="T2" fmla="*/ 0 w 1946"/>
                <a:gd name="T3" fmla="*/ 78 h 1278"/>
                <a:gd name="T4" fmla="*/ 84 w 1946"/>
                <a:gd name="T5" fmla="*/ 78 h 1278"/>
                <a:gd name="T6" fmla="*/ 84 w 1946"/>
                <a:gd name="T7" fmla="*/ 71 h 1278"/>
                <a:gd name="T8" fmla="*/ 84 w 1946"/>
                <a:gd name="T9" fmla="*/ 62 h 1278"/>
                <a:gd name="T10" fmla="*/ 85 w 1946"/>
                <a:gd name="T11" fmla="*/ 55 h 1278"/>
                <a:gd name="T12" fmla="*/ 85 w 1946"/>
                <a:gd name="T13" fmla="*/ 48 h 1278"/>
                <a:gd name="T14" fmla="*/ 86 w 1946"/>
                <a:gd name="T15" fmla="*/ 42 h 1278"/>
                <a:gd name="T16" fmla="*/ 88 w 1946"/>
                <a:gd name="T17" fmla="*/ 35 h 1278"/>
                <a:gd name="T18" fmla="*/ 89 w 1946"/>
                <a:gd name="T19" fmla="*/ 29 h 1278"/>
                <a:gd name="T20" fmla="*/ 91 w 1946"/>
                <a:gd name="T21" fmla="*/ 23 h 1278"/>
                <a:gd name="T22" fmla="*/ 92 w 1946"/>
                <a:gd name="T23" fmla="*/ 18 h 1278"/>
                <a:gd name="T24" fmla="*/ 94 w 1946"/>
                <a:gd name="T25" fmla="*/ 14 h 1278"/>
                <a:gd name="T26" fmla="*/ 96 w 1946"/>
                <a:gd name="T27" fmla="*/ 10 h 1278"/>
                <a:gd name="T28" fmla="*/ 98 w 1946"/>
                <a:gd name="T29" fmla="*/ 6 h 1278"/>
                <a:gd name="T30" fmla="*/ 101 w 1946"/>
                <a:gd name="T31" fmla="*/ 3 h 1278"/>
                <a:gd name="T32" fmla="*/ 103 w 1946"/>
                <a:gd name="T33" fmla="*/ 3 h 1278"/>
                <a:gd name="T34" fmla="*/ 105 w 1946"/>
                <a:gd name="T35" fmla="*/ 0 h 1278"/>
                <a:gd name="T36" fmla="*/ 108 w 1946"/>
                <a:gd name="T37" fmla="*/ 0 h 1278"/>
                <a:gd name="T38" fmla="*/ 110 w 1946"/>
                <a:gd name="T39" fmla="*/ 0 h 1278"/>
                <a:gd name="T40" fmla="*/ 113 w 1946"/>
                <a:gd name="T41" fmla="*/ 3 h 1278"/>
                <a:gd name="T42" fmla="*/ 115 w 1946"/>
                <a:gd name="T43" fmla="*/ 3 h 1278"/>
                <a:gd name="T44" fmla="*/ 118 w 1946"/>
                <a:gd name="T45" fmla="*/ 6 h 1278"/>
                <a:gd name="T46" fmla="*/ 120 w 1946"/>
                <a:gd name="T47" fmla="*/ 10 h 1278"/>
                <a:gd name="T48" fmla="*/ 122 w 1946"/>
                <a:gd name="T49" fmla="*/ 14 h 1278"/>
                <a:gd name="T50" fmla="*/ 124 w 1946"/>
                <a:gd name="T51" fmla="*/ 18 h 1278"/>
                <a:gd name="T52" fmla="*/ 125 w 1946"/>
                <a:gd name="T53" fmla="*/ 23 h 1278"/>
                <a:gd name="T54" fmla="*/ 127 w 1946"/>
                <a:gd name="T55" fmla="*/ 29 h 1278"/>
                <a:gd name="T56" fmla="*/ 128 w 1946"/>
                <a:gd name="T57" fmla="*/ 35 h 1278"/>
                <a:gd name="T58" fmla="*/ 130 w 1946"/>
                <a:gd name="T59" fmla="*/ 42 h 1278"/>
                <a:gd name="T60" fmla="*/ 130 w 1946"/>
                <a:gd name="T61" fmla="*/ 48 h 1278"/>
                <a:gd name="T62" fmla="*/ 131 w 1946"/>
                <a:gd name="T63" fmla="*/ 55 h 1278"/>
                <a:gd name="T64" fmla="*/ 132 w 1946"/>
                <a:gd name="T65" fmla="*/ 62 h 1278"/>
                <a:gd name="T66" fmla="*/ 132 w 1946"/>
                <a:gd name="T67" fmla="*/ 71 h 1278"/>
                <a:gd name="T68" fmla="*/ 132 w 1946"/>
                <a:gd name="T69" fmla="*/ 78 h 1278"/>
                <a:gd name="T70" fmla="*/ 216 w 1946"/>
                <a:gd name="T71" fmla="*/ 78 h 1278"/>
                <a:gd name="T72" fmla="*/ 216 w 1946"/>
                <a:gd name="T73" fmla="*/ 970 h 1278"/>
                <a:gd name="T74" fmla="*/ 0 w 1946"/>
                <a:gd name="T75" fmla="*/ 971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233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234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235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236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237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238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239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240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241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242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243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244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245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246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247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248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48 w 440"/>
                <a:gd name="T1" fmla="*/ 78 h 102"/>
                <a:gd name="T2" fmla="*/ 48 w 440"/>
                <a:gd name="T3" fmla="*/ 70 h 102"/>
                <a:gd name="T4" fmla="*/ 48 w 440"/>
                <a:gd name="T5" fmla="*/ 63 h 102"/>
                <a:gd name="T6" fmla="*/ 47 w 440"/>
                <a:gd name="T7" fmla="*/ 55 h 102"/>
                <a:gd name="T8" fmla="*/ 46 w 440"/>
                <a:gd name="T9" fmla="*/ 49 h 102"/>
                <a:gd name="T10" fmla="*/ 45 w 440"/>
                <a:gd name="T11" fmla="*/ 42 h 102"/>
                <a:gd name="T12" fmla="*/ 44 w 440"/>
                <a:gd name="T13" fmla="*/ 35 h 102"/>
                <a:gd name="T14" fmla="*/ 43 w 440"/>
                <a:gd name="T15" fmla="*/ 29 h 102"/>
                <a:gd name="T16" fmla="*/ 41 w 440"/>
                <a:gd name="T17" fmla="*/ 23 h 102"/>
                <a:gd name="T18" fmla="*/ 39 w 440"/>
                <a:gd name="T19" fmla="*/ 18 h 102"/>
                <a:gd name="T20" fmla="*/ 38 w 440"/>
                <a:gd name="T21" fmla="*/ 14 h 102"/>
                <a:gd name="T22" fmla="*/ 36 w 440"/>
                <a:gd name="T23" fmla="*/ 10 h 102"/>
                <a:gd name="T24" fmla="*/ 34 w 440"/>
                <a:gd name="T25" fmla="*/ 6 h 102"/>
                <a:gd name="T26" fmla="*/ 32 w 440"/>
                <a:gd name="T27" fmla="*/ 3 h 102"/>
                <a:gd name="T28" fmla="*/ 29 w 440"/>
                <a:gd name="T29" fmla="*/ 3 h 102"/>
                <a:gd name="T30" fmla="*/ 27 w 440"/>
                <a:gd name="T31" fmla="*/ 0 h 102"/>
                <a:gd name="T32" fmla="*/ 24 w 440"/>
                <a:gd name="T33" fmla="*/ 0 h 102"/>
                <a:gd name="T34" fmla="*/ 22 w 440"/>
                <a:gd name="T35" fmla="*/ 0 h 102"/>
                <a:gd name="T36" fmla="*/ 19 w 440"/>
                <a:gd name="T37" fmla="*/ 3 h 102"/>
                <a:gd name="T38" fmla="*/ 17 w 440"/>
                <a:gd name="T39" fmla="*/ 3 h 102"/>
                <a:gd name="T40" fmla="*/ 15 w 440"/>
                <a:gd name="T41" fmla="*/ 6 h 102"/>
                <a:gd name="T42" fmla="*/ 13 w 440"/>
                <a:gd name="T43" fmla="*/ 10 h 102"/>
                <a:gd name="T44" fmla="*/ 11 w 440"/>
                <a:gd name="T45" fmla="*/ 14 h 102"/>
                <a:gd name="T46" fmla="*/ 9 w 440"/>
                <a:gd name="T47" fmla="*/ 18 h 102"/>
                <a:gd name="T48" fmla="*/ 7 w 440"/>
                <a:gd name="T49" fmla="*/ 23 h 102"/>
                <a:gd name="T50" fmla="*/ 6 w 440"/>
                <a:gd name="T51" fmla="*/ 29 h 102"/>
                <a:gd name="T52" fmla="*/ 4 w 440"/>
                <a:gd name="T53" fmla="*/ 35 h 102"/>
                <a:gd name="T54" fmla="*/ 3 w 440"/>
                <a:gd name="T55" fmla="*/ 42 h 102"/>
                <a:gd name="T56" fmla="*/ 2 w 440"/>
                <a:gd name="T57" fmla="*/ 49 h 102"/>
                <a:gd name="T58" fmla="*/ 1 w 440"/>
                <a:gd name="T59" fmla="*/ 55 h 102"/>
                <a:gd name="T60" fmla="*/ 0 w 440"/>
                <a:gd name="T61" fmla="*/ 63 h 102"/>
                <a:gd name="T62" fmla="*/ 0 w 440"/>
                <a:gd name="T63" fmla="*/ 70 h 102"/>
                <a:gd name="T64" fmla="*/ 0 w 440"/>
                <a:gd name="T65" fmla="*/ 78 h 102"/>
                <a:gd name="T66" fmla="*/ 48 w 440"/>
                <a:gd name="T67" fmla="*/ 78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249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100 w 1847"/>
                <a:gd name="T1" fmla="*/ 50 h 168"/>
                <a:gd name="T2" fmla="*/ 95 w 1847"/>
                <a:gd name="T3" fmla="*/ 53 h 168"/>
                <a:gd name="T4" fmla="*/ 91 w 1847"/>
                <a:gd name="T5" fmla="*/ 60 h 168"/>
                <a:gd name="T6" fmla="*/ 87 w 1847"/>
                <a:gd name="T7" fmla="*/ 68 h 168"/>
                <a:gd name="T8" fmla="*/ 84 w 1847"/>
                <a:gd name="T9" fmla="*/ 79 h 168"/>
                <a:gd name="T10" fmla="*/ 81 w 1847"/>
                <a:gd name="T11" fmla="*/ 92 h 168"/>
                <a:gd name="T12" fmla="*/ 79 w 1847"/>
                <a:gd name="T13" fmla="*/ 105 h 168"/>
                <a:gd name="T14" fmla="*/ 78 w 1847"/>
                <a:gd name="T15" fmla="*/ 121 h 168"/>
                <a:gd name="T16" fmla="*/ 0 w 1847"/>
                <a:gd name="T17" fmla="*/ 129 h 168"/>
                <a:gd name="T18" fmla="*/ 1 w 1847"/>
                <a:gd name="T19" fmla="*/ 88 h 168"/>
                <a:gd name="T20" fmla="*/ 6 w 1847"/>
                <a:gd name="T21" fmla="*/ 88 h 168"/>
                <a:gd name="T22" fmla="*/ 16 w 1847"/>
                <a:gd name="T23" fmla="*/ 88 h 168"/>
                <a:gd name="T24" fmla="*/ 28 w 1847"/>
                <a:gd name="T25" fmla="*/ 88 h 168"/>
                <a:gd name="T26" fmla="*/ 41 w 1847"/>
                <a:gd name="T27" fmla="*/ 88 h 168"/>
                <a:gd name="T28" fmla="*/ 54 w 1847"/>
                <a:gd name="T29" fmla="*/ 88 h 168"/>
                <a:gd name="T30" fmla="*/ 65 w 1847"/>
                <a:gd name="T31" fmla="*/ 88 h 168"/>
                <a:gd name="T32" fmla="*/ 71 w 1847"/>
                <a:gd name="T33" fmla="*/ 88 h 168"/>
                <a:gd name="T34" fmla="*/ 74 w 1847"/>
                <a:gd name="T35" fmla="*/ 80 h 168"/>
                <a:gd name="T36" fmla="*/ 76 w 1847"/>
                <a:gd name="T37" fmla="*/ 64 h 168"/>
                <a:gd name="T38" fmla="*/ 79 w 1847"/>
                <a:gd name="T39" fmla="*/ 47 h 168"/>
                <a:gd name="T40" fmla="*/ 83 w 1847"/>
                <a:gd name="T41" fmla="*/ 33 h 168"/>
                <a:gd name="T42" fmla="*/ 86 w 1847"/>
                <a:gd name="T43" fmla="*/ 21 h 168"/>
                <a:gd name="T44" fmla="*/ 91 w 1847"/>
                <a:gd name="T45" fmla="*/ 10 h 168"/>
                <a:gd name="T46" fmla="*/ 95 w 1847"/>
                <a:gd name="T47" fmla="*/ 4 h 168"/>
                <a:gd name="T48" fmla="*/ 100 w 1847"/>
                <a:gd name="T49" fmla="*/ 1 h 168"/>
                <a:gd name="T50" fmla="*/ 105 w 1847"/>
                <a:gd name="T51" fmla="*/ 1 h 168"/>
                <a:gd name="T52" fmla="*/ 110 w 1847"/>
                <a:gd name="T53" fmla="*/ 4 h 168"/>
                <a:gd name="T54" fmla="*/ 114 w 1847"/>
                <a:gd name="T55" fmla="*/ 10 h 168"/>
                <a:gd name="T56" fmla="*/ 119 w 1847"/>
                <a:gd name="T57" fmla="*/ 21 h 168"/>
                <a:gd name="T58" fmla="*/ 123 w 1847"/>
                <a:gd name="T59" fmla="*/ 33 h 168"/>
                <a:gd name="T60" fmla="*/ 126 w 1847"/>
                <a:gd name="T61" fmla="*/ 47 h 168"/>
                <a:gd name="T62" fmla="*/ 129 w 1847"/>
                <a:gd name="T63" fmla="*/ 64 h 168"/>
                <a:gd name="T64" fmla="*/ 131 w 1847"/>
                <a:gd name="T65" fmla="*/ 80 h 168"/>
                <a:gd name="T66" fmla="*/ 134 w 1847"/>
                <a:gd name="T67" fmla="*/ 88 h 168"/>
                <a:gd name="T68" fmla="*/ 140 w 1847"/>
                <a:gd name="T69" fmla="*/ 88 h 168"/>
                <a:gd name="T70" fmla="*/ 151 w 1847"/>
                <a:gd name="T71" fmla="*/ 88 h 168"/>
                <a:gd name="T72" fmla="*/ 163 w 1847"/>
                <a:gd name="T73" fmla="*/ 88 h 168"/>
                <a:gd name="T74" fmla="*/ 176 w 1847"/>
                <a:gd name="T75" fmla="*/ 88 h 168"/>
                <a:gd name="T76" fmla="*/ 189 w 1847"/>
                <a:gd name="T77" fmla="*/ 88 h 168"/>
                <a:gd name="T78" fmla="*/ 198 w 1847"/>
                <a:gd name="T79" fmla="*/ 88 h 168"/>
                <a:gd name="T80" fmla="*/ 204 w 1847"/>
                <a:gd name="T81" fmla="*/ 88 h 168"/>
                <a:gd name="T82" fmla="*/ 205 w 1847"/>
                <a:gd name="T83" fmla="*/ 129 h 168"/>
                <a:gd name="T84" fmla="*/ 127 w 1847"/>
                <a:gd name="T85" fmla="*/ 121 h 168"/>
                <a:gd name="T86" fmla="*/ 126 w 1847"/>
                <a:gd name="T87" fmla="*/ 105 h 168"/>
                <a:gd name="T88" fmla="*/ 124 w 1847"/>
                <a:gd name="T89" fmla="*/ 92 h 168"/>
                <a:gd name="T90" fmla="*/ 121 w 1847"/>
                <a:gd name="T91" fmla="*/ 79 h 168"/>
                <a:gd name="T92" fmla="*/ 118 w 1847"/>
                <a:gd name="T93" fmla="*/ 68 h 168"/>
                <a:gd name="T94" fmla="*/ 114 w 1847"/>
                <a:gd name="T95" fmla="*/ 60 h 168"/>
                <a:gd name="T96" fmla="*/ 110 w 1847"/>
                <a:gd name="T97" fmla="*/ 53 h 168"/>
                <a:gd name="T98" fmla="*/ 105 w 1847"/>
                <a:gd name="T99" fmla="*/ 50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250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251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252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253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254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255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256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257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258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259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260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261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262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263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264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265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266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267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268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269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270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271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272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273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274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275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276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277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278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279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280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281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282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283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284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285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21 w 216"/>
                <a:gd name="T1" fmla="*/ 163 h 373"/>
                <a:gd name="T2" fmla="*/ 3 w 216"/>
                <a:gd name="T3" fmla="*/ 163 h 373"/>
                <a:gd name="T4" fmla="*/ 3 w 216"/>
                <a:gd name="T5" fmla="*/ 260 h 373"/>
                <a:gd name="T6" fmla="*/ 21 w 216"/>
                <a:gd name="T7" fmla="*/ 260 h 373"/>
                <a:gd name="T8" fmla="*/ 24 w 216"/>
                <a:gd name="T9" fmla="*/ 281 h 373"/>
                <a:gd name="T10" fmla="*/ 0 w 216"/>
                <a:gd name="T11" fmla="*/ 281 h 373"/>
                <a:gd name="T12" fmla="*/ 0 w 216"/>
                <a:gd name="T13" fmla="*/ 0 h 373"/>
                <a:gd name="T14" fmla="*/ 24 w 216"/>
                <a:gd name="T15" fmla="*/ 0 h 373"/>
                <a:gd name="T16" fmla="*/ 21 w 216"/>
                <a:gd name="T17" fmla="*/ 22 h 373"/>
                <a:gd name="T18" fmla="*/ 3 w 216"/>
                <a:gd name="T19" fmla="*/ 22 h 373"/>
                <a:gd name="T20" fmla="*/ 3 w 216"/>
                <a:gd name="T21" fmla="*/ 129 h 373"/>
                <a:gd name="T22" fmla="*/ 21 w 216"/>
                <a:gd name="T23" fmla="*/ 129 h 373"/>
                <a:gd name="T24" fmla="*/ 21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286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287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288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289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21 w 216"/>
                <a:gd name="T1" fmla="*/ 165 h 372"/>
                <a:gd name="T2" fmla="*/ 3 w 216"/>
                <a:gd name="T3" fmla="*/ 165 h 372"/>
                <a:gd name="T4" fmla="*/ 3 w 216"/>
                <a:gd name="T5" fmla="*/ 260 h 372"/>
                <a:gd name="T6" fmla="*/ 21 w 216"/>
                <a:gd name="T7" fmla="*/ 260 h 372"/>
                <a:gd name="T8" fmla="*/ 24 w 216"/>
                <a:gd name="T9" fmla="*/ 282 h 372"/>
                <a:gd name="T10" fmla="*/ 0 w 216"/>
                <a:gd name="T11" fmla="*/ 282 h 372"/>
                <a:gd name="T12" fmla="*/ 0 w 216"/>
                <a:gd name="T13" fmla="*/ 0 h 372"/>
                <a:gd name="T14" fmla="*/ 24 w 216"/>
                <a:gd name="T15" fmla="*/ 0 h 372"/>
                <a:gd name="T16" fmla="*/ 21 w 216"/>
                <a:gd name="T17" fmla="*/ 21 h 372"/>
                <a:gd name="T18" fmla="*/ 3 w 216"/>
                <a:gd name="T19" fmla="*/ 21 h 372"/>
                <a:gd name="T20" fmla="*/ 3 w 216"/>
                <a:gd name="T21" fmla="*/ 130 h 372"/>
                <a:gd name="T22" fmla="*/ 21 w 216"/>
                <a:gd name="T23" fmla="*/ 130 h 372"/>
                <a:gd name="T24" fmla="*/ 21 w 216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290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291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21 w 217"/>
                <a:gd name="T1" fmla="*/ 165 h 372"/>
                <a:gd name="T2" fmla="*/ 3 w 217"/>
                <a:gd name="T3" fmla="*/ 165 h 372"/>
                <a:gd name="T4" fmla="*/ 3 w 217"/>
                <a:gd name="T5" fmla="*/ 260 h 372"/>
                <a:gd name="T6" fmla="*/ 21 w 217"/>
                <a:gd name="T7" fmla="*/ 260 h 372"/>
                <a:gd name="T8" fmla="*/ 24 w 217"/>
                <a:gd name="T9" fmla="*/ 282 h 372"/>
                <a:gd name="T10" fmla="*/ 0 w 217"/>
                <a:gd name="T11" fmla="*/ 282 h 372"/>
                <a:gd name="T12" fmla="*/ 0 w 217"/>
                <a:gd name="T13" fmla="*/ 0 h 372"/>
                <a:gd name="T14" fmla="*/ 24 w 217"/>
                <a:gd name="T15" fmla="*/ 0 h 372"/>
                <a:gd name="T16" fmla="*/ 21 w 217"/>
                <a:gd name="T17" fmla="*/ 21 h 372"/>
                <a:gd name="T18" fmla="*/ 3 w 217"/>
                <a:gd name="T19" fmla="*/ 21 h 372"/>
                <a:gd name="T20" fmla="*/ 3 w 217"/>
                <a:gd name="T21" fmla="*/ 130 h 372"/>
                <a:gd name="T22" fmla="*/ 21 w 217"/>
                <a:gd name="T23" fmla="*/ 130 h 372"/>
                <a:gd name="T24" fmla="*/ 21 w 217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292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293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294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295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3 w 216"/>
                <a:gd name="T1" fmla="*/ 163 h 373"/>
                <a:gd name="T2" fmla="*/ 20 w 216"/>
                <a:gd name="T3" fmla="*/ 163 h 373"/>
                <a:gd name="T4" fmla="*/ 20 w 216"/>
                <a:gd name="T5" fmla="*/ 260 h 373"/>
                <a:gd name="T6" fmla="*/ 3 w 216"/>
                <a:gd name="T7" fmla="*/ 260 h 373"/>
                <a:gd name="T8" fmla="*/ 0 w 216"/>
                <a:gd name="T9" fmla="*/ 281 h 373"/>
                <a:gd name="T10" fmla="*/ 23 w 216"/>
                <a:gd name="T11" fmla="*/ 281 h 373"/>
                <a:gd name="T12" fmla="*/ 23 w 216"/>
                <a:gd name="T13" fmla="*/ 0 h 373"/>
                <a:gd name="T14" fmla="*/ 0 w 216"/>
                <a:gd name="T15" fmla="*/ 0 h 373"/>
                <a:gd name="T16" fmla="*/ 3 w 216"/>
                <a:gd name="T17" fmla="*/ 22 h 373"/>
                <a:gd name="T18" fmla="*/ 20 w 216"/>
                <a:gd name="T19" fmla="*/ 22 h 373"/>
                <a:gd name="T20" fmla="*/ 20 w 216"/>
                <a:gd name="T21" fmla="*/ 129 h 373"/>
                <a:gd name="T22" fmla="*/ 3 w 216"/>
                <a:gd name="T23" fmla="*/ 129 h 373"/>
                <a:gd name="T24" fmla="*/ 3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296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297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298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299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00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3 w 215"/>
                <a:gd name="T1" fmla="*/ 165 h 372"/>
                <a:gd name="T2" fmla="*/ 21 w 215"/>
                <a:gd name="T3" fmla="*/ 165 h 372"/>
                <a:gd name="T4" fmla="*/ 21 w 215"/>
                <a:gd name="T5" fmla="*/ 260 h 372"/>
                <a:gd name="T6" fmla="*/ 3 w 215"/>
                <a:gd name="T7" fmla="*/ 260 h 372"/>
                <a:gd name="T8" fmla="*/ 0 w 215"/>
                <a:gd name="T9" fmla="*/ 282 h 372"/>
                <a:gd name="T10" fmla="*/ 24 w 215"/>
                <a:gd name="T11" fmla="*/ 282 h 372"/>
                <a:gd name="T12" fmla="*/ 24 w 215"/>
                <a:gd name="T13" fmla="*/ 0 h 372"/>
                <a:gd name="T14" fmla="*/ 0 w 215"/>
                <a:gd name="T15" fmla="*/ 0 h 372"/>
                <a:gd name="T16" fmla="*/ 3 w 215"/>
                <a:gd name="T17" fmla="*/ 21 h 372"/>
                <a:gd name="T18" fmla="*/ 21 w 215"/>
                <a:gd name="T19" fmla="*/ 21 h 372"/>
                <a:gd name="T20" fmla="*/ 21 w 215"/>
                <a:gd name="T21" fmla="*/ 130 h 372"/>
                <a:gd name="T22" fmla="*/ 3 w 215"/>
                <a:gd name="T23" fmla="*/ 130 h 372"/>
                <a:gd name="T24" fmla="*/ 3 w 215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01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02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03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04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05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06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07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08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2 w 37"/>
                <a:gd name="T1" fmla="*/ 36 h 38"/>
                <a:gd name="T2" fmla="*/ 3 w 37"/>
                <a:gd name="T3" fmla="*/ 34 h 38"/>
                <a:gd name="T4" fmla="*/ 3 w 37"/>
                <a:gd name="T5" fmla="*/ 30 h 38"/>
                <a:gd name="T6" fmla="*/ 4 w 37"/>
                <a:gd name="T7" fmla="*/ 23 h 38"/>
                <a:gd name="T8" fmla="*/ 4 w 37"/>
                <a:gd name="T9" fmla="*/ 19 h 38"/>
                <a:gd name="T10" fmla="*/ 4 w 37"/>
                <a:gd name="T11" fmla="*/ 12 h 38"/>
                <a:gd name="T12" fmla="*/ 3 w 37"/>
                <a:gd name="T13" fmla="*/ 5 h 38"/>
                <a:gd name="T14" fmla="*/ 3 w 37"/>
                <a:gd name="T15" fmla="*/ 1 h 38"/>
                <a:gd name="T16" fmla="*/ 2 w 37"/>
                <a:gd name="T17" fmla="*/ 0 h 38"/>
                <a:gd name="T18" fmla="*/ 1 w 37"/>
                <a:gd name="T19" fmla="*/ 1 h 38"/>
                <a:gd name="T20" fmla="*/ 1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23 h 38"/>
                <a:gd name="T28" fmla="*/ 1 w 37"/>
                <a:gd name="T29" fmla="*/ 30 h 38"/>
                <a:gd name="T30" fmla="*/ 1 w 37"/>
                <a:gd name="T31" fmla="*/ 34 h 38"/>
                <a:gd name="T32" fmla="*/ 2 w 37"/>
                <a:gd name="T33" fmla="*/ 36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</p:grpSp>
      <p:sp>
        <p:nvSpPr>
          <p:cNvPr id="1309" name="Text Box 97"/>
          <p:cNvSpPr txBox="1">
            <a:spLocks noChangeArrowheads="1"/>
          </p:cNvSpPr>
          <p:nvPr/>
        </p:nvSpPr>
        <p:spPr bwMode="auto">
          <a:xfrm>
            <a:off x="8597018" y="7104818"/>
            <a:ext cx="1396058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социально-значимый объект</a:t>
            </a:r>
          </a:p>
        </p:txBody>
      </p:sp>
      <p:grpSp>
        <p:nvGrpSpPr>
          <p:cNvPr id="1310" name="Группа 119"/>
          <p:cNvGrpSpPr>
            <a:grpSpLocks/>
          </p:cNvGrpSpPr>
          <p:nvPr/>
        </p:nvGrpSpPr>
        <p:grpSpPr bwMode="auto">
          <a:xfrm>
            <a:off x="8390834" y="7298870"/>
            <a:ext cx="117979" cy="105169"/>
            <a:chOff x="214313" y="8958263"/>
            <a:chExt cx="642937" cy="500062"/>
          </a:xfrm>
        </p:grpSpPr>
        <p:sp>
          <p:nvSpPr>
            <p:cNvPr id="1311" name="Прямоугольник 15"/>
            <p:cNvSpPr>
              <a:spLocks noChangeArrowheads="1"/>
            </p:cNvSpPr>
            <p:nvPr/>
          </p:nvSpPr>
          <p:spPr bwMode="auto">
            <a:xfrm>
              <a:off x="214313" y="9172575"/>
              <a:ext cx="642937" cy="285750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958055"/>
              <a:endParaRPr lang="ru-RU" sz="600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312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2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958055"/>
              <a:endParaRPr lang="ru-RU" sz="600" dirty="0"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1313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1314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  <p:cxnSp>
            <p:nvCxnSpPr>
              <p:cNvPr id="1315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</p:grpSp>
      </p:grpSp>
      <p:sp>
        <p:nvSpPr>
          <p:cNvPr id="1316" name="Text Box 97"/>
          <p:cNvSpPr txBox="1">
            <a:spLocks noChangeArrowheads="1"/>
          </p:cNvSpPr>
          <p:nvPr/>
        </p:nvSpPr>
        <p:spPr bwMode="auto">
          <a:xfrm>
            <a:off x="8592707" y="7243661"/>
            <a:ext cx="1373860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больница</a:t>
            </a:r>
          </a:p>
        </p:txBody>
      </p:sp>
      <p:sp>
        <p:nvSpPr>
          <p:cNvPr id="1090" name="TextBox 1089"/>
          <p:cNvSpPr txBox="1"/>
          <p:nvPr/>
        </p:nvSpPr>
        <p:spPr>
          <a:xfrm>
            <a:off x="-6289" y="7657475"/>
            <a:ext cx="1847305" cy="540166"/>
          </a:xfrm>
          <a:prstGeom prst="rect">
            <a:avLst/>
          </a:prstGeom>
          <a:solidFill>
            <a:schemeClr val="bg1">
              <a:alpha val="85000"/>
            </a:schemeClr>
          </a:solidFill>
          <a:ln>
            <a:solidFill>
              <a:schemeClr val="tx1"/>
            </a:solidFill>
          </a:ln>
        </p:spPr>
        <p:txBody>
          <a:bodyPr wrap="square" lIns="77739" tIns="38871" rIns="77739" bIns="38871" rtlCol="0">
            <a:spAutoFit/>
          </a:bodyPr>
          <a:lstStyle/>
          <a:p>
            <a:r>
              <a:rPr lang="ru-RU" sz="6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17:00 15.10.2021</a:t>
            </a:r>
            <a:endParaRPr lang="ru-RU" sz="6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исп. ЦУКС ГУ МЧС по Ленинградской области</a:t>
            </a:r>
          </a:p>
          <a:p>
            <a:r>
              <a:rPr lang="ru-RU" altLang="ru-RU" sz="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 9 </a:t>
            </a:r>
            <a:r>
              <a:rPr lang="ru-RU" altLang="ru-RU" sz="6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Михеева В.В.</a:t>
            </a:r>
            <a:endParaRPr lang="ru-RU" sz="6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тел. 3930-1251</a:t>
            </a:r>
          </a:p>
          <a:p>
            <a:r>
              <a:rPr lang="ru-RU" sz="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использовались: АИУС РСЧС</a:t>
            </a:r>
          </a:p>
        </p:txBody>
      </p:sp>
    </p:spTree>
    <p:extLst>
      <p:ext uri="{BB962C8B-B14F-4D97-AF65-F5344CB8AC3E}">
        <p14:creationId xmlns:p14="http://schemas.microsoft.com/office/powerpoint/2010/main" val="3633503202"/>
      </p:ext>
    </p:extLst>
  </p:cSld>
  <p:clrMapOvr>
    <a:masterClrMapping/>
  </p:clrMapOvr>
  <p:transition spd="slow" advClick="0" advTm="3000"/>
  <p:timing>
    <p:tnLst>
      <p:par>
        <p:cTn id="1" dur="indefinite" restart="never" nodeType="tmRoot"/>
      </p:par>
    </p:tn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9698" name="Picture 2" descr="G:\тихв.jpg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5286" y="512729"/>
            <a:ext cx="10365204" cy="76962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9728" name="Прямоугольник 1982"/>
          <p:cNvSpPr>
            <a:spLocks noChangeArrowheads="1"/>
          </p:cNvSpPr>
          <p:nvPr/>
        </p:nvSpPr>
        <p:spPr bwMode="auto">
          <a:xfrm>
            <a:off x="6040188" y="3510642"/>
            <a:ext cx="764338" cy="281801"/>
          </a:xfrm>
          <a:prstGeom prst="rect">
            <a:avLst/>
          </a:prstGeom>
          <a:solidFill>
            <a:srgbClr val="FFFF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45859" tIns="22929" rIns="45859" bIns="22929">
            <a:spAutoFit/>
          </a:bodyPr>
          <a:lstStyle>
            <a:lvl1pPr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FontTx/>
              <a:buNone/>
            </a:pPr>
            <a:r>
              <a:rPr lang="ru-RU" altLang="ru-RU" sz="1530" b="1">
                <a:latin typeface="Times New Roman" panose="02020603050405020304" pitchFamily="18" charset="0"/>
                <a:cs typeface="Times New Roman" panose="02020603050405020304" pitchFamily="18" charset="0"/>
              </a:rPr>
              <a:t>Тихвин</a:t>
            </a:r>
          </a:p>
        </p:txBody>
      </p:sp>
      <p:grpSp>
        <p:nvGrpSpPr>
          <p:cNvPr id="29735" name="Группа 86"/>
          <p:cNvGrpSpPr>
            <a:grpSpLocks/>
          </p:cNvGrpSpPr>
          <p:nvPr/>
        </p:nvGrpSpPr>
        <p:grpSpPr bwMode="auto">
          <a:xfrm>
            <a:off x="5144926" y="4252265"/>
            <a:ext cx="1622262" cy="522309"/>
            <a:chOff x="7486256" y="1031858"/>
            <a:chExt cx="1354754" cy="580505"/>
          </a:xfrm>
        </p:grpSpPr>
        <p:sp>
          <p:nvSpPr>
            <p:cNvPr id="119" name="TextBox 10"/>
            <p:cNvSpPr txBox="1"/>
            <p:nvPr/>
          </p:nvSpPr>
          <p:spPr>
            <a:xfrm>
              <a:off x="7486256" y="1031858"/>
              <a:ext cx="1354754" cy="204425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pPr>
                <a:defRPr/>
              </a:pPr>
              <a:r>
                <a:rPr lang="ru-RU" sz="595" dirty="0"/>
                <a:t>Тихвинский р-н</a:t>
              </a:r>
            </a:p>
          </p:txBody>
        </p:sp>
        <p:sp>
          <p:nvSpPr>
            <p:cNvPr id="120" name="Прямоугольник 119"/>
            <p:cNvSpPr/>
            <p:nvPr/>
          </p:nvSpPr>
          <p:spPr>
            <a:xfrm>
              <a:off x="7685749" y="1435362"/>
              <a:ext cx="703300" cy="177001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765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1620,125</a:t>
              </a:r>
              <a:r>
                <a:rPr lang="en-US" sz="765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/</a:t>
              </a:r>
              <a:r>
                <a:rPr lang="ru-RU" sz="765" b="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339</a:t>
              </a:r>
            </a:p>
          </p:txBody>
        </p:sp>
      </p:grpSp>
      <p:sp>
        <p:nvSpPr>
          <p:cNvPr id="121" name="Прямоугольник 120"/>
          <p:cNvSpPr/>
          <p:nvPr/>
        </p:nvSpPr>
        <p:spPr bwMode="auto">
          <a:xfrm>
            <a:off x="5374363" y="4805613"/>
            <a:ext cx="1163387" cy="194348"/>
          </a:xfrm>
          <a:prstGeom prst="rect">
            <a:avLst/>
          </a:prstGeom>
          <a:solidFill>
            <a:srgbClr val="92D050"/>
          </a:solidFill>
          <a:ln w="127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lIns="77736" tIns="38869" rIns="77736" bIns="38869" anchor="ctr"/>
          <a:lstStyle/>
          <a:p>
            <a:pPr algn="ctr">
              <a:defRPr/>
            </a:pPr>
            <a:r>
              <a:rPr lang="ru-RU" sz="765" kern="0" dirty="0" smtClean="0">
                <a:solidFill>
                  <a:prstClr val="black"/>
                </a:solidFill>
                <a:cs typeface="Times New Roman" panose="02020603050405020304" pitchFamily="18" charset="0"/>
              </a:rPr>
              <a:t>18476/69905</a:t>
            </a:r>
            <a:endParaRPr lang="ru-RU" sz="765" kern="0" dirty="0">
              <a:solidFill>
                <a:prstClr val="black"/>
              </a:solidFill>
              <a:cs typeface="Times New Roman" panose="02020603050405020304" pitchFamily="18" charset="0"/>
            </a:endParaRPr>
          </a:p>
        </p:txBody>
      </p:sp>
      <p:sp>
        <p:nvSpPr>
          <p:cNvPr id="122" name="Скругленный прямоугольник 121"/>
          <p:cNvSpPr/>
          <p:nvPr/>
        </p:nvSpPr>
        <p:spPr>
          <a:xfrm>
            <a:off x="6236779" y="4615316"/>
            <a:ext cx="325263" cy="159258"/>
          </a:xfrm>
          <a:prstGeom prst="roundRect">
            <a:avLst/>
          </a:prstGeom>
          <a:solidFill>
            <a:schemeClr val="accent6">
              <a:lumMod val="20000"/>
              <a:lumOff val="80000"/>
            </a:schemeClr>
          </a:solidFill>
          <a:ln w="12700">
            <a:solidFill>
              <a:schemeClr val="tx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ru-RU" sz="765" b="1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70%</a:t>
            </a:r>
          </a:p>
        </p:txBody>
      </p:sp>
      <p:sp>
        <p:nvSpPr>
          <p:cNvPr id="123" name="TextBox 23"/>
          <p:cNvSpPr txBox="1"/>
          <p:nvPr/>
        </p:nvSpPr>
        <p:spPr bwMode="auto">
          <a:xfrm>
            <a:off x="5585494" y="4363269"/>
            <a:ext cx="426669" cy="235493"/>
          </a:xfrm>
          <a:prstGeom prst="rect">
            <a:avLst/>
          </a:prstGeom>
          <a:solidFill>
            <a:schemeClr val="accent1">
              <a:lumMod val="75000"/>
            </a:schemeClr>
          </a:solidFill>
          <a:effectLst>
            <a:softEdge rad="63500"/>
          </a:effectLst>
        </p:spPr>
        <p:txBody>
          <a:bodyPr lIns="103650" tIns="51825" rIns="103650" bIns="51825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50" dirty="0" smtClean="0">
                <a:latin typeface="Arial" charset="0"/>
                <a:cs typeface="Arial" charset="0"/>
              </a:rPr>
              <a:t>2</a:t>
            </a:r>
            <a:endParaRPr lang="ru-RU" sz="850" dirty="0">
              <a:latin typeface="Arial" charset="0"/>
              <a:cs typeface="Arial" charset="0"/>
            </a:endParaRPr>
          </a:p>
        </p:txBody>
      </p:sp>
      <p:sp>
        <p:nvSpPr>
          <p:cNvPr id="124" name="TextBox 23"/>
          <p:cNvSpPr txBox="1"/>
          <p:nvPr/>
        </p:nvSpPr>
        <p:spPr bwMode="auto">
          <a:xfrm>
            <a:off x="6085295" y="4363269"/>
            <a:ext cx="506676" cy="235493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lIns="103650" tIns="51825" rIns="103650" bIns="51825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50" dirty="0" smtClean="0">
                <a:latin typeface="Arial" charset="0"/>
                <a:cs typeface="Arial" charset="0"/>
              </a:rPr>
              <a:t>20</a:t>
            </a:r>
            <a:endParaRPr lang="ru-RU" sz="850" dirty="0">
              <a:latin typeface="Arial" charset="0"/>
              <a:cs typeface="Arial" charset="0"/>
            </a:endParaRPr>
          </a:p>
        </p:txBody>
      </p:sp>
      <p:grpSp>
        <p:nvGrpSpPr>
          <p:cNvPr id="29744" name="Group 316"/>
          <p:cNvGrpSpPr>
            <a:grpSpLocks/>
          </p:cNvGrpSpPr>
          <p:nvPr/>
        </p:nvGrpSpPr>
        <p:grpSpPr bwMode="auto">
          <a:xfrm>
            <a:off x="5673983" y="3568677"/>
            <a:ext cx="184901" cy="144411"/>
            <a:chOff x="4727" y="2506"/>
            <a:chExt cx="706" cy="1172"/>
          </a:xfrm>
        </p:grpSpPr>
        <p:sp>
          <p:nvSpPr>
            <p:cNvPr id="29919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9920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9921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922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923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924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925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926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927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928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929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930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931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932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933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934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935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936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9937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9938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939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940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941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942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943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944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945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946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947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948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949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950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951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952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953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954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955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956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957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958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959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960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961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962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963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964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965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966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967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968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969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970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971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9972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9973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9974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9975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9976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9977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9978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9979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9980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9981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9982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9983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9984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9985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9986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9987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9988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9989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9990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991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992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993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994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995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996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29745" name="Group 316"/>
          <p:cNvGrpSpPr>
            <a:grpSpLocks/>
          </p:cNvGrpSpPr>
          <p:nvPr/>
        </p:nvGrpSpPr>
        <p:grpSpPr bwMode="auto">
          <a:xfrm>
            <a:off x="4742733" y="2977536"/>
            <a:ext cx="184901" cy="144411"/>
            <a:chOff x="4727" y="2506"/>
            <a:chExt cx="706" cy="1172"/>
          </a:xfrm>
        </p:grpSpPr>
        <p:sp>
          <p:nvSpPr>
            <p:cNvPr id="29841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9842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9843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844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845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846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847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848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849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850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851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852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853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854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855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856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857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858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9859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9860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861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862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863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864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865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866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867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868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869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870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871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872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873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874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875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876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877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878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879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880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881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882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883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884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885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886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887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888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889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890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891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892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893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9894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9895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9896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9897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9898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9899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9900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9901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9902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9903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9904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9905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9906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9907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9908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9909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9910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9911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9912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913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914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915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916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917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918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29746" name="Group 316"/>
          <p:cNvGrpSpPr>
            <a:grpSpLocks/>
          </p:cNvGrpSpPr>
          <p:nvPr/>
        </p:nvGrpSpPr>
        <p:grpSpPr bwMode="auto">
          <a:xfrm>
            <a:off x="6014091" y="2669820"/>
            <a:ext cx="184901" cy="144411"/>
            <a:chOff x="4727" y="2506"/>
            <a:chExt cx="706" cy="1172"/>
          </a:xfrm>
        </p:grpSpPr>
        <p:sp>
          <p:nvSpPr>
            <p:cNvPr id="29763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9764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9765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766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767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768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769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770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771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772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773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774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775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776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777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778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779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780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9781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9782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783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784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785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786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787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788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789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790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791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792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793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794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795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796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797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798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799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800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801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802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803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804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805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806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807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808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809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810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811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812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813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814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815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9816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9817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9818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9819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9820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9821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9822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9823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9824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9825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9826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9827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9828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9829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9830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9831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9832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9833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9834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835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836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837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838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839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840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29747" name="Группа 629"/>
          <p:cNvGrpSpPr>
            <a:grpSpLocks/>
          </p:cNvGrpSpPr>
          <p:nvPr/>
        </p:nvGrpSpPr>
        <p:grpSpPr bwMode="auto">
          <a:xfrm>
            <a:off x="5112535" y="3927678"/>
            <a:ext cx="283423" cy="324518"/>
            <a:chOff x="142483" y="3760967"/>
            <a:chExt cx="346075" cy="547804"/>
          </a:xfrm>
        </p:grpSpPr>
        <p:sp>
          <p:nvSpPr>
            <p:cNvPr id="364" name="Line 281"/>
            <p:cNvSpPr>
              <a:spLocks noChangeShapeType="1"/>
            </p:cNvSpPr>
            <p:nvPr/>
          </p:nvSpPr>
          <p:spPr bwMode="auto">
            <a:xfrm>
              <a:off x="203459" y="3847541"/>
              <a:ext cx="0" cy="300731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1293636">
                <a:buClr>
                  <a:srgbClr val="000000"/>
                </a:buClr>
                <a:buSzPct val="100000"/>
                <a:defRPr/>
              </a:pPr>
              <a:endParaRPr lang="ru-RU" sz="907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  <a:cs typeface="Arial" charset="0"/>
              </a:endParaRPr>
            </a:p>
          </p:txBody>
        </p:sp>
        <p:sp>
          <p:nvSpPr>
            <p:cNvPr id="365" name="Freeform 285"/>
            <p:cNvSpPr>
              <a:spLocks/>
            </p:cNvSpPr>
            <p:nvPr/>
          </p:nvSpPr>
          <p:spPr bwMode="auto">
            <a:xfrm>
              <a:off x="198514" y="3795140"/>
              <a:ext cx="270268" cy="227826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1293636">
                <a:defRPr/>
              </a:pPr>
              <a:endParaRPr lang="ru-RU" sz="907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  <a:cs typeface="Arial" charset="0"/>
              </a:endParaRPr>
            </a:p>
          </p:txBody>
        </p:sp>
        <p:sp>
          <p:nvSpPr>
            <p:cNvPr id="366" name="Text Box 286"/>
            <p:cNvSpPr txBox="1">
              <a:spLocks noChangeArrowheads="1"/>
            </p:cNvSpPr>
            <p:nvPr/>
          </p:nvSpPr>
          <p:spPr bwMode="auto">
            <a:xfrm>
              <a:off x="142483" y="3760967"/>
              <a:ext cx="346075" cy="54780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96862" tIns="48431" rIns="96862" bIns="48431">
              <a:spAutoFit/>
            </a:bodyPr>
            <a:lstStyle/>
            <a:p>
              <a:pPr algn="ctr" defTabSz="1039858">
                <a:defRPr/>
              </a:pPr>
              <a:r>
                <a:rPr lang="ru-RU" sz="567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+mj-lt"/>
                  <a:cs typeface="Arial" charset="0"/>
                </a:rPr>
                <a:t> </a:t>
              </a:r>
              <a:r>
                <a:rPr lang="ru-RU" sz="453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+mj-lt"/>
                  <a:cs typeface="Arial" charset="0"/>
                </a:rPr>
                <a:t>ПСЧ-1</a:t>
              </a:r>
            </a:p>
          </p:txBody>
        </p:sp>
      </p:grpSp>
      <p:grpSp>
        <p:nvGrpSpPr>
          <p:cNvPr id="29748" name="Группа 629"/>
          <p:cNvGrpSpPr>
            <a:grpSpLocks/>
          </p:cNvGrpSpPr>
          <p:nvPr/>
        </p:nvGrpSpPr>
        <p:grpSpPr bwMode="auto">
          <a:xfrm>
            <a:off x="4861502" y="3320342"/>
            <a:ext cx="283423" cy="324518"/>
            <a:chOff x="142483" y="3760967"/>
            <a:chExt cx="346075" cy="547804"/>
          </a:xfrm>
        </p:grpSpPr>
        <p:sp>
          <p:nvSpPr>
            <p:cNvPr id="368" name="Line 281"/>
            <p:cNvSpPr>
              <a:spLocks noChangeShapeType="1"/>
            </p:cNvSpPr>
            <p:nvPr/>
          </p:nvSpPr>
          <p:spPr bwMode="auto">
            <a:xfrm>
              <a:off x="203459" y="3847541"/>
              <a:ext cx="0" cy="300731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1293636">
                <a:buClr>
                  <a:srgbClr val="000000"/>
                </a:buClr>
                <a:buSzPct val="100000"/>
                <a:defRPr/>
              </a:pPr>
              <a:endParaRPr lang="ru-RU" sz="907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  <a:cs typeface="Arial" charset="0"/>
              </a:endParaRPr>
            </a:p>
          </p:txBody>
        </p:sp>
        <p:sp>
          <p:nvSpPr>
            <p:cNvPr id="369" name="Freeform 285"/>
            <p:cNvSpPr>
              <a:spLocks/>
            </p:cNvSpPr>
            <p:nvPr/>
          </p:nvSpPr>
          <p:spPr bwMode="auto">
            <a:xfrm>
              <a:off x="198514" y="3795140"/>
              <a:ext cx="270268" cy="227826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1293636">
                <a:defRPr/>
              </a:pPr>
              <a:endParaRPr lang="ru-RU" sz="907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  <a:cs typeface="Arial" charset="0"/>
              </a:endParaRPr>
            </a:p>
          </p:txBody>
        </p:sp>
        <p:sp>
          <p:nvSpPr>
            <p:cNvPr id="370" name="Text Box 286"/>
            <p:cNvSpPr txBox="1">
              <a:spLocks noChangeArrowheads="1"/>
            </p:cNvSpPr>
            <p:nvPr/>
          </p:nvSpPr>
          <p:spPr bwMode="auto">
            <a:xfrm>
              <a:off x="142483" y="3760967"/>
              <a:ext cx="346075" cy="54780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96862" tIns="48431" rIns="96862" bIns="48431">
              <a:spAutoFit/>
            </a:bodyPr>
            <a:lstStyle/>
            <a:p>
              <a:pPr algn="ctr" defTabSz="1039858">
                <a:defRPr/>
              </a:pPr>
              <a:r>
                <a:rPr lang="ru-RU" sz="567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+mj-lt"/>
                  <a:cs typeface="Arial" charset="0"/>
                </a:rPr>
                <a:t> </a:t>
              </a:r>
              <a:r>
                <a:rPr lang="ru-RU" sz="453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+mj-lt"/>
                  <a:cs typeface="Arial" charset="0"/>
                </a:rPr>
                <a:t>ПСЧ-1</a:t>
              </a:r>
            </a:p>
          </p:txBody>
        </p:sp>
      </p:grpSp>
      <p:grpSp>
        <p:nvGrpSpPr>
          <p:cNvPr id="29749" name="Группа 119"/>
          <p:cNvGrpSpPr>
            <a:grpSpLocks/>
          </p:cNvGrpSpPr>
          <p:nvPr/>
        </p:nvGrpSpPr>
        <p:grpSpPr bwMode="auto">
          <a:xfrm>
            <a:off x="7536480" y="3348686"/>
            <a:ext cx="199747" cy="160607"/>
            <a:chOff x="214313" y="8958263"/>
            <a:chExt cx="642937" cy="500062"/>
          </a:xfrm>
        </p:grpSpPr>
        <p:sp>
          <p:nvSpPr>
            <p:cNvPr id="372" name="Прямоугольник 15"/>
            <p:cNvSpPr>
              <a:spLocks noChangeArrowheads="1"/>
            </p:cNvSpPr>
            <p:nvPr/>
          </p:nvSpPr>
          <p:spPr bwMode="auto">
            <a:xfrm>
              <a:off x="214313" y="9172576"/>
              <a:ext cx="642937" cy="285749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1292592">
                <a:defRPr/>
              </a:pPr>
              <a:endParaRPr lang="ru-RU" sz="907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373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3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1292592">
                <a:defRPr/>
              </a:pPr>
              <a:endParaRPr lang="ru-RU" sz="907" dirty="0"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29754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29755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9756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</p:grpSp>
      <p:cxnSp>
        <p:nvCxnSpPr>
          <p:cNvPr id="378" name="Прямая соединительная линия 377"/>
          <p:cNvCxnSpPr/>
          <p:nvPr/>
        </p:nvCxnSpPr>
        <p:spPr>
          <a:xfrm>
            <a:off x="-16083" y="3579643"/>
            <a:ext cx="5510254" cy="379609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94" name="Прямая соединительная линия 493"/>
          <p:cNvCxnSpPr/>
          <p:nvPr/>
        </p:nvCxnSpPr>
        <p:spPr>
          <a:xfrm flipH="1" flipV="1">
            <a:off x="5494170" y="3953610"/>
            <a:ext cx="3457485" cy="1556887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95" name="Прямая соединительная линия 494"/>
          <p:cNvCxnSpPr/>
          <p:nvPr/>
        </p:nvCxnSpPr>
        <p:spPr>
          <a:xfrm>
            <a:off x="8811867" y="5477722"/>
            <a:ext cx="1548052" cy="181066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96" name="Прямая соединительная линия 495"/>
          <p:cNvCxnSpPr/>
          <p:nvPr/>
        </p:nvCxnSpPr>
        <p:spPr>
          <a:xfrm flipH="1" flipV="1">
            <a:off x="2219701" y="1229927"/>
            <a:ext cx="182009" cy="2539520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97" name="Прямая соединительная линия 496"/>
          <p:cNvCxnSpPr/>
          <p:nvPr/>
        </p:nvCxnSpPr>
        <p:spPr>
          <a:xfrm flipV="1">
            <a:off x="2219699" y="707036"/>
            <a:ext cx="389423" cy="522890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93" name="Text Box 2"/>
          <p:cNvSpPr txBox="1">
            <a:spLocks noChangeArrowheads="1"/>
          </p:cNvSpPr>
          <p:nvPr/>
        </p:nvSpPr>
        <p:spPr bwMode="auto">
          <a:xfrm>
            <a:off x="-16084" y="4477"/>
            <a:ext cx="10377207" cy="759747"/>
          </a:xfrm>
          <a:prstGeom prst="rect">
            <a:avLst/>
          </a:prstGeom>
          <a:solidFill>
            <a:schemeClr val="accent1">
              <a:lumMod val="50000"/>
            </a:schemeClr>
          </a:solidFill>
          <a:ln w="9525">
            <a:noFill/>
            <a:miter lim="800000"/>
            <a:headEnd/>
            <a:tailEnd/>
          </a:ln>
        </p:spPr>
        <p:txBody>
          <a:bodyPr lIns="39620" tIns="19811" rIns="39620" bIns="19811" anchor="ctr"/>
          <a:lstStyle>
            <a:defPPr>
              <a:defRPr lang="ru-RU"/>
            </a:defPPr>
            <a:lvl1pPr algn="ctr">
              <a:defRPr sz="140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ru-RU" sz="1200" dirty="0"/>
              <a:t>ИНФОРМАЦИОННЫЕ МАТЕРИАЛЫ </a:t>
            </a:r>
            <a:r>
              <a:rPr lang="ru-RU" sz="1200" dirty="0" smtClean="0"/>
              <a:t>ПО ПОРЫВАМ ВЕТРА НА ТЕРРИТОРИИ</a:t>
            </a:r>
            <a:endParaRPr lang="ru-RU" sz="1200" dirty="0"/>
          </a:p>
          <a:p>
            <a:r>
              <a:rPr lang="ru-RU" sz="1200" dirty="0"/>
              <a:t>ЛЕНИНГРАДСКОЙ ОБЛАСТИ (РИСК НАРУШЕНИЯ ЭЛЕКТРОСНАБЖЕНИЯ НА </a:t>
            </a:r>
            <a:r>
              <a:rPr lang="ru-RU" sz="1200" dirty="0" smtClean="0"/>
              <a:t>15.10.2021)</a:t>
            </a:r>
            <a:endParaRPr lang="ru-RU" sz="1200" dirty="0"/>
          </a:p>
        </p:txBody>
      </p:sp>
      <p:sp>
        <p:nvSpPr>
          <p:cNvPr id="500" name="Text Box 97"/>
          <p:cNvSpPr txBox="1">
            <a:spLocks noChangeArrowheads="1"/>
          </p:cNvSpPr>
          <p:nvPr/>
        </p:nvSpPr>
        <p:spPr bwMode="auto">
          <a:xfrm>
            <a:off x="8307331" y="7558233"/>
            <a:ext cx="1460939" cy="19848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27982" tIns="63992" rIns="127982" bIns="63992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endParaRPr lang="ru-RU" altLang="ru-RU" sz="450" b="0" dirty="0">
              <a:solidFill>
                <a:srgbClr val="000000"/>
              </a:solidFill>
              <a:cs typeface="Arial" panose="020B0604020202020204" pitchFamily="34" charset="0"/>
            </a:endParaRPr>
          </a:p>
        </p:txBody>
      </p:sp>
      <p:grpSp>
        <p:nvGrpSpPr>
          <p:cNvPr id="501" name="Группа 500"/>
          <p:cNvGrpSpPr/>
          <p:nvPr/>
        </p:nvGrpSpPr>
        <p:grpSpPr>
          <a:xfrm>
            <a:off x="8137993" y="6467179"/>
            <a:ext cx="2602103" cy="1750645"/>
            <a:chOff x="9401428" y="3528486"/>
            <a:chExt cx="2977611" cy="3327495"/>
          </a:xfrm>
        </p:grpSpPr>
        <p:grpSp>
          <p:nvGrpSpPr>
            <p:cNvPr id="502" name="Группа 1145"/>
            <p:cNvGrpSpPr/>
            <p:nvPr/>
          </p:nvGrpSpPr>
          <p:grpSpPr>
            <a:xfrm>
              <a:off x="9401428" y="3528486"/>
              <a:ext cx="2977611" cy="3327495"/>
              <a:chOff x="6759625" y="4893992"/>
              <a:chExt cx="2425033" cy="1971674"/>
            </a:xfrm>
          </p:grpSpPr>
          <p:sp>
            <p:nvSpPr>
              <p:cNvPr id="507" name="Rectangle 93"/>
              <p:cNvSpPr>
                <a:spLocks noChangeArrowheads="1"/>
              </p:cNvSpPr>
              <p:nvPr/>
            </p:nvSpPr>
            <p:spPr bwMode="auto">
              <a:xfrm>
                <a:off x="6759625" y="4918615"/>
                <a:ext cx="2096871" cy="1921565"/>
              </a:xfrm>
              <a:prstGeom prst="rect">
                <a:avLst/>
              </a:prstGeom>
              <a:solidFill>
                <a:schemeClr val="bg1"/>
              </a:solidFill>
              <a:ln w="1905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675" dirty="0">
                  <a:solidFill>
                    <a:srgbClr val="000000"/>
                  </a:solidFill>
                  <a:latin typeface="Calibri" panose="020F050202020403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08" name="Text Box 97"/>
              <p:cNvSpPr txBox="1">
                <a:spLocks noChangeArrowheads="1"/>
              </p:cNvSpPr>
              <p:nvPr/>
            </p:nvSpPr>
            <p:spPr bwMode="auto">
              <a:xfrm>
                <a:off x="7197788" y="4893992"/>
                <a:ext cx="1606383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i="1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Условные обозначения</a:t>
                </a:r>
              </a:p>
            </p:txBody>
          </p:sp>
          <p:sp>
            <p:nvSpPr>
              <p:cNvPr id="509" name="Text Box 97"/>
              <p:cNvSpPr txBox="1">
                <a:spLocks noChangeArrowheads="1"/>
              </p:cNvSpPr>
              <p:nvPr/>
            </p:nvSpPr>
            <p:spPr bwMode="auto">
              <a:xfrm>
                <a:off x="7187581" y="6232909"/>
                <a:ext cx="1609849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510" name="TextBox 10"/>
              <p:cNvSpPr txBox="1"/>
              <p:nvPr/>
            </p:nvSpPr>
            <p:spPr>
              <a:xfrm>
                <a:off x="6814224" y="6637475"/>
                <a:ext cx="919351" cy="220980"/>
              </a:xfrm>
              <a:prstGeom prst="rect">
                <a:avLst/>
              </a:prstGeom>
              <a:solidFill>
                <a:schemeClr val="bg1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algn="ctr">
                  <a:defRPr sz="700" b="1"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</a:lstStyle>
              <a:p>
                <a:pPr algn="l">
                  <a:defRPr/>
                </a:pPr>
                <a:r>
                  <a:rPr lang="ru-RU" sz="675" dirty="0">
                    <a:solidFill>
                      <a:prstClr val="black"/>
                    </a:solidFill>
                  </a:rPr>
                  <a:t>ГО Керчь   </a:t>
                </a:r>
              </a:p>
            </p:txBody>
          </p:sp>
          <p:sp>
            <p:nvSpPr>
              <p:cNvPr id="511" name="Прямоугольник 510"/>
              <p:cNvSpPr/>
              <p:nvPr/>
            </p:nvSpPr>
            <p:spPr>
              <a:xfrm>
                <a:off x="6821544" y="6110531"/>
                <a:ext cx="527227" cy="138165"/>
              </a:xfrm>
              <a:prstGeom prst="rect">
                <a:avLst/>
              </a:prstGeom>
              <a:solidFill>
                <a:srgbClr val="FFFF00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>
                  <a:defRPr/>
                </a:pPr>
                <a:r>
                  <a:rPr lang="ru-RU" sz="675" dirty="0">
                    <a:solidFill>
                      <a:prstClr val="black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321/20</a:t>
                </a:r>
              </a:p>
            </p:txBody>
          </p:sp>
          <p:sp>
            <p:nvSpPr>
              <p:cNvPr id="512" name="Text Box 97"/>
              <p:cNvSpPr txBox="1">
                <a:spLocks noChangeArrowheads="1"/>
              </p:cNvSpPr>
              <p:nvPr/>
            </p:nvSpPr>
            <p:spPr bwMode="auto">
              <a:xfrm>
                <a:off x="7308981" y="6603122"/>
                <a:ext cx="1831079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- муниципальное образование</a:t>
                </a:r>
              </a:p>
            </p:txBody>
          </p:sp>
          <p:sp>
            <p:nvSpPr>
              <p:cNvPr id="513" name="Text Box 97"/>
              <p:cNvSpPr txBox="1">
                <a:spLocks noChangeArrowheads="1"/>
              </p:cNvSpPr>
              <p:nvPr/>
            </p:nvSpPr>
            <p:spPr bwMode="auto">
              <a:xfrm>
                <a:off x="7254310" y="5904606"/>
                <a:ext cx="1896493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 - линии электропередач 110 кВт</a:t>
                </a:r>
              </a:p>
            </p:txBody>
          </p:sp>
          <p:cxnSp>
            <p:nvCxnSpPr>
              <p:cNvPr id="514" name="Прямая соединительная линия 513"/>
              <p:cNvCxnSpPr/>
              <p:nvPr/>
            </p:nvCxnSpPr>
            <p:spPr>
              <a:xfrm>
                <a:off x="6955007" y="5999758"/>
                <a:ext cx="275997" cy="0"/>
              </a:xfrm>
              <a:prstGeom prst="line">
                <a:avLst/>
              </a:prstGeom>
              <a:ln w="38100">
                <a:solidFill>
                  <a:schemeClr val="accent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15" name="Text Box 97"/>
              <p:cNvSpPr txBox="1">
                <a:spLocks noChangeArrowheads="1"/>
              </p:cNvSpPr>
              <p:nvPr/>
            </p:nvSpPr>
            <p:spPr bwMode="auto">
              <a:xfrm>
                <a:off x="7286006" y="6092783"/>
                <a:ext cx="1898652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127985" tIns="63994" rIns="127985" bIns="63994">
                <a:spAutoFit/>
              </a:bodyPr>
              <a:lstStyle>
                <a:lvl1pPr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1pPr>
                <a:lvl2pPr marL="742950" indent="-28575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2pPr>
                <a:lvl3pPr marL="11430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3pPr>
                <a:lvl4pPr marL="16002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4pPr>
                <a:lvl5pPr marL="20574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kern="0" dirty="0">
                    <a:solidFill>
                      <a:srgbClr val="000000"/>
                    </a:solidFill>
                    <a:latin typeface="Times New Roman" pitchFamily="18" charset="0"/>
                  </a:rPr>
                  <a:t>- </a:t>
                </a:r>
                <a:r>
                  <a:rPr lang="ru-RU" altLang="ru-RU" sz="675" dirty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rPr>
                  <a:t>протяженность ЛЭП/ТП (шт.)</a:t>
                </a:r>
              </a:p>
            </p:txBody>
          </p:sp>
        </p:grpSp>
        <p:sp>
          <p:nvSpPr>
            <p:cNvPr id="503" name="Скругленный прямоугольник 502"/>
            <p:cNvSpPr/>
            <p:nvPr/>
          </p:nvSpPr>
          <p:spPr>
            <a:xfrm>
              <a:off x="9661923" y="6214698"/>
              <a:ext cx="282820" cy="225201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675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60%</a:t>
              </a:r>
            </a:p>
          </p:txBody>
        </p:sp>
        <p:sp>
          <p:nvSpPr>
            <p:cNvPr id="504" name="Text Box 97"/>
            <p:cNvSpPr txBox="1">
              <a:spLocks noChangeArrowheads="1"/>
            </p:cNvSpPr>
            <p:nvPr/>
          </p:nvSpPr>
          <p:spPr bwMode="auto">
            <a:xfrm>
              <a:off x="10113052" y="6153650"/>
              <a:ext cx="2046139" cy="35136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80200" tIns="40101" rIns="80200" bIns="40101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defTabSz="801689">
                <a:defRPr/>
              </a:pPr>
              <a:r>
                <a: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rPr>
                <a:t> - износ электроэнергетических систем </a:t>
              </a:r>
            </a:p>
          </p:txBody>
        </p:sp>
        <p:sp>
          <p:nvSpPr>
            <p:cNvPr id="505" name="Прямоугольник 504"/>
            <p:cNvSpPr/>
            <p:nvPr/>
          </p:nvSpPr>
          <p:spPr>
            <a:xfrm>
              <a:off x="9477456" y="5946998"/>
              <a:ext cx="658385" cy="197832"/>
            </a:xfrm>
            <a:prstGeom prst="rect">
              <a:avLst/>
            </a:prstGeom>
            <a:solidFill>
              <a:srgbClr val="92D050"/>
            </a:solidFill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lIns="68571" tIns="34286" rIns="68571" bIns="34286" anchor="ctr"/>
            <a:lstStyle/>
            <a:p>
              <a:pPr algn="ctr"/>
              <a:r>
                <a:rPr lang="ru-RU" sz="675" kern="0" dirty="0">
                  <a:solidFill>
                    <a:prstClr val="black"/>
                  </a:solidFill>
                  <a:cs typeface="Times New Roman" panose="02020603050405020304" pitchFamily="18" charset="0"/>
                </a:rPr>
                <a:t>19/330</a:t>
              </a:r>
            </a:p>
          </p:txBody>
        </p:sp>
        <p:sp>
          <p:nvSpPr>
            <p:cNvPr id="506" name="Text Box 97"/>
            <p:cNvSpPr txBox="1">
              <a:spLocks noChangeArrowheads="1"/>
            </p:cNvSpPr>
            <p:nvPr/>
          </p:nvSpPr>
          <p:spPr bwMode="auto">
            <a:xfrm>
              <a:off x="10063858" y="5864760"/>
              <a:ext cx="1648083" cy="44305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73" tIns="63988" rIns="127973" bIns="63988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кол-во домов /населения</a:t>
              </a:r>
            </a:p>
          </p:txBody>
        </p:sp>
      </p:grpSp>
      <p:sp>
        <p:nvSpPr>
          <p:cNvPr id="516" name="Text Box 97"/>
          <p:cNvSpPr txBox="1">
            <a:spLocks noChangeArrowheads="1"/>
          </p:cNvSpPr>
          <p:nvPr/>
        </p:nvSpPr>
        <p:spPr bwMode="auto">
          <a:xfrm>
            <a:off x="8651665" y="6604516"/>
            <a:ext cx="1506131" cy="20080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89" tIns="47996" rIns="95989" bIns="47996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675" b="0" kern="0" dirty="0">
                <a:solidFill>
                  <a:srgbClr val="000000"/>
                </a:solidFill>
                <a:cs typeface="Arial" panose="020B0604020202020204" pitchFamily="34" charset="0"/>
              </a:rPr>
              <a:t>- количество осадков, мм</a:t>
            </a:r>
          </a:p>
        </p:txBody>
      </p:sp>
      <p:sp>
        <p:nvSpPr>
          <p:cNvPr id="517" name="TextBox 23"/>
          <p:cNvSpPr txBox="1"/>
          <p:nvPr/>
        </p:nvSpPr>
        <p:spPr>
          <a:xfrm>
            <a:off x="8270590" y="6627814"/>
            <a:ext cx="383894" cy="219291"/>
          </a:xfrm>
          <a:prstGeom prst="rect">
            <a:avLst/>
          </a:prstGeom>
          <a:solidFill>
            <a:srgbClr val="4F81BD">
              <a:lumMod val="75000"/>
            </a:srgbClr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25" kern="0" dirty="0">
                <a:solidFill>
                  <a:prstClr val="black"/>
                </a:solidFill>
              </a:rPr>
              <a:t>20</a:t>
            </a:r>
          </a:p>
        </p:txBody>
      </p:sp>
      <p:sp>
        <p:nvSpPr>
          <p:cNvPr id="518" name="TextBox 23"/>
          <p:cNvSpPr txBox="1"/>
          <p:nvPr/>
        </p:nvSpPr>
        <p:spPr>
          <a:xfrm>
            <a:off x="8282179" y="6782376"/>
            <a:ext cx="372305" cy="219291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25" kern="0" dirty="0">
                <a:solidFill>
                  <a:prstClr val="black"/>
                </a:solidFill>
              </a:rPr>
              <a:t>3</a:t>
            </a:r>
          </a:p>
        </p:txBody>
      </p:sp>
      <p:sp>
        <p:nvSpPr>
          <p:cNvPr id="519" name="Text Box 97"/>
          <p:cNvSpPr txBox="1">
            <a:spLocks noChangeArrowheads="1"/>
          </p:cNvSpPr>
          <p:nvPr/>
        </p:nvSpPr>
        <p:spPr bwMode="auto">
          <a:xfrm>
            <a:off x="8651665" y="6772475"/>
            <a:ext cx="1018906" cy="20080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89" tIns="47996" rIns="95989" bIns="47996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675" b="0" kern="0" dirty="0">
                <a:solidFill>
                  <a:srgbClr val="000000"/>
                </a:solidFill>
                <a:cs typeface="Arial" panose="020B0604020202020204" pitchFamily="34" charset="0"/>
              </a:rPr>
              <a:t>- порывы ветра, м/с</a:t>
            </a:r>
          </a:p>
        </p:txBody>
      </p:sp>
      <p:grpSp>
        <p:nvGrpSpPr>
          <p:cNvPr id="520" name="Группа 629"/>
          <p:cNvGrpSpPr>
            <a:grpSpLocks/>
          </p:cNvGrpSpPr>
          <p:nvPr/>
        </p:nvGrpSpPr>
        <p:grpSpPr bwMode="auto">
          <a:xfrm>
            <a:off x="8390876" y="6988467"/>
            <a:ext cx="155099" cy="151307"/>
            <a:chOff x="142483" y="3760971"/>
            <a:chExt cx="346075" cy="386605"/>
          </a:xfrm>
        </p:grpSpPr>
        <p:sp>
          <p:nvSpPr>
            <p:cNvPr id="521" name="Line 281"/>
            <p:cNvSpPr>
              <a:spLocks noChangeShapeType="1"/>
            </p:cNvSpPr>
            <p:nvPr/>
          </p:nvSpPr>
          <p:spPr bwMode="auto">
            <a:xfrm>
              <a:off x="203673" y="3847248"/>
              <a:ext cx="0" cy="30032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958830">
                <a:buClr>
                  <a:srgbClr val="000000"/>
                </a:buClr>
                <a:buSzPct val="100000"/>
                <a:defRPr/>
              </a:pPr>
              <a:endParaRPr lang="ru-RU" sz="6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</a:endParaRPr>
            </a:p>
          </p:txBody>
        </p:sp>
        <p:sp>
          <p:nvSpPr>
            <p:cNvPr id="522" name="Freeform 285"/>
            <p:cNvSpPr>
              <a:spLocks/>
            </p:cNvSpPr>
            <p:nvPr/>
          </p:nvSpPr>
          <p:spPr bwMode="auto">
            <a:xfrm>
              <a:off x="198223" y="3795140"/>
              <a:ext cx="270456" cy="228326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958830">
                <a:defRPr/>
              </a:pPr>
              <a:endParaRPr lang="ru-RU" sz="60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</a:endParaRPr>
            </a:p>
          </p:txBody>
        </p:sp>
        <p:sp>
          <p:nvSpPr>
            <p:cNvPr id="523" name="Text Box 286"/>
            <p:cNvSpPr txBox="1">
              <a:spLocks noChangeArrowheads="1"/>
            </p:cNvSpPr>
            <p:nvPr/>
          </p:nvSpPr>
          <p:spPr bwMode="auto">
            <a:xfrm>
              <a:off x="142483" y="3760971"/>
              <a:ext cx="346075" cy="33842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85450" tIns="42725" rIns="85450" bIns="42725">
              <a:spAutoFit/>
            </a:bodyPr>
            <a:lstStyle/>
            <a:p>
              <a:pPr algn="ctr" defTabSz="770733">
                <a:defRPr/>
              </a:pPr>
              <a:endParaRPr lang="ru-RU" sz="3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j-lt"/>
              </a:endParaRPr>
            </a:p>
          </p:txBody>
        </p:sp>
      </p:grpSp>
      <p:sp>
        <p:nvSpPr>
          <p:cNvPr id="524" name="Text Box 97"/>
          <p:cNvSpPr txBox="1">
            <a:spLocks noChangeArrowheads="1"/>
          </p:cNvSpPr>
          <p:nvPr/>
        </p:nvSpPr>
        <p:spPr bwMode="auto">
          <a:xfrm>
            <a:off x="8611820" y="6940093"/>
            <a:ext cx="1716335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пожарно-спасательные формирования</a:t>
            </a:r>
          </a:p>
        </p:txBody>
      </p:sp>
      <p:grpSp>
        <p:nvGrpSpPr>
          <p:cNvPr id="525" name="Group 316"/>
          <p:cNvGrpSpPr>
            <a:grpSpLocks/>
          </p:cNvGrpSpPr>
          <p:nvPr/>
        </p:nvGrpSpPr>
        <p:grpSpPr bwMode="auto">
          <a:xfrm>
            <a:off x="8379708" y="7164087"/>
            <a:ext cx="139927" cy="111367"/>
            <a:chOff x="4727" y="2506"/>
            <a:chExt cx="706" cy="1172"/>
          </a:xfrm>
        </p:grpSpPr>
        <p:sp>
          <p:nvSpPr>
            <p:cNvPr id="526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07 h 135"/>
                <a:gd name="T2" fmla="*/ 0 w 139"/>
                <a:gd name="T3" fmla="*/ 73 h 135"/>
                <a:gd name="T4" fmla="*/ 5 w 139"/>
                <a:gd name="T5" fmla="*/ 73 h 135"/>
                <a:gd name="T6" fmla="*/ 5 w 139"/>
                <a:gd name="T7" fmla="*/ 37 h 135"/>
                <a:gd name="T8" fmla="*/ 10 w 139"/>
                <a:gd name="T9" fmla="*/ 37 h 135"/>
                <a:gd name="T10" fmla="*/ 10 w 139"/>
                <a:gd name="T11" fmla="*/ 0 h 135"/>
                <a:gd name="T12" fmla="*/ 15 w 139"/>
                <a:gd name="T13" fmla="*/ 0 h 135"/>
                <a:gd name="T14" fmla="*/ 15 w 139"/>
                <a:gd name="T15" fmla="*/ 107 h 135"/>
                <a:gd name="T16" fmla="*/ 0 w 139"/>
                <a:gd name="T17" fmla="*/ 107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27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971 h 1278"/>
                <a:gd name="T2" fmla="*/ 0 w 1946"/>
                <a:gd name="T3" fmla="*/ 78 h 1278"/>
                <a:gd name="T4" fmla="*/ 84 w 1946"/>
                <a:gd name="T5" fmla="*/ 78 h 1278"/>
                <a:gd name="T6" fmla="*/ 84 w 1946"/>
                <a:gd name="T7" fmla="*/ 71 h 1278"/>
                <a:gd name="T8" fmla="*/ 84 w 1946"/>
                <a:gd name="T9" fmla="*/ 62 h 1278"/>
                <a:gd name="T10" fmla="*/ 85 w 1946"/>
                <a:gd name="T11" fmla="*/ 55 h 1278"/>
                <a:gd name="T12" fmla="*/ 85 w 1946"/>
                <a:gd name="T13" fmla="*/ 48 h 1278"/>
                <a:gd name="T14" fmla="*/ 86 w 1946"/>
                <a:gd name="T15" fmla="*/ 42 h 1278"/>
                <a:gd name="T16" fmla="*/ 88 w 1946"/>
                <a:gd name="T17" fmla="*/ 35 h 1278"/>
                <a:gd name="T18" fmla="*/ 89 w 1946"/>
                <a:gd name="T19" fmla="*/ 29 h 1278"/>
                <a:gd name="T20" fmla="*/ 91 w 1946"/>
                <a:gd name="T21" fmla="*/ 23 h 1278"/>
                <a:gd name="T22" fmla="*/ 92 w 1946"/>
                <a:gd name="T23" fmla="*/ 18 h 1278"/>
                <a:gd name="T24" fmla="*/ 94 w 1946"/>
                <a:gd name="T25" fmla="*/ 14 h 1278"/>
                <a:gd name="T26" fmla="*/ 96 w 1946"/>
                <a:gd name="T27" fmla="*/ 10 h 1278"/>
                <a:gd name="T28" fmla="*/ 98 w 1946"/>
                <a:gd name="T29" fmla="*/ 6 h 1278"/>
                <a:gd name="T30" fmla="*/ 101 w 1946"/>
                <a:gd name="T31" fmla="*/ 3 h 1278"/>
                <a:gd name="T32" fmla="*/ 103 w 1946"/>
                <a:gd name="T33" fmla="*/ 3 h 1278"/>
                <a:gd name="T34" fmla="*/ 105 w 1946"/>
                <a:gd name="T35" fmla="*/ 0 h 1278"/>
                <a:gd name="T36" fmla="*/ 108 w 1946"/>
                <a:gd name="T37" fmla="*/ 0 h 1278"/>
                <a:gd name="T38" fmla="*/ 110 w 1946"/>
                <a:gd name="T39" fmla="*/ 0 h 1278"/>
                <a:gd name="T40" fmla="*/ 113 w 1946"/>
                <a:gd name="T41" fmla="*/ 3 h 1278"/>
                <a:gd name="T42" fmla="*/ 115 w 1946"/>
                <a:gd name="T43" fmla="*/ 3 h 1278"/>
                <a:gd name="T44" fmla="*/ 118 w 1946"/>
                <a:gd name="T45" fmla="*/ 6 h 1278"/>
                <a:gd name="T46" fmla="*/ 120 w 1946"/>
                <a:gd name="T47" fmla="*/ 10 h 1278"/>
                <a:gd name="T48" fmla="*/ 122 w 1946"/>
                <a:gd name="T49" fmla="*/ 14 h 1278"/>
                <a:gd name="T50" fmla="*/ 124 w 1946"/>
                <a:gd name="T51" fmla="*/ 18 h 1278"/>
                <a:gd name="T52" fmla="*/ 125 w 1946"/>
                <a:gd name="T53" fmla="*/ 23 h 1278"/>
                <a:gd name="T54" fmla="*/ 127 w 1946"/>
                <a:gd name="T55" fmla="*/ 29 h 1278"/>
                <a:gd name="T56" fmla="*/ 128 w 1946"/>
                <a:gd name="T57" fmla="*/ 35 h 1278"/>
                <a:gd name="T58" fmla="*/ 130 w 1946"/>
                <a:gd name="T59" fmla="*/ 42 h 1278"/>
                <a:gd name="T60" fmla="*/ 130 w 1946"/>
                <a:gd name="T61" fmla="*/ 48 h 1278"/>
                <a:gd name="T62" fmla="*/ 131 w 1946"/>
                <a:gd name="T63" fmla="*/ 55 h 1278"/>
                <a:gd name="T64" fmla="*/ 132 w 1946"/>
                <a:gd name="T65" fmla="*/ 62 h 1278"/>
                <a:gd name="T66" fmla="*/ 132 w 1946"/>
                <a:gd name="T67" fmla="*/ 71 h 1278"/>
                <a:gd name="T68" fmla="*/ 132 w 1946"/>
                <a:gd name="T69" fmla="*/ 78 h 1278"/>
                <a:gd name="T70" fmla="*/ 216 w 1946"/>
                <a:gd name="T71" fmla="*/ 78 h 1278"/>
                <a:gd name="T72" fmla="*/ 216 w 1946"/>
                <a:gd name="T73" fmla="*/ 970 h 1278"/>
                <a:gd name="T74" fmla="*/ 0 w 1946"/>
                <a:gd name="T75" fmla="*/ 971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28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29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30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31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32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33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34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35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36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37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38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39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40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41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42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43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48 w 440"/>
                <a:gd name="T1" fmla="*/ 78 h 102"/>
                <a:gd name="T2" fmla="*/ 48 w 440"/>
                <a:gd name="T3" fmla="*/ 70 h 102"/>
                <a:gd name="T4" fmla="*/ 48 w 440"/>
                <a:gd name="T5" fmla="*/ 63 h 102"/>
                <a:gd name="T6" fmla="*/ 47 w 440"/>
                <a:gd name="T7" fmla="*/ 55 h 102"/>
                <a:gd name="T8" fmla="*/ 46 w 440"/>
                <a:gd name="T9" fmla="*/ 49 h 102"/>
                <a:gd name="T10" fmla="*/ 45 w 440"/>
                <a:gd name="T11" fmla="*/ 42 h 102"/>
                <a:gd name="T12" fmla="*/ 44 w 440"/>
                <a:gd name="T13" fmla="*/ 35 h 102"/>
                <a:gd name="T14" fmla="*/ 43 w 440"/>
                <a:gd name="T15" fmla="*/ 29 h 102"/>
                <a:gd name="T16" fmla="*/ 41 w 440"/>
                <a:gd name="T17" fmla="*/ 23 h 102"/>
                <a:gd name="T18" fmla="*/ 39 w 440"/>
                <a:gd name="T19" fmla="*/ 18 h 102"/>
                <a:gd name="T20" fmla="*/ 38 w 440"/>
                <a:gd name="T21" fmla="*/ 14 h 102"/>
                <a:gd name="T22" fmla="*/ 36 w 440"/>
                <a:gd name="T23" fmla="*/ 10 h 102"/>
                <a:gd name="T24" fmla="*/ 34 w 440"/>
                <a:gd name="T25" fmla="*/ 6 h 102"/>
                <a:gd name="T26" fmla="*/ 32 w 440"/>
                <a:gd name="T27" fmla="*/ 3 h 102"/>
                <a:gd name="T28" fmla="*/ 29 w 440"/>
                <a:gd name="T29" fmla="*/ 3 h 102"/>
                <a:gd name="T30" fmla="*/ 27 w 440"/>
                <a:gd name="T31" fmla="*/ 0 h 102"/>
                <a:gd name="T32" fmla="*/ 24 w 440"/>
                <a:gd name="T33" fmla="*/ 0 h 102"/>
                <a:gd name="T34" fmla="*/ 22 w 440"/>
                <a:gd name="T35" fmla="*/ 0 h 102"/>
                <a:gd name="T36" fmla="*/ 19 w 440"/>
                <a:gd name="T37" fmla="*/ 3 h 102"/>
                <a:gd name="T38" fmla="*/ 17 w 440"/>
                <a:gd name="T39" fmla="*/ 3 h 102"/>
                <a:gd name="T40" fmla="*/ 15 w 440"/>
                <a:gd name="T41" fmla="*/ 6 h 102"/>
                <a:gd name="T42" fmla="*/ 13 w 440"/>
                <a:gd name="T43" fmla="*/ 10 h 102"/>
                <a:gd name="T44" fmla="*/ 11 w 440"/>
                <a:gd name="T45" fmla="*/ 14 h 102"/>
                <a:gd name="T46" fmla="*/ 9 w 440"/>
                <a:gd name="T47" fmla="*/ 18 h 102"/>
                <a:gd name="T48" fmla="*/ 7 w 440"/>
                <a:gd name="T49" fmla="*/ 23 h 102"/>
                <a:gd name="T50" fmla="*/ 6 w 440"/>
                <a:gd name="T51" fmla="*/ 29 h 102"/>
                <a:gd name="T52" fmla="*/ 4 w 440"/>
                <a:gd name="T53" fmla="*/ 35 h 102"/>
                <a:gd name="T54" fmla="*/ 3 w 440"/>
                <a:gd name="T55" fmla="*/ 42 h 102"/>
                <a:gd name="T56" fmla="*/ 2 w 440"/>
                <a:gd name="T57" fmla="*/ 49 h 102"/>
                <a:gd name="T58" fmla="*/ 1 w 440"/>
                <a:gd name="T59" fmla="*/ 55 h 102"/>
                <a:gd name="T60" fmla="*/ 0 w 440"/>
                <a:gd name="T61" fmla="*/ 63 h 102"/>
                <a:gd name="T62" fmla="*/ 0 w 440"/>
                <a:gd name="T63" fmla="*/ 70 h 102"/>
                <a:gd name="T64" fmla="*/ 0 w 440"/>
                <a:gd name="T65" fmla="*/ 78 h 102"/>
                <a:gd name="T66" fmla="*/ 48 w 440"/>
                <a:gd name="T67" fmla="*/ 78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44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100 w 1847"/>
                <a:gd name="T1" fmla="*/ 50 h 168"/>
                <a:gd name="T2" fmla="*/ 95 w 1847"/>
                <a:gd name="T3" fmla="*/ 53 h 168"/>
                <a:gd name="T4" fmla="*/ 91 w 1847"/>
                <a:gd name="T5" fmla="*/ 60 h 168"/>
                <a:gd name="T6" fmla="*/ 87 w 1847"/>
                <a:gd name="T7" fmla="*/ 68 h 168"/>
                <a:gd name="T8" fmla="*/ 84 w 1847"/>
                <a:gd name="T9" fmla="*/ 79 h 168"/>
                <a:gd name="T10" fmla="*/ 81 w 1847"/>
                <a:gd name="T11" fmla="*/ 92 h 168"/>
                <a:gd name="T12" fmla="*/ 79 w 1847"/>
                <a:gd name="T13" fmla="*/ 105 h 168"/>
                <a:gd name="T14" fmla="*/ 78 w 1847"/>
                <a:gd name="T15" fmla="*/ 121 h 168"/>
                <a:gd name="T16" fmla="*/ 0 w 1847"/>
                <a:gd name="T17" fmla="*/ 129 h 168"/>
                <a:gd name="T18" fmla="*/ 1 w 1847"/>
                <a:gd name="T19" fmla="*/ 88 h 168"/>
                <a:gd name="T20" fmla="*/ 6 w 1847"/>
                <a:gd name="T21" fmla="*/ 88 h 168"/>
                <a:gd name="T22" fmla="*/ 16 w 1847"/>
                <a:gd name="T23" fmla="*/ 88 h 168"/>
                <a:gd name="T24" fmla="*/ 28 w 1847"/>
                <a:gd name="T25" fmla="*/ 88 h 168"/>
                <a:gd name="T26" fmla="*/ 41 w 1847"/>
                <a:gd name="T27" fmla="*/ 88 h 168"/>
                <a:gd name="T28" fmla="*/ 54 w 1847"/>
                <a:gd name="T29" fmla="*/ 88 h 168"/>
                <a:gd name="T30" fmla="*/ 65 w 1847"/>
                <a:gd name="T31" fmla="*/ 88 h 168"/>
                <a:gd name="T32" fmla="*/ 71 w 1847"/>
                <a:gd name="T33" fmla="*/ 88 h 168"/>
                <a:gd name="T34" fmla="*/ 74 w 1847"/>
                <a:gd name="T35" fmla="*/ 80 h 168"/>
                <a:gd name="T36" fmla="*/ 76 w 1847"/>
                <a:gd name="T37" fmla="*/ 64 h 168"/>
                <a:gd name="T38" fmla="*/ 79 w 1847"/>
                <a:gd name="T39" fmla="*/ 47 h 168"/>
                <a:gd name="T40" fmla="*/ 83 w 1847"/>
                <a:gd name="T41" fmla="*/ 33 h 168"/>
                <a:gd name="T42" fmla="*/ 86 w 1847"/>
                <a:gd name="T43" fmla="*/ 21 h 168"/>
                <a:gd name="T44" fmla="*/ 91 w 1847"/>
                <a:gd name="T45" fmla="*/ 10 h 168"/>
                <a:gd name="T46" fmla="*/ 95 w 1847"/>
                <a:gd name="T47" fmla="*/ 4 h 168"/>
                <a:gd name="T48" fmla="*/ 100 w 1847"/>
                <a:gd name="T49" fmla="*/ 1 h 168"/>
                <a:gd name="T50" fmla="*/ 105 w 1847"/>
                <a:gd name="T51" fmla="*/ 1 h 168"/>
                <a:gd name="T52" fmla="*/ 110 w 1847"/>
                <a:gd name="T53" fmla="*/ 4 h 168"/>
                <a:gd name="T54" fmla="*/ 114 w 1847"/>
                <a:gd name="T55" fmla="*/ 10 h 168"/>
                <a:gd name="T56" fmla="*/ 119 w 1847"/>
                <a:gd name="T57" fmla="*/ 21 h 168"/>
                <a:gd name="T58" fmla="*/ 123 w 1847"/>
                <a:gd name="T59" fmla="*/ 33 h 168"/>
                <a:gd name="T60" fmla="*/ 126 w 1847"/>
                <a:gd name="T61" fmla="*/ 47 h 168"/>
                <a:gd name="T62" fmla="*/ 129 w 1847"/>
                <a:gd name="T63" fmla="*/ 64 h 168"/>
                <a:gd name="T64" fmla="*/ 131 w 1847"/>
                <a:gd name="T65" fmla="*/ 80 h 168"/>
                <a:gd name="T66" fmla="*/ 134 w 1847"/>
                <a:gd name="T67" fmla="*/ 88 h 168"/>
                <a:gd name="T68" fmla="*/ 140 w 1847"/>
                <a:gd name="T69" fmla="*/ 88 h 168"/>
                <a:gd name="T70" fmla="*/ 151 w 1847"/>
                <a:gd name="T71" fmla="*/ 88 h 168"/>
                <a:gd name="T72" fmla="*/ 163 w 1847"/>
                <a:gd name="T73" fmla="*/ 88 h 168"/>
                <a:gd name="T74" fmla="*/ 176 w 1847"/>
                <a:gd name="T75" fmla="*/ 88 h 168"/>
                <a:gd name="T76" fmla="*/ 189 w 1847"/>
                <a:gd name="T77" fmla="*/ 88 h 168"/>
                <a:gd name="T78" fmla="*/ 198 w 1847"/>
                <a:gd name="T79" fmla="*/ 88 h 168"/>
                <a:gd name="T80" fmla="*/ 204 w 1847"/>
                <a:gd name="T81" fmla="*/ 88 h 168"/>
                <a:gd name="T82" fmla="*/ 205 w 1847"/>
                <a:gd name="T83" fmla="*/ 129 h 168"/>
                <a:gd name="T84" fmla="*/ 127 w 1847"/>
                <a:gd name="T85" fmla="*/ 121 h 168"/>
                <a:gd name="T86" fmla="*/ 126 w 1847"/>
                <a:gd name="T87" fmla="*/ 105 h 168"/>
                <a:gd name="T88" fmla="*/ 124 w 1847"/>
                <a:gd name="T89" fmla="*/ 92 h 168"/>
                <a:gd name="T90" fmla="*/ 121 w 1847"/>
                <a:gd name="T91" fmla="*/ 79 h 168"/>
                <a:gd name="T92" fmla="*/ 118 w 1847"/>
                <a:gd name="T93" fmla="*/ 68 h 168"/>
                <a:gd name="T94" fmla="*/ 114 w 1847"/>
                <a:gd name="T95" fmla="*/ 60 h 168"/>
                <a:gd name="T96" fmla="*/ 110 w 1847"/>
                <a:gd name="T97" fmla="*/ 53 h 168"/>
                <a:gd name="T98" fmla="*/ 105 w 1847"/>
                <a:gd name="T99" fmla="*/ 50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45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46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47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48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49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50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51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52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53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54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55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56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57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58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59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60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61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62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63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64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65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66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67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68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69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70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71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72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73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74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75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76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77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78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79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80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21 w 216"/>
                <a:gd name="T1" fmla="*/ 163 h 373"/>
                <a:gd name="T2" fmla="*/ 3 w 216"/>
                <a:gd name="T3" fmla="*/ 163 h 373"/>
                <a:gd name="T4" fmla="*/ 3 w 216"/>
                <a:gd name="T5" fmla="*/ 260 h 373"/>
                <a:gd name="T6" fmla="*/ 21 w 216"/>
                <a:gd name="T7" fmla="*/ 260 h 373"/>
                <a:gd name="T8" fmla="*/ 24 w 216"/>
                <a:gd name="T9" fmla="*/ 281 h 373"/>
                <a:gd name="T10" fmla="*/ 0 w 216"/>
                <a:gd name="T11" fmla="*/ 281 h 373"/>
                <a:gd name="T12" fmla="*/ 0 w 216"/>
                <a:gd name="T13" fmla="*/ 0 h 373"/>
                <a:gd name="T14" fmla="*/ 24 w 216"/>
                <a:gd name="T15" fmla="*/ 0 h 373"/>
                <a:gd name="T16" fmla="*/ 21 w 216"/>
                <a:gd name="T17" fmla="*/ 22 h 373"/>
                <a:gd name="T18" fmla="*/ 3 w 216"/>
                <a:gd name="T19" fmla="*/ 22 h 373"/>
                <a:gd name="T20" fmla="*/ 3 w 216"/>
                <a:gd name="T21" fmla="*/ 129 h 373"/>
                <a:gd name="T22" fmla="*/ 21 w 216"/>
                <a:gd name="T23" fmla="*/ 129 h 373"/>
                <a:gd name="T24" fmla="*/ 21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81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82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83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84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21 w 216"/>
                <a:gd name="T1" fmla="*/ 165 h 372"/>
                <a:gd name="T2" fmla="*/ 3 w 216"/>
                <a:gd name="T3" fmla="*/ 165 h 372"/>
                <a:gd name="T4" fmla="*/ 3 w 216"/>
                <a:gd name="T5" fmla="*/ 260 h 372"/>
                <a:gd name="T6" fmla="*/ 21 w 216"/>
                <a:gd name="T7" fmla="*/ 260 h 372"/>
                <a:gd name="T8" fmla="*/ 24 w 216"/>
                <a:gd name="T9" fmla="*/ 282 h 372"/>
                <a:gd name="T10" fmla="*/ 0 w 216"/>
                <a:gd name="T11" fmla="*/ 282 h 372"/>
                <a:gd name="T12" fmla="*/ 0 w 216"/>
                <a:gd name="T13" fmla="*/ 0 h 372"/>
                <a:gd name="T14" fmla="*/ 24 w 216"/>
                <a:gd name="T15" fmla="*/ 0 h 372"/>
                <a:gd name="T16" fmla="*/ 21 w 216"/>
                <a:gd name="T17" fmla="*/ 21 h 372"/>
                <a:gd name="T18" fmla="*/ 3 w 216"/>
                <a:gd name="T19" fmla="*/ 21 h 372"/>
                <a:gd name="T20" fmla="*/ 3 w 216"/>
                <a:gd name="T21" fmla="*/ 130 h 372"/>
                <a:gd name="T22" fmla="*/ 21 w 216"/>
                <a:gd name="T23" fmla="*/ 130 h 372"/>
                <a:gd name="T24" fmla="*/ 21 w 216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85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86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21 w 217"/>
                <a:gd name="T1" fmla="*/ 165 h 372"/>
                <a:gd name="T2" fmla="*/ 3 w 217"/>
                <a:gd name="T3" fmla="*/ 165 h 372"/>
                <a:gd name="T4" fmla="*/ 3 w 217"/>
                <a:gd name="T5" fmla="*/ 260 h 372"/>
                <a:gd name="T6" fmla="*/ 21 w 217"/>
                <a:gd name="T7" fmla="*/ 260 h 372"/>
                <a:gd name="T8" fmla="*/ 24 w 217"/>
                <a:gd name="T9" fmla="*/ 282 h 372"/>
                <a:gd name="T10" fmla="*/ 0 w 217"/>
                <a:gd name="T11" fmla="*/ 282 h 372"/>
                <a:gd name="T12" fmla="*/ 0 w 217"/>
                <a:gd name="T13" fmla="*/ 0 h 372"/>
                <a:gd name="T14" fmla="*/ 24 w 217"/>
                <a:gd name="T15" fmla="*/ 0 h 372"/>
                <a:gd name="T16" fmla="*/ 21 w 217"/>
                <a:gd name="T17" fmla="*/ 21 h 372"/>
                <a:gd name="T18" fmla="*/ 3 w 217"/>
                <a:gd name="T19" fmla="*/ 21 h 372"/>
                <a:gd name="T20" fmla="*/ 3 w 217"/>
                <a:gd name="T21" fmla="*/ 130 h 372"/>
                <a:gd name="T22" fmla="*/ 21 w 217"/>
                <a:gd name="T23" fmla="*/ 130 h 372"/>
                <a:gd name="T24" fmla="*/ 21 w 217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87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88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89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90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3 w 216"/>
                <a:gd name="T1" fmla="*/ 163 h 373"/>
                <a:gd name="T2" fmla="*/ 20 w 216"/>
                <a:gd name="T3" fmla="*/ 163 h 373"/>
                <a:gd name="T4" fmla="*/ 20 w 216"/>
                <a:gd name="T5" fmla="*/ 260 h 373"/>
                <a:gd name="T6" fmla="*/ 3 w 216"/>
                <a:gd name="T7" fmla="*/ 260 h 373"/>
                <a:gd name="T8" fmla="*/ 0 w 216"/>
                <a:gd name="T9" fmla="*/ 281 h 373"/>
                <a:gd name="T10" fmla="*/ 23 w 216"/>
                <a:gd name="T11" fmla="*/ 281 h 373"/>
                <a:gd name="T12" fmla="*/ 23 w 216"/>
                <a:gd name="T13" fmla="*/ 0 h 373"/>
                <a:gd name="T14" fmla="*/ 0 w 216"/>
                <a:gd name="T15" fmla="*/ 0 h 373"/>
                <a:gd name="T16" fmla="*/ 3 w 216"/>
                <a:gd name="T17" fmla="*/ 22 h 373"/>
                <a:gd name="T18" fmla="*/ 20 w 216"/>
                <a:gd name="T19" fmla="*/ 22 h 373"/>
                <a:gd name="T20" fmla="*/ 20 w 216"/>
                <a:gd name="T21" fmla="*/ 129 h 373"/>
                <a:gd name="T22" fmla="*/ 3 w 216"/>
                <a:gd name="T23" fmla="*/ 129 h 373"/>
                <a:gd name="T24" fmla="*/ 3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91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92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93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94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95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3 w 215"/>
                <a:gd name="T1" fmla="*/ 165 h 372"/>
                <a:gd name="T2" fmla="*/ 21 w 215"/>
                <a:gd name="T3" fmla="*/ 165 h 372"/>
                <a:gd name="T4" fmla="*/ 21 w 215"/>
                <a:gd name="T5" fmla="*/ 260 h 372"/>
                <a:gd name="T6" fmla="*/ 3 w 215"/>
                <a:gd name="T7" fmla="*/ 260 h 372"/>
                <a:gd name="T8" fmla="*/ 0 w 215"/>
                <a:gd name="T9" fmla="*/ 282 h 372"/>
                <a:gd name="T10" fmla="*/ 24 w 215"/>
                <a:gd name="T11" fmla="*/ 282 h 372"/>
                <a:gd name="T12" fmla="*/ 24 w 215"/>
                <a:gd name="T13" fmla="*/ 0 h 372"/>
                <a:gd name="T14" fmla="*/ 0 w 215"/>
                <a:gd name="T15" fmla="*/ 0 h 372"/>
                <a:gd name="T16" fmla="*/ 3 w 215"/>
                <a:gd name="T17" fmla="*/ 21 h 372"/>
                <a:gd name="T18" fmla="*/ 21 w 215"/>
                <a:gd name="T19" fmla="*/ 21 h 372"/>
                <a:gd name="T20" fmla="*/ 21 w 215"/>
                <a:gd name="T21" fmla="*/ 130 h 372"/>
                <a:gd name="T22" fmla="*/ 3 w 215"/>
                <a:gd name="T23" fmla="*/ 130 h 372"/>
                <a:gd name="T24" fmla="*/ 3 w 215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96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97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98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99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00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01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02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03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2 w 37"/>
                <a:gd name="T1" fmla="*/ 36 h 38"/>
                <a:gd name="T2" fmla="*/ 3 w 37"/>
                <a:gd name="T3" fmla="*/ 34 h 38"/>
                <a:gd name="T4" fmla="*/ 3 w 37"/>
                <a:gd name="T5" fmla="*/ 30 h 38"/>
                <a:gd name="T6" fmla="*/ 4 w 37"/>
                <a:gd name="T7" fmla="*/ 23 h 38"/>
                <a:gd name="T8" fmla="*/ 4 w 37"/>
                <a:gd name="T9" fmla="*/ 19 h 38"/>
                <a:gd name="T10" fmla="*/ 4 w 37"/>
                <a:gd name="T11" fmla="*/ 12 h 38"/>
                <a:gd name="T12" fmla="*/ 3 w 37"/>
                <a:gd name="T13" fmla="*/ 5 h 38"/>
                <a:gd name="T14" fmla="*/ 3 w 37"/>
                <a:gd name="T15" fmla="*/ 1 h 38"/>
                <a:gd name="T16" fmla="*/ 2 w 37"/>
                <a:gd name="T17" fmla="*/ 0 h 38"/>
                <a:gd name="T18" fmla="*/ 1 w 37"/>
                <a:gd name="T19" fmla="*/ 1 h 38"/>
                <a:gd name="T20" fmla="*/ 1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23 h 38"/>
                <a:gd name="T28" fmla="*/ 1 w 37"/>
                <a:gd name="T29" fmla="*/ 30 h 38"/>
                <a:gd name="T30" fmla="*/ 1 w 37"/>
                <a:gd name="T31" fmla="*/ 34 h 38"/>
                <a:gd name="T32" fmla="*/ 2 w 37"/>
                <a:gd name="T33" fmla="*/ 36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</p:grpSp>
      <p:sp>
        <p:nvSpPr>
          <p:cNvPr id="604" name="Text Box 97"/>
          <p:cNvSpPr txBox="1">
            <a:spLocks noChangeArrowheads="1"/>
          </p:cNvSpPr>
          <p:nvPr/>
        </p:nvSpPr>
        <p:spPr bwMode="auto">
          <a:xfrm>
            <a:off x="8597018" y="7104818"/>
            <a:ext cx="1396058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социально-значимый объект</a:t>
            </a:r>
          </a:p>
        </p:txBody>
      </p:sp>
      <p:grpSp>
        <p:nvGrpSpPr>
          <p:cNvPr id="605" name="Группа 119"/>
          <p:cNvGrpSpPr>
            <a:grpSpLocks/>
          </p:cNvGrpSpPr>
          <p:nvPr/>
        </p:nvGrpSpPr>
        <p:grpSpPr bwMode="auto">
          <a:xfrm>
            <a:off x="8390834" y="7298870"/>
            <a:ext cx="117979" cy="105169"/>
            <a:chOff x="214313" y="8958263"/>
            <a:chExt cx="642937" cy="500062"/>
          </a:xfrm>
        </p:grpSpPr>
        <p:sp>
          <p:nvSpPr>
            <p:cNvPr id="606" name="Прямоугольник 15"/>
            <p:cNvSpPr>
              <a:spLocks noChangeArrowheads="1"/>
            </p:cNvSpPr>
            <p:nvPr/>
          </p:nvSpPr>
          <p:spPr bwMode="auto">
            <a:xfrm>
              <a:off x="214313" y="9172575"/>
              <a:ext cx="642937" cy="285750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958055"/>
              <a:endParaRPr lang="ru-RU" sz="600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607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2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958055"/>
              <a:endParaRPr lang="ru-RU" sz="600" dirty="0"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608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609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  <p:cxnSp>
            <p:nvCxnSpPr>
              <p:cNvPr id="610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</p:grpSp>
      </p:grpSp>
      <p:sp>
        <p:nvSpPr>
          <p:cNvPr id="611" name="Text Box 97"/>
          <p:cNvSpPr txBox="1">
            <a:spLocks noChangeArrowheads="1"/>
          </p:cNvSpPr>
          <p:nvPr/>
        </p:nvSpPr>
        <p:spPr bwMode="auto">
          <a:xfrm>
            <a:off x="8592707" y="7243661"/>
            <a:ext cx="1373860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больница</a:t>
            </a:r>
          </a:p>
        </p:txBody>
      </p:sp>
      <p:sp>
        <p:nvSpPr>
          <p:cNvPr id="384" name="TextBox 383"/>
          <p:cNvSpPr txBox="1"/>
          <p:nvPr/>
        </p:nvSpPr>
        <p:spPr>
          <a:xfrm>
            <a:off x="-6289" y="7657475"/>
            <a:ext cx="1847305" cy="540166"/>
          </a:xfrm>
          <a:prstGeom prst="rect">
            <a:avLst/>
          </a:prstGeom>
          <a:solidFill>
            <a:schemeClr val="bg1">
              <a:alpha val="85000"/>
            </a:schemeClr>
          </a:solidFill>
          <a:ln>
            <a:solidFill>
              <a:schemeClr val="tx1"/>
            </a:solidFill>
          </a:ln>
        </p:spPr>
        <p:txBody>
          <a:bodyPr wrap="square" lIns="77739" tIns="38871" rIns="77739" bIns="38871" rtlCol="0">
            <a:spAutoFit/>
          </a:bodyPr>
          <a:lstStyle/>
          <a:p>
            <a:r>
              <a:rPr lang="ru-RU" sz="6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17:00 15.10.2021</a:t>
            </a:r>
            <a:endParaRPr lang="ru-RU" sz="6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исп. ЦУКС ГУ МЧС по Ленинградской области</a:t>
            </a:r>
          </a:p>
          <a:p>
            <a:r>
              <a:rPr lang="ru-RU" altLang="ru-RU" sz="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 9 </a:t>
            </a:r>
            <a:r>
              <a:rPr lang="ru-RU" altLang="ru-RU" sz="6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Михеева В.В.</a:t>
            </a:r>
            <a:endParaRPr lang="ru-RU" sz="6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тел. 3930-1251</a:t>
            </a:r>
          </a:p>
          <a:p>
            <a:r>
              <a:rPr lang="ru-RU" sz="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использовались: АИУС РСЧС</a:t>
            </a:r>
          </a:p>
        </p:txBody>
      </p:sp>
    </p:spTree>
    <p:extLst>
      <p:ext uri="{BB962C8B-B14F-4D97-AF65-F5344CB8AC3E}">
        <p14:creationId xmlns:p14="http://schemas.microsoft.com/office/powerpoint/2010/main" val="2930613033"/>
      </p:ext>
    </p:extLst>
  </p:cSld>
  <p:clrMapOvr>
    <a:masterClrMapping/>
  </p:clrMapOvr>
  <p:transition spd="slow" advClick="0" advTm="3000"/>
  <p:timing>
    <p:tnLst>
      <p:par>
        <p:cTn id="1" dur="indefinite" restart="never" nodeType="tmRoot"/>
      </p:par>
    </p:tn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0722" name="Picture 2" descr="G:\тосн.jpg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6083" y="523648"/>
            <a:ext cx="10365204" cy="768531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0752" name="Прямоугольник 1982"/>
          <p:cNvSpPr>
            <a:spLocks noChangeArrowheads="1"/>
          </p:cNvSpPr>
          <p:nvPr/>
        </p:nvSpPr>
        <p:spPr bwMode="auto">
          <a:xfrm>
            <a:off x="4721175" y="4053195"/>
            <a:ext cx="611317" cy="281801"/>
          </a:xfrm>
          <a:prstGeom prst="rect">
            <a:avLst/>
          </a:prstGeom>
          <a:solidFill>
            <a:srgbClr val="FFFF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45859" tIns="22929" rIns="45859" bIns="22929">
            <a:spAutoFit/>
          </a:bodyPr>
          <a:lstStyle>
            <a:lvl1pPr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FontTx/>
              <a:buNone/>
            </a:pPr>
            <a:r>
              <a:rPr lang="ru-RU" altLang="ru-RU" sz="1530" b="1">
                <a:latin typeface="Times New Roman" panose="02020603050405020304" pitchFamily="18" charset="0"/>
                <a:cs typeface="Times New Roman" panose="02020603050405020304" pitchFamily="18" charset="0"/>
              </a:rPr>
              <a:t>Тосно</a:t>
            </a:r>
          </a:p>
        </p:txBody>
      </p:sp>
      <p:grpSp>
        <p:nvGrpSpPr>
          <p:cNvPr id="30759" name="Группа 106"/>
          <p:cNvGrpSpPr>
            <a:grpSpLocks/>
          </p:cNvGrpSpPr>
          <p:nvPr/>
        </p:nvGrpSpPr>
        <p:grpSpPr bwMode="auto">
          <a:xfrm>
            <a:off x="4162391" y="2859376"/>
            <a:ext cx="1622262" cy="516910"/>
            <a:chOff x="7486256" y="1031859"/>
            <a:chExt cx="1354754" cy="575436"/>
          </a:xfrm>
        </p:grpSpPr>
        <p:sp>
          <p:nvSpPr>
            <p:cNvPr id="119" name="TextBox 10"/>
            <p:cNvSpPr txBox="1"/>
            <p:nvPr/>
          </p:nvSpPr>
          <p:spPr>
            <a:xfrm>
              <a:off x="7486256" y="1031859"/>
              <a:ext cx="1354754" cy="204757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pPr>
                <a:defRPr/>
              </a:pPr>
              <a:r>
                <a:rPr lang="ru-RU" sz="595" dirty="0"/>
                <a:t>Тосненский р-н</a:t>
              </a:r>
            </a:p>
          </p:txBody>
        </p:sp>
        <p:sp>
          <p:nvSpPr>
            <p:cNvPr id="120" name="Прямоугольник 119"/>
            <p:cNvSpPr/>
            <p:nvPr/>
          </p:nvSpPr>
          <p:spPr>
            <a:xfrm>
              <a:off x="7726325" y="1425500"/>
              <a:ext cx="600735" cy="181795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765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1355,9</a:t>
              </a:r>
              <a:r>
                <a:rPr lang="en-US" sz="765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/</a:t>
              </a:r>
              <a:r>
                <a:rPr lang="ru-RU" sz="765" b="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292</a:t>
              </a:r>
            </a:p>
          </p:txBody>
        </p:sp>
      </p:grpSp>
      <p:sp>
        <p:nvSpPr>
          <p:cNvPr id="121" name="Прямоугольник 120"/>
          <p:cNvSpPr/>
          <p:nvPr/>
        </p:nvSpPr>
        <p:spPr bwMode="auto">
          <a:xfrm>
            <a:off x="4460661" y="3399229"/>
            <a:ext cx="1006828" cy="194348"/>
          </a:xfrm>
          <a:prstGeom prst="rect">
            <a:avLst/>
          </a:prstGeom>
          <a:solidFill>
            <a:srgbClr val="92D050"/>
          </a:solidFill>
          <a:ln w="127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lIns="77736" tIns="38869" rIns="77736" bIns="38869" anchor="ctr"/>
          <a:lstStyle/>
          <a:p>
            <a:pPr algn="ctr">
              <a:defRPr/>
            </a:pPr>
            <a:r>
              <a:rPr lang="ru-RU" sz="765" kern="0">
                <a:solidFill>
                  <a:prstClr val="black"/>
                </a:solidFill>
                <a:cs typeface="Times New Roman" panose="02020603050405020304" pitchFamily="18" charset="0"/>
              </a:rPr>
              <a:t>32440/129761</a:t>
            </a:r>
            <a:endParaRPr lang="ru-RU" sz="765" kern="0" dirty="0">
              <a:solidFill>
                <a:prstClr val="black"/>
              </a:solidFill>
              <a:cs typeface="Times New Roman" panose="02020603050405020304" pitchFamily="18" charset="0"/>
            </a:endParaRPr>
          </a:p>
        </p:txBody>
      </p:sp>
      <p:sp>
        <p:nvSpPr>
          <p:cNvPr id="122" name="Скругленный прямоугольник 121"/>
          <p:cNvSpPr/>
          <p:nvPr/>
        </p:nvSpPr>
        <p:spPr>
          <a:xfrm>
            <a:off x="5178667" y="3214330"/>
            <a:ext cx="325262" cy="159258"/>
          </a:xfrm>
          <a:prstGeom prst="roundRect">
            <a:avLst/>
          </a:prstGeom>
          <a:solidFill>
            <a:schemeClr val="accent6">
              <a:lumMod val="20000"/>
              <a:lumOff val="80000"/>
            </a:schemeClr>
          </a:solidFill>
          <a:ln w="12700">
            <a:solidFill>
              <a:schemeClr val="tx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ru-RU" sz="765" b="1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65%</a:t>
            </a:r>
          </a:p>
        </p:txBody>
      </p:sp>
      <p:sp>
        <p:nvSpPr>
          <p:cNvPr id="123" name="TextBox 23"/>
          <p:cNvSpPr txBox="1"/>
          <p:nvPr/>
        </p:nvSpPr>
        <p:spPr bwMode="auto">
          <a:xfrm>
            <a:off x="4519782" y="2970753"/>
            <a:ext cx="426669" cy="235493"/>
          </a:xfrm>
          <a:prstGeom prst="rect">
            <a:avLst/>
          </a:prstGeom>
          <a:solidFill>
            <a:schemeClr val="accent1">
              <a:lumMod val="75000"/>
            </a:schemeClr>
          </a:solidFill>
          <a:effectLst>
            <a:softEdge rad="63500"/>
          </a:effectLst>
        </p:spPr>
        <p:txBody>
          <a:bodyPr lIns="103650" tIns="51825" rIns="103650" bIns="51825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50" dirty="0" smtClean="0">
                <a:latin typeface="Arial" charset="0"/>
                <a:cs typeface="Arial" charset="0"/>
              </a:rPr>
              <a:t>2</a:t>
            </a:r>
            <a:endParaRPr lang="ru-RU" sz="850" dirty="0">
              <a:latin typeface="Arial" charset="0"/>
              <a:cs typeface="Arial" charset="0"/>
            </a:endParaRPr>
          </a:p>
        </p:txBody>
      </p:sp>
      <p:sp>
        <p:nvSpPr>
          <p:cNvPr id="124" name="TextBox 23"/>
          <p:cNvSpPr txBox="1"/>
          <p:nvPr/>
        </p:nvSpPr>
        <p:spPr bwMode="auto">
          <a:xfrm>
            <a:off x="5019583" y="2970753"/>
            <a:ext cx="506676" cy="235493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lIns="103650" tIns="51825" rIns="103650" bIns="51825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50" dirty="0" smtClean="0">
                <a:latin typeface="Arial" charset="0"/>
                <a:cs typeface="Arial" charset="0"/>
              </a:rPr>
              <a:t>20</a:t>
            </a:r>
            <a:endParaRPr lang="ru-RU" sz="850" dirty="0">
              <a:latin typeface="Arial" charset="0"/>
              <a:cs typeface="Arial" charset="0"/>
            </a:endParaRPr>
          </a:p>
        </p:txBody>
      </p:sp>
      <p:grpSp>
        <p:nvGrpSpPr>
          <p:cNvPr id="30768" name="Группа 629"/>
          <p:cNvGrpSpPr>
            <a:grpSpLocks/>
          </p:cNvGrpSpPr>
          <p:nvPr/>
        </p:nvGrpSpPr>
        <p:grpSpPr bwMode="auto">
          <a:xfrm>
            <a:off x="4116503" y="4518819"/>
            <a:ext cx="283423" cy="324518"/>
            <a:chOff x="142483" y="3760967"/>
            <a:chExt cx="346075" cy="547804"/>
          </a:xfrm>
        </p:grpSpPr>
        <p:sp>
          <p:nvSpPr>
            <p:cNvPr id="126" name="Line 281"/>
            <p:cNvSpPr>
              <a:spLocks noChangeShapeType="1"/>
            </p:cNvSpPr>
            <p:nvPr/>
          </p:nvSpPr>
          <p:spPr bwMode="auto">
            <a:xfrm>
              <a:off x="203459" y="3847541"/>
              <a:ext cx="0" cy="300731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1293636">
                <a:buClr>
                  <a:srgbClr val="000000"/>
                </a:buClr>
                <a:buSzPct val="100000"/>
                <a:defRPr/>
              </a:pPr>
              <a:endParaRPr lang="ru-RU" sz="907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  <a:cs typeface="Arial" charset="0"/>
              </a:endParaRPr>
            </a:p>
          </p:txBody>
        </p:sp>
        <p:sp>
          <p:nvSpPr>
            <p:cNvPr id="127" name="Freeform 285"/>
            <p:cNvSpPr>
              <a:spLocks/>
            </p:cNvSpPr>
            <p:nvPr/>
          </p:nvSpPr>
          <p:spPr bwMode="auto">
            <a:xfrm>
              <a:off x="198514" y="3795140"/>
              <a:ext cx="270268" cy="227826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1293636">
                <a:defRPr/>
              </a:pPr>
              <a:endParaRPr lang="ru-RU" sz="907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  <a:cs typeface="Arial" charset="0"/>
              </a:endParaRPr>
            </a:p>
          </p:txBody>
        </p:sp>
        <p:sp>
          <p:nvSpPr>
            <p:cNvPr id="128" name="Text Box 286"/>
            <p:cNvSpPr txBox="1">
              <a:spLocks noChangeArrowheads="1"/>
            </p:cNvSpPr>
            <p:nvPr/>
          </p:nvSpPr>
          <p:spPr bwMode="auto">
            <a:xfrm>
              <a:off x="142483" y="3760967"/>
              <a:ext cx="346075" cy="54780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96862" tIns="48431" rIns="96862" bIns="48431">
              <a:spAutoFit/>
            </a:bodyPr>
            <a:lstStyle/>
            <a:p>
              <a:pPr algn="ctr" defTabSz="1039858">
                <a:defRPr/>
              </a:pPr>
              <a:r>
                <a:rPr lang="ru-RU" sz="567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+mj-lt"/>
                  <a:cs typeface="Arial" charset="0"/>
                </a:rPr>
                <a:t> </a:t>
              </a:r>
              <a:r>
                <a:rPr lang="ru-RU" sz="453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+mj-lt"/>
                  <a:cs typeface="Arial" charset="0"/>
                </a:rPr>
                <a:t>ПСЧ-1</a:t>
              </a:r>
            </a:p>
          </p:txBody>
        </p:sp>
      </p:grpSp>
      <p:grpSp>
        <p:nvGrpSpPr>
          <p:cNvPr id="30769" name="Группа 119"/>
          <p:cNvGrpSpPr>
            <a:grpSpLocks/>
          </p:cNvGrpSpPr>
          <p:nvPr/>
        </p:nvGrpSpPr>
        <p:grpSpPr bwMode="auto">
          <a:xfrm>
            <a:off x="3762898" y="4879173"/>
            <a:ext cx="199747" cy="160607"/>
            <a:chOff x="214313" y="8958263"/>
            <a:chExt cx="642937" cy="500062"/>
          </a:xfrm>
        </p:grpSpPr>
        <p:sp>
          <p:nvSpPr>
            <p:cNvPr id="130" name="Прямоугольник 15"/>
            <p:cNvSpPr>
              <a:spLocks noChangeArrowheads="1"/>
            </p:cNvSpPr>
            <p:nvPr/>
          </p:nvSpPr>
          <p:spPr bwMode="auto">
            <a:xfrm>
              <a:off x="214313" y="9172576"/>
              <a:ext cx="642937" cy="285749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1292592">
                <a:defRPr/>
              </a:pPr>
              <a:endParaRPr lang="ru-RU" sz="907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31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3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1292592">
                <a:defRPr/>
              </a:pPr>
              <a:endParaRPr lang="ru-RU" sz="907" dirty="0"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31174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31175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31176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</p:grpSp>
      <p:grpSp>
        <p:nvGrpSpPr>
          <p:cNvPr id="30770" name="Group 316"/>
          <p:cNvGrpSpPr>
            <a:grpSpLocks/>
          </p:cNvGrpSpPr>
          <p:nvPr/>
        </p:nvGrpSpPr>
        <p:grpSpPr bwMode="auto">
          <a:xfrm>
            <a:off x="4636113" y="5108610"/>
            <a:ext cx="206494" cy="170055"/>
            <a:chOff x="4727" y="2506"/>
            <a:chExt cx="706" cy="1172"/>
          </a:xfrm>
        </p:grpSpPr>
        <p:sp>
          <p:nvSpPr>
            <p:cNvPr id="31093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4 h 135"/>
                <a:gd name="T2" fmla="*/ 0 w 139"/>
                <a:gd name="T3" fmla="*/ 4 h 135"/>
                <a:gd name="T4" fmla="*/ 0 w 139"/>
                <a:gd name="T5" fmla="*/ 4 h 135"/>
                <a:gd name="T6" fmla="*/ 0 w 139"/>
                <a:gd name="T7" fmla="*/ 4 h 135"/>
                <a:gd name="T8" fmla="*/ 0 w 139"/>
                <a:gd name="T9" fmla="*/ 4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4 h 135"/>
                <a:gd name="T16" fmla="*/ 0 w 139"/>
                <a:gd name="T17" fmla="*/ 4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/>
            <a:p>
              <a:endParaRPr lang="ru-RU" sz="1190"/>
            </a:p>
          </p:txBody>
        </p:sp>
        <p:sp>
          <p:nvSpPr>
            <p:cNvPr id="31094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3 h 1278"/>
                <a:gd name="T2" fmla="*/ 0 w 1946"/>
                <a:gd name="T3" fmla="*/ 3 h 1278"/>
                <a:gd name="T4" fmla="*/ 0 w 1946"/>
                <a:gd name="T5" fmla="*/ 3 h 1278"/>
                <a:gd name="T6" fmla="*/ 0 w 1946"/>
                <a:gd name="T7" fmla="*/ 3 h 1278"/>
                <a:gd name="T8" fmla="*/ 0 w 1946"/>
                <a:gd name="T9" fmla="*/ 3 h 1278"/>
                <a:gd name="T10" fmla="*/ 0 w 1946"/>
                <a:gd name="T11" fmla="*/ 3 h 1278"/>
                <a:gd name="T12" fmla="*/ 0 w 1946"/>
                <a:gd name="T13" fmla="*/ 3 h 1278"/>
                <a:gd name="T14" fmla="*/ 0 w 1946"/>
                <a:gd name="T15" fmla="*/ 3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3 h 1278"/>
                <a:gd name="T60" fmla="*/ 0 w 1946"/>
                <a:gd name="T61" fmla="*/ 3 h 1278"/>
                <a:gd name="T62" fmla="*/ 0 w 1946"/>
                <a:gd name="T63" fmla="*/ 3 h 1278"/>
                <a:gd name="T64" fmla="*/ 0 w 1946"/>
                <a:gd name="T65" fmla="*/ 3 h 1278"/>
                <a:gd name="T66" fmla="*/ 0 w 1946"/>
                <a:gd name="T67" fmla="*/ 3 h 1278"/>
                <a:gd name="T68" fmla="*/ 0 w 1946"/>
                <a:gd name="T69" fmla="*/ 3 h 1278"/>
                <a:gd name="T70" fmla="*/ 0 w 1946"/>
                <a:gd name="T71" fmla="*/ 3 h 1278"/>
                <a:gd name="T72" fmla="*/ 0 w 1946"/>
                <a:gd name="T73" fmla="*/ 3 h 1278"/>
                <a:gd name="T74" fmla="*/ 0 w 1946"/>
                <a:gd name="T75" fmla="*/ 3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/>
            <a:p>
              <a:endParaRPr lang="ru-RU" sz="1190"/>
            </a:p>
          </p:txBody>
        </p:sp>
        <p:sp>
          <p:nvSpPr>
            <p:cNvPr id="31095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1096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1097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1098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1099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1100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1101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1102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1103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1104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1105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1106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1107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1108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1109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1110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3 h 102"/>
                <a:gd name="T2" fmla="*/ 0 w 440"/>
                <a:gd name="T3" fmla="*/ 3 h 102"/>
                <a:gd name="T4" fmla="*/ 0 w 440"/>
                <a:gd name="T5" fmla="*/ 3 h 102"/>
                <a:gd name="T6" fmla="*/ 0 w 440"/>
                <a:gd name="T7" fmla="*/ 3 h 102"/>
                <a:gd name="T8" fmla="*/ 0 w 440"/>
                <a:gd name="T9" fmla="*/ 3 h 102"/>
                <a:gd name="T10" fmla="*/ 0 w 440"/>
                <a:gd name="T11" fmla="*/ 3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3 h 102"/>
                <a:gd name="T56" fmla="*/ 0 w 440"/>
                <a:gd name="T57" fmla="*/ 3 h 102"/>
                <a:gd name="T58" fmla="*/ 0 w 440"/>
                <a:gd name="T59" fmla="*/ 3 h 102"/>
                <a:gd name="T60" fmla="*/ 0 w 440"/>
                <a:gd name="T61" fmla="*/ 3 h 102"/>
                <a:gd name="T62" fmla="*/ 0 w 440"/>
                <a:gd name="T63" fmla="*/ 3 h 102"/>
                <a:gd name="T64" fmla="*/ 0 w 440"/>
                <a:gd name="T65" fmla="*/ 3 h 102"/>
                <a:gd name="T66" fmla="*/ 0 w 440"/>
                <a:gd name="T67" fmla="*/ 3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/>
            <a:p>
              <a:endParaRPr lang="ru-RU" sz="1190"/>
            </a:p>
          </p:txBody>
        </p:sp>
        <p:sp>
          <p:nvSpPr>
            <p:cNvPr id="31111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4 h 168"/>
                <a:gd name="T2" fmla="*/ 0 w 1847"/>
                <a:gd name="T3" fmla="*/ 4 h 168"/>
                <a:gd name="T4" fmla="*/ 0 w 1847"/>
                <a:gd name="T5" fmla="*/ 4 h 168"/>
                <a:gd name="T6" fmla="*/ 0 w 1847"/>
                <a:gd name="T7" fmla="*/ 4 h 168"/>
                <a:gd name="T8" fmla="*/ 0 w 1847"/>
                <a:gd name="T9" fmla="*/ 4 h 168"/>
                <a:gd name="T10" fmla="*/ 0 w 1847"/>
                <a:gd name="T11" fmla="*/ 4 h 168"/>
                <a:gd name="T12" fmla="*/ 0 w 1847"/>
                <a:gd name="T13" fmla="*/ 4 h 168"/>
                <a:gd name="T14" fmla="*/ 0 w 1847"/>
                <a:gd name="T15" fmla="*/ 4 h 168"/>
                <a:gd name="T16" fmla="*/ 0 w 1847"/>
                <a:gd name="T17" fmla="*/ 4 h 168"/>
                <a:gd name="T18" fmla="*/ 0 w 1847"/>
                <a:gd name="T19" fmla="*/ 4 h 168"/>
                <a:gd name="T20" fmla="*/ 0 w 1847"/>
                <a:gd name="T21" fmla="*/ 4 h 168"/>
                <a:gd name="T22" fmla="*/ 0 w 1847"/>
                <a:gd name="T23" fmla="*/ 4 h 168"/>
                <a:gd name="T24" fmla="*/ 0 w 1847"/>
                <a:gd name="T25" fmla="*/ 4 h 168"/>
                <a:gd name="T26" fmla="*/ 0 w 1847"/>
                <a:gd name="T27" fmla="*/ 4 h 168"/>
                <a:gd name="T28" fmla="*/ 0 w 1847"/>
                <a:gd name="T29" fmla="*/ 4 h 168"/>
                <a:gd name="T30" fmla="*/ 0 w 1847"/>
                <a:gd name="T31" fmla="*/ 4 h 168"/>
                <a:gd name="T32" fmla="*/ 0 w 1847"/>
                <a:gd name="T33" fmla="*/ 4 h 168"/>
                <a:gd name="T34" fmla="*/ 0 w 1847"/>
                <a:gd name="T35" fmla="*/ 4 h 168"/>
                <a:gd name="T36" fmla="*/ 0 w 1847"/>
                <a:gd name="T37" fmla="*/ 4 h 168"/>
                <a:gd name="T38" fmla="*/ 0 w 1847"/>
                <a:gd name="T39" fmla="*/ 4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4 h 168"/>
                <a:gd name="T62" fmla="*/ 0 w 1847"/>
                <a:gd name="T63" fmla="*/ 4 h 168"/>
                <a:gd name="T64" fmla="*/ 0 w 1847"/>
                <a:gd name="T65" fmla="*/ 4 h 168"/>
                <a:gd name="T66" fmla="*/ 0 w 1847"/>
                <a:gd name="T67" fmla="*/ 4 h 168"/>
                <a:gd name="T68" fmla="*/ 0 w 1847"/>
                <a:gd name="T69" fmla="*/ 4 h 168"/>
                <a:gd name="T70" fmla="*/ 0 w 1847"/>
                <a:gd name="T71" fmla="*/ 4 h 168"/>
                <a:gd name="T72" fmla="*/ 0 w 1847"/>
                <a:gd name="T73" fmla="*/ 4 h 168"/>
                <a:gd name="T74" fmla="*/ 0 w 1847"/>
                <a:gd name="T75" fmla="*/ 4 h 168"/>
                <a:gd name="T76" fmla="*/ 0 w 1847"/>
                <a:gd name="T77" fmla="*/ 4 h 168"/>
                <a:gd name="T78" fmla="*/ 0 w 1847"/>
                <a:gd name="T79" fmla="*/ 4 h 168"/>
                <a:gd name="T80" fmla="*/ 0 w 1847"/>
                <a:gd name="T81" fmla="*/ 4 h 168"/>
                <a:gd name="T82" fmla="*/ 0 w 1847"/>
                <a:gd name="T83" fmla="*/ 4 h 168"/>
                <a:gd name="T84" fmla="*/ 0 w 1847"/>
                <a:gd name="T85" fmla="*/ 4 h 168"/>
                <a:gd name="T86" fmla="*/ 0 w 1847"/>
                <a:gd name="T87" fmla="*/ 4 h 168"/>
                <a:gd name="T88" fmla="*/ 0 w 1847"/>
                <a:gd name="T89" fmla="*/ 4 h 168"/>
                <a:gd name="T90" fmla="*/ 0 w 1847"/>
                <a:gd name="T91" fmla="*/ 4 h 168"/>
                <a:gd name="T92" fmla="*/ 0 w 1847"/>
                <a:gd name="T93" fmla="*/ 4 h 168"/>
                <a:gd name="T94" fmla="*/ 0 w 1847"/>
                <a:gd name="T95" fmla="*/ 4 h 168"/>
                <a:gd name="T96" fmla="*/ 0 w 1847"/>
                <a:gd name="T97" fmla="*/ 4 h 168"/>
                <a:gd name="T98" fmla="*/ 0 w 1847"/>
                <a:gd name="T99" fmla="*/ 4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/>
            <a:p>
              <a:endParaRPr lang="ru-RU" sz="1190"/>
            </a:p>
          </p:txBody>
        </p:sp>
        <p:sp>
          <p:nvSpPr>
            <p:cNvPr id="31112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1113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1114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1115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1116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1117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1118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1119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1120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1121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1122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1123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1124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1125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1126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1127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1128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1129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1130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1131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1132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1133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1134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1135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1136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1137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1138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1139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1140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1141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1142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1143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1144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1145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3 h 373"/>
                <a:gd name="T2" fmla="*/ 0 w 217"/>
                <a:gd name="T3" fmla="*/ 3 h 373"/>
                <a:gd name="T4" fmla="*/ 0 w 217"/>
                <a:gd name="T5" fmla="*/ 3 h 373"/>
                <a:gd name="T6" fmla="*/ 0 w 217"/>
                <a:gd name="T7" fmla="*/ 3 h 373"/>
                <a:gd name="T8" fmla="*/ 0 w 217"/>
                <a:gd name="T9" fmla="*/ 3 h 373"/>
                <a:gd name="T10" fmla="*/ 0 w 217"/>
                <a:gd name="T11" fmla="*/ 3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3 h 373"/>
                <a:gd name="T22" fmla="*/ 0 w 217"/>
                <a:gd name="T23" fmla="*/ 3 h 373"/>
                <a:gd name="T24" fmla="*/ 0 w 217"/>
                <a:gd name="T25" fmla="*/ 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/>
            <a:p>
              <a:endParaRPr lang="ru-RU" sz="1190"/>
            </a:p>
          </p:txBody>
        </p:sp>
        <p:sp>
          <p:nvSpPr>
            <p:cNvPr id="31146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 h 373"/>
                <a:gd name="T4" fmla="*/ 0 w 29"/>
                <a:gd name="T5" fmla="*/ 3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/>
            <a:p>
              <a:endParaRPr lang="ru-RU" sz="1190"/>
            </a:p>
          </p:txBody>
        </p:sp>
        <p:sp>
          <p:nvSpPr>
            <p:cNvPr id="31147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3 h 373"/>
                <a:gd name="T2" fmla="*/ 0 w 216"/>
                <a:gd name="T3" fmla="*/ 3 h 373"/>
                <a:gd name="T4" fmla="*/ 0 w 216"/>
                <a:gd name="T5" fmla="*/ 3 h 373"/>
                <a:gd name="T6" fmla="*/ 0 w 216"/>
                <a:gd name="T7" fmla="*/ 3 h 373"/>
                <a:gd name="T8" fmla="*/ 0 w 216"/>
                <a:gd name="T9" fmla="*/ 3 h 373"/>
                <a:gd name="T10" fmla="*/ 0 w 216"/>
                <a:gd name="T11" fmla="*/ 3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3 h 373"/>
                <a:gd name="T22" fmla="*/ 0 w 216"/>
                <a:gd name="T23" fmla="*/ 3 h 373"/>
                <a:gd name="T24" fmla="*/ 0 w 216"/>
                <a:gd name="T25" fmla="*/ 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/>
            <a:p>
              <a:endParaRPr lang="ru-RU" sz="1190"/>
            </a:p>
          </p:txBody>
        </p:sp>
        <p:sp>
          <p:nvSpPr>
            <p:cNvPr id="31148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 h 373"/>
                <a:gd name="T4" fmla="*/ 0 w 29"/>
                <a:gd name="T5" fmla="*/ 3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/>
            <a:p>
              <a:endParaRPr lang="ru-RU" sz="1190"/>
            </a:p>
          </p:txBody>
        </p:sp>
        <p:sp>
          <p:nvSpPr>
            <p:cNvPr id="31149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3 h 373"/>
                <a:gd name="T2" fmla="*/ 0 w 217"/>
                <a:gd name="T3" fmla="*/ 3 h 373"/>
                <a:gd name="T4" fmla="*/ 0 w 217"/>
                <a:gd name="T5" fmla="*/ 3 h 373"/>
                <a:gd name="T6" fmla="*/ 0 w 217"/>
                <a:gd name="T7" fmla="*/ 3 h 373"/>
                <a:gd name="T8" fmla="*/ 0 w 217"/>
                <a:gd name="T9" fmla="*/ 3 h 373"/>
                <a:gd name="T10" fmla="*/ 0 w 217"/>
                <a:gd name="T11" fmla="*/ 3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3 h 373"/>
                <a:gd name="T22" fmla="*/ 0 w 217"/>
                <a:gd name="T23" fmla="*/ 3 h 373"/>
                <a:gd name="T24" fmla="*/ 0 w 217"/>
                <a:gd name="T25" fmla="*/ 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/>
            <a:p>
              <a:endParaRPr lang="ru-RU" sz="1190"/>
            </a:p>
          </p:txBody>
        </p:sp>
        <p:sp>
          <p:nvSpPr>
            <p:cNvPr id="31150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 h 373"/>
                <a:gd name="T4" fmla="*/ 0 w 29"/>
                <a:gd name="T5" fmla="*/ 3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/>
            <a:p>
              <a:endParaRPr lang="ru-RU" sz="1190"/>
            </a:p>
          </p:txBody>
        </p:sp>
        <p:sp>
          <p:nvSpPr>
            <p:cNvPr id="31151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3 h 372"/>
                <a:gd name="T2" fmla="*/ 0 w 216"/>
                <a:gd name="T3" fmla="*/ 3 h 372"/>
                <a:gd name="T4" fmla="*/ 0 w 216"/>
                <a:gd name="T5" fmla="*/ 3 h 372"/>
                <a:gd name="T6" fmla="*/ 0 w 216"/>
                <a:gd name="T7" fmla="*/ 3 h 372"/>
                <a:gd name="T8" fmla="*/ 0 w 216"/>
                <a:gd name="T9" fmla="*/ 3 h 372"/>
                <a:gd name="T10" fmla="*/ 0 w 216"/>
                <a:gd name="T11" fmla="*/ 3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3 h 372"/>
                <a:gd name="T22" fmla="*/ 0 w 216"/>
                <a:gd name="T23" fmla="*/ 3 h 372"/>
                <a:gd name="T24" fmla="*/ 0 w 216"/>
                <a:gd name="T25" fmla="*/ 3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/>
            <a:p>
              <a:endParaRPr lang="ru-RU" sz="1190"/>
            </a:p>
          </p:txBody>
        </p:sp>
        <p:sp>
          <p:nvSpPr>
            <p:cNvPr id="31152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 h 372"/>
                <a:gd name="T4" fmla="*/ 0 w 29"/>
                <a:gd name="T5" fmla="*/ 3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/>
            <a:p>
              <a:endParaRPr lang="ru-RU" sz="1190"/>
            </a:p>
          </p:txBody>
        </p:sp>
        <p:sp>
          <p:nvSpPr>
            <p:cNvPr id="31153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3 h 372"/>
                <a:gd name="T2" fmla="*/ 0 w 217"/>
                <a:gd name="T3" fmla="*/ 3 h 372"/>
                <a:gd name="T4" fmla="*/ 0 w 217"/>
                <a:gd name="T5" fmla="*/ 3 h 372"/>
                <a:gd name="T6" fmla="*/ 0 w 217"/>
                <a:gd name="T7" fmla="*/ 3 h 372"/>
                <a:gd name="T8" fmla="*/ 0 w 217"/>
                <a:gd name="T9" fmla="*/ 3 h 372"/>
                <a:gd name="T10" fmla="*/ 0 w 217"/>
                <a:gd name="T11" fmla="*/ 3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3 h 372"/>
                <a:gd name="T22" fmla="*/ 0 w 217"/>
                <a:gd name="T23" fmla="*/ 3 h 372"/>
                <a:gd name="T24" fmla="*/ 0 w 217"/>
                <a:gd name="T25" fmla="*/ 3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/>
            <a:p>
              <a:endParaRPr lang="ru-RU" sz="1190"/>
            </a:p>
          </p:txBody>
        </p:sp>
        <p:sp>
          <p:nvSpPr>
            <p:cNvPr id="31154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 h 372"/>
                <a:gd name="T4" fmla="*/ 0 w 29"/>
                <a:gd name="T5" fmla="*/ 3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/>
            <a:p>
              <a:endParaRPr lang="ru-RU" sz="1190"/>
            </a:p>
          </p:txBody>
        </p:sp>
        <p:sp>
          <p:nvSpPr>
            <p:cNvPr id="31155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3 h 373"/>
                <a:gd name="T2" fmla="*/ 0 w 215"/>
                <a:gd name="T3" fmla="*/ 3 h 373"/>
                <a:gd name="T4" fmla="*/ 0 w 215"/>
                <a:gd name="T5" fmla="*/ 3 h 373"/>
                <a:gd name="T6" fmla="*/ 0 w 215"/>
                <a:gd name="T7" fmla="*/ 3 h 373"/>
                <a:gd name="T8" fmla="*/ 0 w 215"/>
                <a:gd name="T9" fmla="*/ 3 h 373"/>
                <a:gd name="T10" fmla="*/ 0 w 215"/>
                <a:gd name="T11" fmla="*/ 3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3 h 373"/>
                <a:gd name="T22" fmla="*/ 0 w 215"/>
                <a:gd name="T23" fmla="*/ 3 h 373"/>
                <a:gd name="T24" fmla="*/ 0 w 215"/>
                <a:gd name="T25" fmla="*/ 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/>
            <a:p>
              <a:endParaRPr lang="ru-RU" sz="1190"/>
            </a:p>
          </p:txBody>
        </p:sp>
        <p:sp>
          <p:nvSpPr>
            <p:cNvPr id="31156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 h 373"/>
                <a:gd name="T4" fmla="*/ 0 w 29"/>
                <a:gd name="T5" fmla="*/ 3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/>
            <a:p>
              <a:endParaRPr lang="ru-RU" sz="1190"/>
            </a:p>
          </p:txBody>
        </p:sp>
        <p:sp>
          <p:nvSpPr>
            <p:cNvPr id="31157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3 h 373"/>
                <a:gd name="T2" fmla="*/ 0 w 216"/>
                <a:gd name="T3" fmla="*/ 3 h 373"/>
                <a:gd name="T4" fmla="*/ 0 w 216"/>
                <a:gd name="T5" fmla="*/ 3 h 373"/>
                <a:gd name="T6" fmla="*/ 0 w 216"/>
                <a:gd name="T7" fmla="*/ 3 h 373"/>
                <a:gd name="T8" fmla="*/ 0 w 216"/>
                <a:gd name="T9" fmla="*/ 3 h 373"/>
                <a:gd name="T10" fmla="*/ 0 w 216"/>
                <a:gd name="T11" fmla="*/ 3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3 h 373"/>
                <a:gd name="T22" fmla="*/ 0 w 216"/>
                <a:gd name="T23" fmla="*/ 3 h 373"/>
                <a:gd name="T24" fmla="*/ 0 w 216"/>
                <a:gd name="T25" fmla="*/ 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/>
            <a:p>
              <a:endParaRPr lang="ru-RU" sz="1190"/>
            </a:p>
          </p:txBody>
        </p:sp>
        <p:sp>
          <p:nvSpPr>
            <p:cNvPr id="31158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 h 373"/>
                <a:gd name="T4" fmla="*/ 0 w 29"/>
                <a:gd name="T5" fmla="*/ 3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/>
            <a:p>
              <a:endParaRPr lang="ru-RU" sz="1190"/>
            </a:p>
          </p:txBody>
        </p:sp>
        <p:sp>
          <p:nvSpPr>
            <p:cNvPr id="31159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3 h 373"/>
                <a:gd name="T2" fmla="*/ 0 w 215"/>
                <a:gd name="T3" fmla="*/ 3 h 373"/>
                <a:gd name="T4" fmla="*/ 0 w 215"/>
                <a:gd name="T5" fmla="*/ 3 h 373"/>
                <a:gd name="T6" fmla="*/ 0 w 215"/>
                <a:gd name="T7" fmla="*/ 3 h 373"/>
                <a:gd name="T8" fmla="*/ 0 w 215"/>
                <a:gd name="T9" fmla="*/ 3 h 373"/>
                <a:gd name="T10" fmla="*/ 0 w 215"/>
                <a:gd name="T11" fmla="*/ 3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3 h 373"/>
                <a:gd name="T22" fmla="*/ 0 w 215"/>
                <a:gd name="T23" fmla="*/ 3 h 373"/>
                <a:gd name="T24" fmla="*/ 0 w 215"/>
                <a:gd name="T25" fmla="*/ 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/>
            <a:p>
              <a:endParaRPr lang="ru-RU" sz="1190"/>
            </a:p>
          </p:txBody>
        </p:sp>
        <p:sp>
          <p:nvSpPr>
            <p:cNvPr id="31160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 h 373"/>
                <a:gd name="T4" fmla="*/ 0 w 29"/>
                <a:gd name="T5" fmla="*/ 3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/>
            <a:p>
              <a:endParaRPr lang="ru-RU" sz="1190"/>
            </a:p>
          </p:txBody>
        </p:sp>
        <p:sp>
          <p:nvSpPr>
            <p:cNvPr id="31161" name="Freeform 385"/>
            <p:cNvSpPr>
              <a:spLocks/>
            </p:cNvSpPr>
            <p:nvPr/>
          </p:nvSpPr>
          <p:spPr bwMode="auto">
            <a:xfrm>
              <a:off x="4903" y="3139"/>
              <a:ext cx="71" cy="324"/>
            </a:xfrm>
            <a:custGeom>
              <a:avLst/>
              <a:gdLst>
                <a:gd name="T0" fmla="*/ 0 w 216"/>
                <a:gd name="T1" fmla="*/ 3 h 372"/>
                <a:gd name="T2" fmla="*/ 0 w 216"/>
                <a:gd name="T3" fmla="*/ 3 h 372"/>
                <a:gd name="T4" fmla="*/ 0 w 216"/>
                <a:gd name="T5" fmla="*/ 3 h 372"/>
                <a:gd name="T6" fmla="*/ 0 w 216"/>
                <a:gd name="T7" fmla="*/ 3 h 372"/>
                <a:gd name="T8" fmla="*/ 0 w 216"/>
                <a:gd name="T9" fmla="*/ 3 h 372"/>
                <a:gd name="T10" fmla="*/ 0 w 216"/>
                <a:gd name="T11" fmla="*/ 3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3 h 372"/>
                <a:gd name="T22" fmla="*/ 0 w 216"/>
                <a:gd name="T23" fmla="*/ 3 h 372"/>
                <a:gd name="T24" fmla="*/ 0 w 216"/>
                <a:gd name="T25" fmla="*/ 3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29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6" y="372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/>
            <a:p>
              <a:endParaRPr lang="ru-RU" sz="1190"/>
            </a:p>
          </p:txBody>
        </p:sp>
        <p:sp>
          <p:nvSpPr>
            <p:cNvPr id="31162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 h 372"/>
                <a:gd name="T4" fmla="*/ 0 w 29"/>
                <a:gd name="T5" fmla="*/ 3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/>
            <a:p>
              <a:endParaRPr lang="ru-RU" sz="1190"/>
            </a:p>
          </p:txBody>
        </p:sp>
        <p:sp>
          <p:nvSpPr>
            <p:cNvPr id="31163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3 h 372"/>
                <a:gd name="T2" fmla="*/ 0 w 215"/>
                <a:gd name="T3" fmla="*/ 3 h 372"/>
                <a:gd name="T4" fmla="*/ 0 w 215"/>
                <a:gd name="T5" fmla="*/ 3 h 372"/>
                <a:gd name="T6" fmla="*/ 0 w 215"/>
                <a:gd name="T7" fmla="*/ 3 h 372"/>
                <a:gd name="T8" fmla="*/ 0 w 215"/>
                <a:gd name="T9" fmla="*/ 3 h 372"/>
                <a:gd name="T10" fmla="*/ 0 w 215"/>
                <a:gd name="T11" fmla="*/ 3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3 h 372"/>
                <a:gd name="T22" fmla="*/ 0 w 215"/>
                <a:gd name="T23" fmla="*/ 3 h 372"/>
                <a:gd name="T24" fmla="*/ 0 w 215"/>
                <a:gd name="T25" fmla="*/ 3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/>
            <a:p>
              <a:endParaRPr lang="ru-RU" sz="1190"/>
            </a:p>
          </p:txBody>
        </p:sp>
        <p:sp>
          <p:nvSpPr>
            <p:cNvPr id="31164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 h 372"/>
                <a:gd name="T4" fmla="*/ 0 w 29"/>
                <a:gd name="T5" fmla="*/ 3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/>
            <a:p>
              <a:endParaRPr lang="ru-RU" sz="1190"/>
            </a:p>
          </p:txBody>
        </p:sp>
        <p:sp>
          <p:nvSpPr>
            <p:cNvPr id="31165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1166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1167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1168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1169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1170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1171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19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19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/>
            <a:p>
              <a:endParaRPr lang="ru-RU" sz="1190"/>
            </a:p>
          </p:txBody>
        </p:sp>
      </p:grpSp>
      <p:grpSp>
        <p:nvGrpSpPr>
          <p:cNvPr id="30771" name="Group 316"/>
          <p:cNvGrpSpPr>
            <a:grpSpLocks/>
          </p:cNvGrpSpPr>
          <p:nvPr/>
        </p:nvGrpSpPr>
        <p:grpSpPr bwMode="auto">
          <a:xfrm>
            <a:off x="4449863" y="4906166"/>
            <a:ext cx="206494" cy="170055"/>
            <a:chOff x="4727" y="2506"/>
            <a:chExt cx="706" cy="1172"/>
          </a:xfrm>
        </p:grpSpPr>
        <p:sp>
          <p:nvSpPr>
            <p:cNvPr id="31014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4 h 135"/>
                <a:gd name="T2" fmla="*/ 0 w 139"/>
                <a:gd name="T3" fmla="*/ 4 h 135"/>
                <a:gd name="T4" fmla="*/ 0 w 139"/>
                <a:gd name="T5" fmla="*/ 4 h 135"/>
                <a:gd name="T6" fmla="*/ 0 w 139"/>
                <a:gd name="T7" fmla="*/ 4 h 135"/>
                <a:gd name="T8" fmla="*/ 0 w 139"/>
                <a:gd name="T9" fmla="*/ 4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4 h 135"/>
                <a:gd name="T16" fmla="*/ 0 w 139"/>
                <a:gd name="T17" fmla="*/ 4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/>
            <a:p>
              <a:endParaRPr lang="ru-RU" sz="1190"/>
            </a:p>
          </p:txBody>
        </p:sp>
        <p:sp>
          <p:nvSpPr>
            <p:cNvPr id="31015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3 h 1278"/>
                <a:gd name="T2" fmla="*/ 0 w 1946"/>
                <a:gd name="T3" fmla="*/ 3 h 1278"/>
                <a:gd name="T4" fmla="*/ 0 w 1946"/>
                <a:gd name="T5" fmla="*/ 3 h 1278"/>
                <a:gd name="T6" fmla="*/ 0 w 1946"/>
                <a:gd name="T7" fmla="*/ 3 h 1278"/>
                <a:gd name="T8" fmla="*/ 0 w 1946"/>
                <a:gd name="T9" fmla="*/ 3 h 1278"/>
                <a:gd name="T10" fmla="*/ 0 w 1946"/>
                <a:gd name="T11" fmla="*/ 3 h 1278"/>
                <a:gd name="T12" fmla="*/ 0 w 1946"/>
                <a:gd name="T13" fmla="*/ 3 h 1278"/>
                <a:gd name="T14" fmla="*/ 0 w 1946"/>
                <a:gd name="T15" fmla="*/ 3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3 h 1278"/>
                <a:gd name="T60" fmla="*/ 0 w 1946"/>
                <a:gd name="T61" fmla="*/ 3 h 1278"/>
                <a:gd name="T62" fmla="*/ 0 w 1946"/>
                <a:gd name="T63" fmla="*/ 3 h 1278"/>
                <a:gd name="T64" fmla="*/ 0 w 1946"/>
                <a:gd name="T65" fmla="*/ 3 h 1278"/>
                <a:gd name="T66" fmla="*/ 0 w 1946"/>
                <a:gd name="T67" fmla="*/ 3 h 1278"/>
                <a:gd name="T68" fmla="*/ 0 w 1946"/>
                <a:gd name="T69" fmla="*/ 3 h 1278"/>
                <a:gd name="T70" fmla="*/ 0 w 1946"/>
                <a:gd name="T71" fmla="*/ 3 h 1278"/>
                <a:gd name="T72" fmla="*/ 0 w 1946"/>
                <a:gd name="T73" fmla="*/ 3 h 1278"/>
                <a:gd name="T74" fmla="*/ 0 w 1946"/>
                <a:gd name="T75" fmla="*/ 3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/>
            <a:p>
              <a:endParaRPr lang="ru-RU" sz="1190"/>
            </a:p>
          </p:txBody>
        </p:sp>
        <p:sp>
          <p:nvSpPr>
            <p:cNvPr id="31016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1017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1018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1019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1020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1021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1022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1023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1024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1025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1026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1027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1028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1029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1030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1031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3 h 102"/>
                <a:gd name="T2" fmla="*/ 0 w 440"/>
                <a:gd name="T3" fmla="*/ 3 h 102"/>
                <a:gd name="T4" fmla="*/ 0 w 440"/>
                <a:gd name="T5" fmla="*/ 3 h 102"/>
                <a:gd name="T6" fmla="*/ 0 w 440"/>
                <a:gd name="T7" fmla="*/ 3 h 102"/>
                <a:gd name="T8" fmla="*/ 0 w 440"/>
                <a:gd name="T9" fmla="*/ 3 h 102"/>
                <a:gd name="T10" fmla="*/ 0 w 440"/>
                <a:gd name="T11" fmla="*/ 3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3 h 102"/>
                <a:gd name="T56" fmla="*/ 0 w 440"/>
                <a:gd name="T57" fmla="*/ 3 h 102"/>
                <a:gd name="T58" fmla="*/ 0 w 440"/>
                <a:gd name="T59" fmla="*/ 3 h 102"/>
                <a:gd name="T60" fmla="*/ 0 w 440"/>
                <a:gd name="T61" fmla="*/ 3 h 102"/>
                <a:gd name="T62" fmla="*/ 0 w 440"/>
                <a:gd name="T63" fmla="*/ 3 h 102"/>
                <a:gd name="T64" fmla="*/ 0 w 440"/>
                <a:gd name="T65" fmla="*/ 3 h 102"/>
                <a:gd name="T66" fmla="*/ 0 w 440"/>
                <a:gd name="T67" fmla="*/ 3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/>
            <a:p>
              <a:endParaRPr lang="ru-RU" sz="1190"/>
            </a:p>
          </p:txBody>
        </p:sp>
        <p:sp>
          <p:nvSpPr>
            <p:cNvPr id="31032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4 h 168"/>
                <a:gd name="T2" fmla="*/ 0 w 1847"/>
                <a:gd name="T3" fmla="*/ 4 h 168"/>
                <a:gd name="T4" fmla="*/ 0 w 1847"/>
                <a:gd name="T5" fmla="*/ 4 h 168"/>
                <a:gd name="T6" fmla="*/ 0 w 1847"/>
                <a:gd name="T7" fmla="*/ 4 h 168"/>
                <a:gd name="T8" fmla="*/ 0 w 1847"/>
                <a:gd name="T9" fmla="*/ 4 h 168"/>
                <a:gd name="T10" fmla="*/ 0 w 1847"/>
                <a:gd name="T11" fmla="*/ 4 h 168"/>
                <a:gd name="T12" fmla="*/ 0 w 1847"/>
                <a:gd name="T13" fmla="*/ 4 h 168"/>
                <a:gd name="T14" fmla="*/ 0 w 1847"/>
                <a:gd name="T15" fmla="*/ 4 h 168"/>
                <a:gd name="T16" fmla="*/ 0 w 1847"/>
                <a:gd name="T17" fmla="*/ 4 h 168"/>
                <a:gd name="T18" fmla="*/ 0 w 1847"/>
                <a:gd name="T19" fmla="*/ 4 h 168"/>
                <a:gd name="T20" fmla="*/ 0 w 1847"/>
                <a:gd name="T21" fmla="*/ 4 h 168"/>
                <a:gd name="T22" fmla="*/ 0 w 1847"/>
                <a:gd name="T23" fmla="*/ 4 h 168"/>
                <a:gd name="T24" fmla="*/ 0 w 1847"/>
                <a:gd name="T25" fmla="*/ 4 h 168"/>
                <a:gd name="T26" fmla="*/ 0 w 1847"/>
                <a:gd name="T27" fmla="*/ 4 h 168"/>
                <a:gd name="T28" fmla="*/ 0 w 1847"/>
                <a:gd name="T29" fmla="*/ 4 h 168"/>
                <a:gd name="T30" fmla="*/ 0 w 1847"/>
                <a:gd name="T31" fmla="*/ 4 h 168"/>
                <a:gd name="T32" fmla="*/ 0 w 1847"/>
                <a:gd name="T33" fmla="*/ 4 h 168"/>
                <a:gd name="T34" fmla="*/ 0 w 1847"/>
                <a:gd name="T35" fmla="*/ 4 h 168"/>
                <a:gd name="T36" fmla="*/ 0 w 1847"/>
                <a:gd name="T37" fmla="*/ 4 h 168"/>
                <a:gd name="T38" fmla="*/ 0 w 1847"/>
                <a:gd name="T39" fmla="*/ 4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4 h 168"/>
                <a:gd name="T62" fmla="*/ 0 w 1847"/>
                <a:gd name="T63" fmla="*/ 4 h 168"/>
                <a:gd name="T64" fmla="*/ 0 w 1847"/>
                <a:gd name="T65" fmla="*/ 4 h 168"/>
                <a:gd name="T66" fmla="*/ 0 w 1847"/>
                <a:gd name="T67" fmla="*/ 4 h 168"/>
                <a:gd name="T68" fmla="*/ 0 w 1847"/>
                <a:gd name="T69" fmla="*/ 4 h 168"/>
                <a:gd name="T70" fmla="*/ 0 w 1847"/>
                <a:gd name="T71" fmla="*/ 4 h 168"/>
                <a:gd name="T72" fmla="*/ 0 w 1847"/>
                <a:gd name="T73" fmla="*/ 4 h 168"/>
                <a:gd name="T74" fmla="*/ 0 w 1847"/>
                <a:gd name="T75" fmla="*/ 4 h 168"/>
                <a:gd name="T76" fmla="*/ 0 w 1847"/>
                <a:gd name="T77" fmla="*/ 4 h 168"/>
                <a:gd name="T78" fmla="*/ 0 w 1847"/>
                <a:gd name="T79" fmla="*/ 4 h 168"/>
                <a:gd name="T80" fmla="*/ 0 w 1847"/>
                <a:gd name="T81" fmla="*/ 4 h 168"/>
                <a:gd name="T82" fmla="*/ 0 w 1847"/>
                <a:gd name="T83" fmla="*/ 4 h 168"/>
                <a:gd name="T84" fmla="*/ 0 w 1847"/>
                <a:gd name="T85" fmla="*/ 4 h 168"/>
                <a:gd name="T86" fmla="*/ 0 w 1847"/>
                <a:gd name="T87" fmla="*/ 4 h 168"/>
                <a:gd name="T88" fmla="*/ 0 w 1847"/>
                <a:gd name="T89" fmla="*/ 4 h 168"/>
                <a:gd name="T90" fmla="*/ 0 w 1847"/>
                <a:gd name="T91" fmla="*/ 4 h 168"/>
                <a:gd name="T92" fmla="*/ 0 w 1847"/>
                <a:gd name="T93" fmla="*/ 4 h 168"/>
                <a:gd name="T94" fmla="*/ 0 w 1847"/>
                <a:gd name="T95" fmla="*/ 4 h 168"/>
                <a:gd name="T96" fmla="*/ 0 w 1847"/>
                <a:gd name="T97" fmla="*/ 4 h 168"/>
                <a:gd name="T98" fmla="*/ 0 w 1847"/>
                <a:gd name="T99" fmla="*/ 4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/>
            <a:p>
              <a:endParaRPr lang="ru-RU" sz="1190"/>
            </a:p>
          </p:txBody>
        </p:sp>
        <p:sp>
          <p:nvSpPr>
            <p:cNvPr id="31033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1034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1035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1036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1037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1038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1039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1040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1041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1042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1043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1044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1045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1046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1047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1048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1049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1050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1051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1052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1053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1054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1055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1056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1057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1058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1059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1060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1061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1062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1063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1064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1065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1066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3 h 373"/>
                <a:gd name="T2" fmla="*/ 0 w 217"/>
                <a:gd name="T3" fmla="*/ 3 h 373"/>
                <a:gd name="T4" fmla="*/ 0 w 217"/>
                <a:gd name="T5" fmla="*/ 3 h 373"/>
                <a:gd name="T6" fmla="*/ 0 w 217"/>
                <a:gd name="T7" fmla="*/ 3 h 373"/>
                <a:gd name="T8" fmla="*/ 0 w 217"/>
                <a:gd name="T9" fmla="*/ 3 h 373"/>
                <a:gd name="T10" fmla="*/ 0 w 217"/>
                <a:gd name="T11" fmla="*/ 3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3 h 373"/>
                <a:gd name="T22" fmla="*/ 0 w 217"/>
                <a:gd name="T23" fmla="*/ 3 h 373"/>
                <a:gd name="T24" fmla="*/ 0 w 217"/>
                <a:gd name="T25" fmla="*/ 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/>
            <a:p>
              <a:endParaRPr lang="ru-RU" sz="1190"/>
            </a:p>
          </p:txBody>
        </p:sp>
        <p:sp>
          <p:nvSpPr>
            <p:cNvPr id="31067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 h 373"/>
                <a:gd name="T4" fmla="*/ 0 w 29"/>
                <a:gd name="T5" fmla="*/ 3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/>
            <a:p>
              <a:endParaRPr lang="ru-RU" sz="1190"/>
            </a:p>
          </p:txBody>
        </p:sp>
        <p:sp>
          <p:nvSpPr>
            <p:cNvPr id="31068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3 h 373"/>
                <a:gd name="T2" fmla="*/ 0 w 216"/>
                <a:gd name="T3" fmla="*/ 3 h 373"/>
                <a:gd name="T4" fmla="*/ 0 w 216"/>
                <a:gd name="T5" fmla="*/ 3 h 373"/>
                <a:gd name="T6" fmla="*/ 0 w 216"/>
                <a:gd name="T7" fmla="*/ 3 h 373"/>
                <a:gd name="T8" fmla="*/ 0 w 216"/>
                <a:gd name="T9" fmla="*/ 3 h 373"/>
                <a:gd name="T10" fmla="*/ 0 w 216"/>
                <a:gd name="T11" fmla="*/ 3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3 h 373"/>
                <a:gd name="T22" fmla="*/ 0 w 216"/>
                <a:gd name="T23" fmla="*/ 3 h 373"/>
                <a:gd name="T24" fmla="*/ 0 w 216"/>
                <a:gd name="T25" fmla="*/ 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/>
            <a:p>
              <a:endParaRPr lang="ru-RU" sz="1190"/>
            </a:p>
          </p:txBody>
        </p:sp>
        <p:sp>
          <p:nvSpPr>
            <p:cNvPr id="31069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 h 373"/>
                <a:gd name="T4" fmla="*/ 0 w 29"/>
                <a:gd name="T5" fmla="*/ 3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/>
            <a:p>
              <a:endParaRPr lang="ru-RU" sz="1190"/>
            </a:p>
          </p:txBody>
        </p:sp>
        <p:sp>
          <p:nvSpPr>
            <p:cNvPr id="31070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3 h 373"/>
                <a:gd name="T2" fmla="*/ 0 w 217"/>
                <a:gd name="T3" fmla="*/ 3 h 373"/>
                <a:gd name="T4" fmla="*/ 0 w 217"/>
                <a:gd name="T5" fmla="*/ 3 h 373"/>
                <a:gd name="T6" fmla="*/ 0 w 217"/>
                <a:gd name="T7" fmla="*/ 3 h 373"/>
                <a:gd name="T8" fmla="*/ 0 w 217"/>
                <a:gd name="T9" fmla="*/ 3 h 373"/>
                <a:gd name="T10" fmla="*/ 0 w 217"/>
                <a:gd name="T11" fmla="*/ 3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3 h 373"/>
                <a:gd name="T22" fmla="*/ 0 w 217"/>
                <a:gd name="T23" fmla="*/ 3 h 373"/>
                <a:gd name="T24" fmla="*/ 0 w 217"/>
                <a:gd name="T25" fmla="*/ 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/>
            <a:p>
              <a:endParaRPr lang="ru-RU" sz="1190"/>
            </a:p>
          </p:txBody>
        </p:sp>
        <p:sp>
          <p:nvSpPr>
            <p:cNvPr id="31071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 h 373"/>
                <a:gd name="T4" fmla="*/ 0 w 29"/>
                <a:gd name="T5" fmla="*/ 3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/>
            <a:p>
              <a:endParaRPr lang="ru-RU" sz="1190"/>
            </a:p>
          </p:txBody>
        </p:sp>
        <p:sp>
          <p:nvSpPr>
            <p:cNvPr id="31072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3 h 372"/>
                <a:gd name="T2" fmla="*/ 0 w 216"/>
                <a:gd name="T3" fmla="*/ 3 h 372"/>
                <a:gd name="T4" fmla="*/ 0 w 216"/>
                <a:gd name="T5" fmla="*/ 3 h 372"/>
                <a:gd name="T6" fmla="*/ 0 w 216"/>
                <a:gd name="T7" fmla="*/ 3 h 372"/>
                <a:gd name="T8" fmla="*/ 0 w 216"/>
                <a:gd name="T9" fmla="*/ 3 h 372"/>
                <a:gd name="T10" fmla="*/ 0 w 216"/>
                <a:gd name="T11" fmla="*/ 3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3 h 372"/>
                <a:gd name="T22" fmla="*/ 0 w 216"/>
                <a:gd name="T23" fmla="*/ 3 h 372"/>
                <a:gd name="T24" fmla="*/ 0 w 216"/>
                <a:gd name="T25" fmla="*/ 3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/>
            <a:p>
              <a:endParaRPr lang="ru-RU" sz="1190"/>
            </a:p>
          </p:txBody>
        </p:sp>
        <p:sp>
          <p:nvSpPr>
            <p:cNvPr id="31073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 h 372"/>
                <a:gd name="T4" fmla="*/ 0 w 29"/>
                <a:gd name="T5" fmla="*/ 3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/>
            <a:p>
              <a:endParaRPr lang="ru-RU" sz="1190"/>
            </a:p>
          </p:txBody>
        </p:sp>
        <p:sp>
          <p:nvSpPr>
            <p:cNvPr id="31074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3 h 372"/>
                <a:gd name="T2" fmla="*/ 0 w 217"/>
                <a:gd name="T3" fmla="*/ 3 h 372"/>
                <a:gd name="T4" fmla="*/ 0 w 217"/>
                <a:gd name="T5" fmla="*/ 3 h 372"/>
                <a:gd name="T6" fmla="*/ 0 w 217"/>
                <a:gd name="T7" fmla="*/ 3 h 372"/>
                <a:gd name="T8" fmla="*/ 0 w 217"/>
                <a:gd name="T9" fmla="*/ 3 h 372"/>
                <a:gd name="T10" fmla="*/ 0 w 217"/>
                <a:gd name="T11" fmla="*/ 3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3 h 372"/>
                <a:gd name="T22" fmla="*/ 0 w 217"/>
                <a:gd name="T23" fmla="*/ 3 h 372"/>
                <a:gd name="T24" fmla="*/ 0 w 217"/>
                <a:gd name="T25" fmla="*/ 3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/>
            <a:p>
              <a:endParaRPr lang="ru-RU" sz="1190"/>
            </a:p>
          </p:txBody>
        </p:sp>
        <p:sp>
          <p:nvSpPr>
            <p:cNvPr id="31075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 h 372"/>
                <a:gd name="T4" fmla="*/ 0 w 29"/>
                <a:gd name="T5" fmla="*/ 3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/>
            <a:p>
              <a:endParaRPr lang="ru-RU" sz="1190"/>
            </a:p>
          </p:txBody>
        </p:sp>
        <p:sp>
          <p:nvSpPr>
            <p:cNvPr id="31076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3 h 373"/>
                <a:gd name="T2" fmla="*/ 0 w 215"/>
                <a:gd name="T3" fmla="*/ 3 h 373"/>
                <a:gd name="T4" fmla="*/ 0 w 215"/>
                <a:gd name="T5" fmla="*/ 3 h 373"/>
                <a:gd name="T6" fmla="*/ 0 w 215"/>
                <a:gd name="T7" fmla="*/ 3 h 373"/>
                <a:gd name="T8" fmla="*/ 0 w 215"/>
                <a:gd name="T9" fmla="*/ 3 h 373"/>
                <a:gd name="T10" fmla="*/ 0 w 215"/>
                <a:gd name="T11" fmla="*/ 3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3 h 373"/>
                <a:gd name="T22" fmla="*/ 0 w 215"/>
                <a:gd name="T23" fmla="*/ 3 h 373"/>
                <a:gd name="T24" fmla="*/ 0 w 215"/>
                <a:gd name="T25" fmla="*/ 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/>
            <a:p>
              <a:endParaRPr lang="ru-RU" sz="1190"/>
            </a:p>
          </p:txBody>
        </p:sp>
        <p:sp>
          <p:nvSpPr>
            <p:cNvPr id="31077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 h 373"/>
                <a:gd name="T4" fmla="*/ 0 w 29"/>
                <a:gd name="T5" fmla="*/ 3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/>
            <a:p>
              <a:endParaRPr lang="ru-RU" sz="1190"/>
            </a:p>
          </p:txBody>
        </p:sp>
        <p:sp>
          <p:nvSpPr>
            <p:cNvPr id="31078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3 h 373"/>
                <a:gd name="T2" fmla="*/ 0 w 216"/>
                <a:gd name="T3" fmla="*/ 3 h 373"/>
                <a:gd name="T4" fmla="*/ 0 w 216"/>
                <a:gd name="T5" fmla="*/ 3 h 373"/>
                <a:gd name="T6" fmla="*/ 0 w 216"/>
                <a:gd name="T7" fmla="*/ 3 h 373"/>
                <a:gd name="T8" fmla="*/ 0 w 216"/>
                <a:gd name="T9" fmla="*/ 3 h 373"/>
                <a:gd name="T10" fmla="*/ 0 w 216"/>
                <a:gd name="T11" fmla="*/ 3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3 h 373"/>
                <a:gd name="T22" fmla="*/ 0 w 216"/>
                <a:gd name="T23" fmla="*/ 3 h 373"/>
                <a:gd name="T24" fmla="*/ 0 w 216"/>
                <a:gd name="T25" fmla="*/ 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/>
            <a:p>
              <a:endParaRPr lang="ru-RU" sz="1190"/>
            </a:p>
          </p:txBody>
        </p:sp>
        <p:sp>
          <p:nvSpPr>
            <p:cNvPr id="31079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 h 373"/>
                <a:gd name="T4" fmla="*/ 0 w 29"/>
                <a:gd name="T5" fmla="*/ 3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/>
            <a:p>
              <a:endParaRPr lang="ru-RU" sz="1190"/>
            </a:p>
          </p:txBody>
        </p:sp>
        <p:sp>
          <p:nvSpPr>
            <p:cNvPr id="31080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3 h 373"/>
                <a:gd name="T2" fmla="*/ 0 w 215"/>
                <a:gd name="T3" fmla="*/ 3 h 373"/>
                <a:gd name="T4" fmla="*/ 0 w 215"/>
                <a:gd name="T5" fmla="*/ 3 h 373"/>
                <a:gd name="T6" fmla="*/ 0 w 215"/>
                <a:gd name="T7" fmla="*/ 3 h 373"/>
                <a:gd name="T8" fmla="*/ 0 w 215"/>
                <a:gd name="T9" fmla="*/ 3 h 373"/>
                <a:gd name="T10" fmla="*/ 0 w 215"/>
                <a:gd name="T11" fmla="*/ 3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3 h 373"/>
                <a:gd name="T22" fmla="*/ 0 w 215"/>
                <a:gd name="T23" fmla="*/ 3 h 373"/>
                <a:gd name="T24" fmla="*/ 0 w 215"/>
                <a:gd name="T25" fmla="*/ 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/>
            <a:p>
              <a:endParaRPr lang="ru-RU" sz="1190"/>
            </a:p>
          </p:txBody>
        </p:sp>
        <p:sp>
          <p:nvSpPr>
            <p:cNvPr id="31081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 h 373"/>
                <a:gd name="T4" fmla="*/ 0 w 29"/>
                <a:gd name="T5" fmla="*/ 3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/>
            <a:p>
              <a:endParaRPr lang="ru-RU" sz="1190"/>
            </a:p>
          </p:txBody>
        </p:sp>
        <p:sp>
          <p:nvSpPr>
            <p:cNvPr id="31082" name="Freeform 385"/>
            <p:cNvSpPr>
              <a:spLocks/>
            </p:cNvSpPr>
            <p:nvPr/>
          </p:nvSpPr>
          <p:spPr bwMode="auto">
            <a:xfrm>
              <a:off x="4903" y="3139"/>
              <a:ext cx="71" cy="324"/>
            </a:xfrm>
            <a:custGeom>
              <a:avLst/>
              <a:gdLst>
                <a:gd name="T0" fmla="*/ 0 w 216"/>
                <a:gd name="T1" fmla="*/ 3 h 372"/>
                <a:gd name="T2" fmla="*/ 0 w 216"/>
                <a:gd name="T3" fmla="*/ 3 h 372"/>
                <a:gd name="T4" fmla="*/ 0 w 216"/>
                <a:gd name="T5" fmla="*/ 3 h 372"/>
                <a:gd name="T6" fmla="*/ 0 w 216"/>
                <a:gd name="T7" fmla="*/ 3 h 372"/>
                <a:gd name="T8" fmla="*/ 0 w 216"/>
                <a:gd name="T9" fmla="*/ 3 h 372"/>
                <a:gd name="T10" fmla="*/ 0 w 216"/>
                <a:gd name="T11" fmla="*/ 3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3 h 372"/>
                <a:gd name="T22" fmla="*/ 0 w 216"/>
                <a:gd name="T23" fmla="*/ 3 h 372"/>
                <a:gd name="T24" fmla="*/ 0 w 216"/>
                <a:gd name="T25" fmla="*/ 3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29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6" y="372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/>
            <a:p>
              <a:endParaRPr lang="ru-RU" sz="1190"/>
            </a:p>
          </p:txBody>
        </p:sp>
        <p:sp>
          <p:nvSpPr>
            <p:cNvPr id="31083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 h 372"/>
                <a:gd name="T4" fmla="*/ 0 w 29"/>
                <a:gd name="T5" fmla="*/ 3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/>
            <a:p>
              <a:endParaRPr lang="ru-RU" sz="1190"/>
            </a:p>
          </p:txBody>
        </p:sp>
        <p:sp>
          <p:nvSpPr>
            <p:cNvPr id="31084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3 h 372"/>
                <a:gd name="T2" fmla="*/ 0 w 215"/>
                <a:gd name="T3" fmla="*/ 3 h 372"/>
                <a:gd name="T4" fmla="*/ 0 w 215"/>
                <a:gd name="T5" fmla="*/ 3 h 372"/>
                <a:gd name="T6" fmla="*/ 0 w 215"/>
                <a:gd name="T7" fmla="*/ 3 h 372"/>
                <a:gd name="T8" fmla="*/ 0 w 215"/>
                <a:gd name="T9" fmla="*/ 3 h 372"/>
                <a:gd name="T10" fmla="*/ 0 w 215"/>
                <a:gd name="T11" fmla="*/ 3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3 h 372"/>
                <a:gd name="T22" fmla="*/ 0 w 215"/>
                <a:gd name="T23" fmla="*/ 3 h 372"/>
                <a:gd name="T24" fmla="*/ 0 w 215"/>
                <a:gd name="T25" fmla="*/ 3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/>
            <a:p>
              <a:endParaRPr lang="ru-RU" sz="1190"/>
            </a:p>
          </p:txBody>
        </p:sp>
        <p:sp>
          <p:nvSpPr>
            <p:cNvPr id="31085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 h 372"/>
                <a:gd name="T4" fmla="*/ 0 w 29"/>
                <a:gd name="T5" fmla="*/ 3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/>
            <a:p>
              <a:endParaRPr lang="ru-RU" sz="1190"/>
            </a:p>
          </p:txBody>
        </p:sp>
        <p:sp>
          <p:nvSpPr>
            <p:cNvPr id="31086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1087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1088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1089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1090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1091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1092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19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19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/>
            <a:p>
              <a:endParaRPr lang="ru-RU" sz="1190"/>
            </a:p>
          </p:txBody>
        </p:sp>
      </p:grpSp>
      <p:grpSp>
        <p:nvGrpSpPr>
          <p:cNvPr id="30772" name="Group 316"/>
          <p:cNvGrpSpPr>
            <a:grpSpLocks/>
          </p:cNvGrpSpPr>
          <p:nvPr/>
        </p:nvGrpSpPr>
        <p:grpSpPr bwMode="auto">
          <a:xfrm>
            <a:off x="3793941" y="4582253"/>
            <a:ext cx="206494" cy="170055"/>
            <a:chOff x="4727" y="2506"/>
            <a:chExt cx="706" cy="1172"/>
          </a:xfrm>
        </p:grpSpPr>
        <p:sp>
          <p:nvSpPr>
            <p:cNvPr id="30935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4 h 135"/>
                <a:gd name="T2" fmla="*/ 0 w 139"/>
                <a:gd name="T3" fmla="*/ 4 h 135"/>
                <a:gd name="T4" fmla="*/ 0 w 139"/>
                <a:gd name="T5" fmla="*/ 4 h 135"/>
                <a:gd name="T6" fmla="*/ 0 w 139"/>
                <a:gd name="T7" fmla="*/ 4 h 135"/>
                <a:gd name="T8" fmla="*/ 0 w 139"/>
                <a:gd name="T9" fmla="*/ 4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4 h 135"/>
                <a:gd name="T16" fmla="*/ 0 w 139"/>
                <a:gd name="T17" fmla="*/ 4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/>
            <a:p>
              <a:endParaRPr lang="ru-RU" sz="1190"/>
            </a:p>
          </p:txBody>
        </p:sp>
        <p:sp>
          <p:nvSpPr>
            <p:cNvPr id="30936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3 h 1278"/>
                <a:gd name="T2" fmla="*/ 0 w 1946"/>
                <a:gd name="T3" fmla="*/ 3 h 1278"/>
                <a:gd name="T4" fmla="*/ 0 w 1946"/>
                <a:gd name="T5" fmla="*/ 3 h 1278"/>
                <a:gd name="T6" fmla="*/ 0 w 1946"/>
                <a:gd name="T7" fmla="*/ 3 h 1278"/>
                <a:gd name="T8" fmla="*/ 0 w 1946"/>
                <a:gd name="T9" fmla="*/ 3 h 1278"/>
                <a:gd name="T10" fmla="*/ 0 w 1946"/>
                <a:gd name="T11" fmla="*/ 3 h 1278"/>
                <a:gd name="T12" fmla="*/ 0 w 1946"/>
                <a:gd name="T13" fmla="*/ 3 h 1278"/>
                <a:gd name="T14" fmla="*/ 0 w 1946"/>
                <a:gd name="T15" fmla="*/ 3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3 h 1278"/>
                <a:gd name="T60" fmla="*/ 0 w 1946"/>
                <a:gd name="T61" fmla="*/ 3 h 1278"/>
                <a:gd name="T62" fmla="*/ 0 w 1946"/>
                <a:gd name="T63" fmla="*/ 3 h 1278"/>
                <a:gd name="T64" fmla="*/ 0 w 1946"/>
                <a:gd name="T65" fmla="*/ 3 h 1278"/>
                <a:gd name="T66" fmla="*/ 0 w 1946"/>
                <a:gd name="T67" fmla="*/ 3 h 1278"/>
                <a:gd name="T68" fmla="*/ 0 w 1946"/>
                <a:gd name="T69" fmla="*/ 3 h 1278"/>
                <a:gd name="T70" fmla="*/ 0 w 1946"/>
                <a:gd name="T71" fmla="*/ 3 h 1278"/>
                <a:gd name="T72" fmla="*/ 0 w 1946"/>
                <a:gd name="T73" fmla="*/ 3 h 1278"/>
                <a:gd name="T74" fmla="*/ 0 w 1946"/>
                <a:gd name="T75" fmla="*/ 3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/>
            <a:p>
              <a:endParaRPr lang="ru-RU" sz="1190"/>
            </a:p>
          </p:txBody>
        </p:sp>
        <p:sp>
          <p:nvSpPr>
            <p:cNvPr id="30937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938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939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940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941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942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943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944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945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946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947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948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949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950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951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952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3 h 102"/>
                <a:gd name="T2" fmla="*/ 0 w 440"/>
                <a:gd name="T3" fmla="*/ 3 h 102"/>
                <a:gd name="T4" fmla="*/ 0 w 440"/>
                <a:gd name="T5" fmla="*/ 3 h 102"/>
                <a:gd name="T6" fmla="*/ 0 w 440"/>
                <a:gd name="T7" fmla="*/ 3 h 102"/>
                <a:gd name="T8" fmla="*/ 0 w 440"/>
                <a:gd name="T9" fmla="*/ 3 h 102"/>
                <a:gd name="T10" fmla="*/ 0 w 440"/>
                <a:gd name="T11" fmla="*/ 3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3 h 102"/>
                <a:gd name="T56" fmla="*/ 0 w 440"/>
                <a:gd name="T57" fmla="*/ 3 h 102"/>
                <a:gd name="T58" fmla="*/ 0 w 440"/>
                <a:gd name="T59" fmla="*/ 3 h 102"/>
                <a:gd name="T60" fmla="*/ 0 w 440"/>
                <a:gd name="T61" fmla="*/ 3 h 102"/>
                <a:gd name="T62" fmla="*/ 0 w 440"/>
                <a:gd name="T63" fmla="*/ 3 h 102"/>
                <a:gd name="T64" fmla="*/ 0 w 440"/>
                <a:gd name="T65" fmla="*/ 3 h 102"/>
                <a:gd name="T66" fmla="*/ 0 w 440"/>
                <a:gd name="T67" fmla="*/ 3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/>
            <a:p>
              <a:endParaRPr lang="ru-RU" sz="1190"/>
            </a:p>
          </p:txBody>
        </p:sp>
        <p:sp>
          <p:nvSpPr>
            <p:cNvPr id="30953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4 h 168"/>
                <a:gd name="T2" fmla="*/ 0 w 1847"/>
                <a:gd name="T3" fmla="*/ 4 h 168"/>
                <a:gd name="T4" fmla="*/ 0 w 1847"/>
                <a:gd name="T5" fmla="*/ 4 h 168"/>
                <a:gd name="T6" fmla="*/ 0 w 1847"/>
                <a:gd name="T7" fmla="*/ 4 h 168"/>
                <a:gd name="T8" fmla="*/ 0 w 1847"/>
                <a:gd name="T9" fmla="*/ 4 h 168"/>
                <a:gd name="T10" fmla="*/ 0 w 1847"/>
                <a:gd name="T11" fmla="*/ 4 h 168"/>
                <a:gd name="T12" fmla="*/ 0 w 1847"/>
                <a:gd name="T13" fmla="*/ 4 h 168"/>
                <a:gd name="T14" fmla="*/ 0 w 1847"/>
                <a:gd name="T15" fmla="*/ 4 h 168"/>
                <a:gd name="T16" fmla="*/ 0 w 1847"/>
                <a:gd name="T17" fmla="*/ 4 h 168"/>
                <a:gd name="T18" fmla="*/ 0 w 1847"/>
                <a:gd name="T19" fmla="*/ 4 h 168"/>
                <a:gd name="T20" fmla="*/ 0 w 1847"/>
                <a:gd name="T21" fmla="*/ 4 h 168"/>
                <a:gd name="T22" fmla="*/ 0 w 1847"/>
                <a:gd name="T23" fmla="*/ 4 h 168"/>
                <a:gd name="T24" fmla="*/ 0 w 1847"/>
                <a:gd name="T25" fmla="*/ 4 h 168"/>
                <a:gd name="T26" fmla="*/ 0 w 1847"/>
                <a:gd name="T27" fmla="*/ 4 h 168"/>
                <a:gd name="T28" fmla="*/ 0 w 1847"/>
                <a:gd name="T29" fmla="*/ 4 h 168"/>
                <a:gd name="T30" fmla="*/ 0 w 1847"/>
                <a:gd name="T31" fmla="*/ 4 h 168"/>
                <a:gd name="T32" fmla="*/ 0 w 1847"/>
                <a:gd name="T33" fmla="*/ 4 h 168"/>
                <a:gd name="T34" fmla="*/ 0 w 1847"/>
                <a:gd name="T35" fmla="*/ 4 h 168"/>
                <a:gd name="T36" fmla="*/ 0 w 1847"/>
                <a:gd name="T37" fmla="*/ 4 h 168"/>
                <a:gd name="T38" fmla="*/ 0 w 1847"/>
                <a:gd name="T39" fmla="*/ 4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4 h 168"/>
                <a:gd name="T62" fmla="*/ 0 w 1847"/>
                <a:gd name="T63" fmla="*/ 4 h 168"/>
                <a:gd name="T64" fmla="*/ 0 w 1847"/>
                <a:gd name="T65" fmla="*/ 4 h 168"/>
                <a:gd name="T66" fmla="*/ 0 w 1847"/>
                <a:gd name="T67" fmla="*/ 4 h 168"/>
                <a:gd name="T68" fmla="*/ 0 w 1847"/>
                <a:gd name="T69" fmla="*/ 4 h 168"/>
                <a:gd name="T70" fmla="*/ 0 w 1847"/>
                <a:gd name="T71" fmla="*/ 4 h 168"/>
                <a:gd name="T72" fmla="*/ 0 w 1847"/>
                <a:gd name="T73" fmla="*/ 4 h 168"/>
                <a:gd name="T74" fmla="*/ 0 w 1847"/>
                <a:gd name="T75" fmla="*/ 4 h 168"/>
                <a:gd name="T76" fmla="*/ 0 w 1847"/>
                <a:gd name="T77" fmla="*/ 4 h 168"/>
                <a:gd name="T78" fmla="*/ 0 w 1847"/>
                <a:gd name="T79" fmla="*/ 4 h 168"/>
                <a:gd name="T80" fmla="*/ 0 w 1847"/>
                <a:gd name="T81" fmla="*/ 4 h 168"/>
                <a:gd name="T82" fmla="*/ 0 w 1847"/>
                <a:gd name="T83" fmla="*/ 4 h 168"/>
                <a:gd name="T84" fmla="*/ 0 w 1847"/>
                <a:gd name="T85" fmla="*/ 4 h 168"/>
                <a:gd name="T86" fmla="*/ 0 w 1847"/>
                <a:gd name="T87" fmla="*/ 4 h 168"/>
                <a:gd name="T88" fmla="*/ 0 w 1847"/>
                <a:gd name="T89" fmla="*/ 4 h 168"/>
                <a:gd name="T90" fmla="*/ 0 w 1847"/>
                <a:gd name="T91" fmla="*/ 4 h 168"/>
                <a:gd name="T92" fmla="*/ 0 w 1847"/>
                <a:gd name="T93" fmla="*/ 4 h 168"/>
                <a:gd name="T94" fmla="*/ 0 w 1847"/>
                <a:gd name="T95" fmla="*/ 4 h 168"/>
                <a:gd name="T96" fmla="*/ 0 w 1847"/>
                <a:gd name="T97" fmla="*/ 4 h 168"/>
                <a:gd name="T98" fmla="*/ 0 w 1847"/>
                <a:gd name="T99" fmla="*/ 4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/>
            <a:p>
              <a:endParaRPr lang="ru-RU" sz="1190"/>
            </a:p>
          </p:txBody>
        </p:sp>
        <p:sp>
          <p:nvSpPr>
            <p:cNvPr id="30954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955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956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957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958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959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960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961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962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963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964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965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966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967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968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969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970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971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972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973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974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975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976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977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978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979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980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981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982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983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984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985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986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987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3 h 373"/>
                <a:gd name="T2" fmla="*/ 0 w 217"/>
                <a:gd name="T3" fmla="*/ 3 h 373"/>
                <a:gd name="T4" fmla="*/ 0 w 217"/>
                <a:gd name="T5" fmla="*/ 3 h 373"/>
                <a:gd name="T6" fmla="*/ 0 w 217"/>
                <a:gd name="T7" fmla="*/ 3 h 373"/>
                <a:gd name="T8" fmla="*/ 0 w 217"/>
                <a:gd name="T9" fmla="*/ 3 h 373"/>
                <a:gd name="T10" fmla="*/ 0 w 217"/>
                <a:gd name="T11" fmla="*/ 3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3 h 373"/>
                <a:gd name="T22" fmla="*/ 0 w 217"/>
                <a:gd name="T23" fmla="*/ 3 h 373"/>
                <a:gd name="T24" fmla="*/ 0 w 217"/>
                <a:gd name="T25" fmla="*/ 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/>
            <a:p>
              <a:endParaRPr lang="ru-RU" sz="1190"/>
            </a:p>
          </p:txBody>
        </p:sp>
        <p:sp>
          <p:nvSpPr>
            <p:cNvPr id="30988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 h 373"/>
                <a:gd name="T4" fmla="*/ 0 w 29"/>
                <a:gd name="T5" fmla="*/ 3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/>
            <a:p>
              <a:endParaRPr lang="ru-RU" sz="1190"/>
            </a:p>
          </p:txBody>
        </p:sp>
        <p:sp>
          <p:nvSpPr>
            <p:cNvPr id="30989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3 h 373"/>
                <a:gd name="T2" fmla="*/ 0 w 216"/>
                <a:gd name="T3" fmla="*/ 3 h 373"/>
                <a:gd name="T4" fmla="*/ 0 w 216"/>
                <a:gd name="T5" fmla="*/ 3 h 373"/>
                <a:gd name="T6" fmla="*/ 0 w 216"/>
                <a:gd name="T7" fmla="*/ 3 h 373"/>
                <a:gd name="T8" fmla="*/ 0 w 216"/>
                <a:gd name="T9" fmla="*/ 3 h 373"/>
                <a:gd name="T10" fmla="*/ 0 w 216"/>
                <a:gd name="T11" fmla="*/ 3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3 h 373"/>
                <a:gd name="T22" fmla="*/ 0 w 216"/>
                <a:gd name="T23" fmla="*/ 3 h 373"/>
                <a:gd name="T24" fmla="*/ 0 w 216"/>
                <a:gd name="T25" fmla="*/ 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/>
            <a:p>
              <a:endParaRPr lang="ru-RU" sz="1190"/>
            </a:p>
          </p:txBody>
        </p:sp>
        <p:sp>
          <p:nvSpPr>
            <p:cNvPr id="30990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 h 373"/>
                <a:gd name="T4" fmla="*/ 0 w 29"/>
                <a:gd name="T5" fmla="*/ 3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/>
            <a:p>
              <a:endParaRPr lang="ru-RU" sz="1190"/>
            </a:p>
          </p:txBody>
        </p:sp>
        <p:sp>
          <p:nvSpPr>
            <p:cNvPr id="30991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3 h 373"/>
                <a:gd name="T2" fmla="*/ 0 w 217"/>
                <a:gd name="T3" fmla="*/ 3 h 373"/>
                <a:gd name="T4" fmla="*/ 0 w 217"/>
                <a:gd name="T5" fmla="*/ 3 h 373"/>
                <a:gd name="T6" fmla="*/ 0 w 217"/>
                <a:gd name="T7" fmla="*/ 3 h 373"/>
                <a:gd name="T8" fmla="*/ 0 w 217"/>
                <a:gd name="T9" fmla="*/ 3 h 373"/>
                <a:gd name="T10" fmla="*/ 0 w 217"/>
                <a:gd name="T11" fmla="*/ 3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3 h 373"/>
                <a:gd name="T22" fmla="*/ 0 w 217"/>
                <a:gd name="T23" fmla="*/ 3 h 373"/>
                <a:gd name="T24" fmla="*/ 0 w 217"/>
                <a:gd name="T25" fmla="*/ 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/>
            <a:p>
              <a:endParaRPr lang="ru-RU" sz="1190"/>
            </a:p>
          </p:txBody>
        </p:sp>
        <p:sp>
          <p:nvSpPr>
            <p:cNvPr id="30992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 h 373"/>
                <a:gd name="T4" fmla="*/ 0 w 29"/>
                <a:gd name="T5" fmla="*/ 3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/>
            <a:p>
              <a:endParaRPr lang="ru-RU" sz="1190"/>
            </a:p>
          </p:txBody>
        </p:sp>
        <p:sp>
          <p:nvSpPr>
            <p:cNvPr id="30993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3 h 372"/>
                <a:gd name="T2" fmla="*/ 0 w 216"/>
                <a:gd name="T3" fmla="*/ 3 h 372"/>
                <a:gd name="T4" fmla="*/ 0 w 216"/>
                <a:gd name="T5" fmla="*/ 3 h 372"/>
                <a:gd name="T6" fmla="*/ 0 w 216"/>
                <a:gd name="T7" fmla="*/ 3 h 372"/>
                <a:gd name="T8" fmla="*/ 0 w 216"/>
                <a:gd name="T9" fmla="*/ 3 h 372"/>
                <a:gd name="T10" fmla="*/ 0 w 216"/>
                <a:gd name="T11" fmla="*/ 3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3 h 372"/>
                <a:gd name="T22" fmla="*/ 0 w 216"/>
                <a:gd name="T23" fmla="*/ 3 h 372"/>
                <a:gd name="T24" fmla="*/ 0 w 216"/>
                <a:gd name="T25" fmla="*/ 3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/>
            <a:p>
              <a:endParaRPr lang="ru-RU" sz="1190"/>
            </a:p>
          </p:txBody>
        </p:sp>
        <p:sp>
          <p:nvSpPr>
            <p:cNvPr id="30994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 h 372"/>
                <a:gd name="T4" fmla="*/ 0 w 29"/>
                <a:gd name="T5" fmla="*/ 3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/>
            <a:p>
              <a:endParaRPr lang="ru-RU" sz="1190"/>
            </a:p>
          </p:txBody>
        </p:sp>
        <p:sp>
          <p:nvSpPr>
            <p:cNvPr id="30995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3 h 372"/>
                <a:gd name="T2" fmla="*/ 0 w 217"/>
                <a:gd name="T3" fmla="*/ 3 h 372"/>
                <a:gd name="T4" fmla="*/ 0 w 217"/>
                <a:gd name="T5" fmla="*/ 3 h 372"/>
                <a:gd name="T6" fmla="*/ 0 w 217"/>
                <a:gd name="T7" fmla="*/ 3 h 372"/>
                <a:gd name="T8" fmla="*/ 0 w 217"/>
                <a:gd name="T9" fmla="*/ 3 h 372"/>
                <a:gd name="T10" fmla="*/ 0 w 217"/>
                <a:gd name="T11" fmla="*/ 3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3 h 372"/>
                <a:gd name="T22" fmla="*/ 0 w 217"/>
                <a:gd name="T23" fmla="*/ 3 h 372"/>
                <a:gd name="T24" fmla="*/ 0 w 217"/>
                <a:gd name="T25" fmla="*/ 3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/>
            <a:p>
              <a:endParaRPr lang="ru-RU" sz="1190"/>
            </a:p>
          </p:txBody>
        </p:sp>
        <p:sp>
          <p:nvSpPr>
            <p:cNvPr id="30996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 h 372"/>
                <a:gd name="T4" fmla="*/ 0 w 29"/>
                <a:gd name="T5" fmla="*/ 3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/>
            <a:p>
              <a:endParaRPr lang="ru-RU" sz="1190"/>
            </a:p>
          </p:txBody>
        </p:sp>
        <p:sp>
          <p:nvSpPr>
            <p:cNvPr id="30997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3 h 373"/>
                <a:gd name="T2" fmla="*/ 0 w 215"/>
                <a:gd name="T3" fmla="*/ 3 h 373"/>
                <a:gd name="T4" fmla="*/ 0 w 215"/>
                <a:gd name="T5" fmla="*/ 3 h 373"/>
                <a:gd name="T6" fmla="*/ 0 w 215"/>
                <a:gd name="T7" fmla="*/ 3 h 373"/>
                <a:gd name="T8" fmla="*/ 0 w 215"/>
                <a:gd name="T9" fmla="*/ 3 h 373"/>
                <a:gd name="T10" fmla="*/ 0 w 215"/>
                <a:gd name="T11" fmla="*/ 3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3 h 373"/>
                <a:gd name="T22" fmla="*/ 0 w 215"/>
                <a:gd name="T23" fmla="*/ 3 h 373"/>
                <a:gd name="T24" fmla="*/ 0 w 215"/>
                <a:gd name="T25" fmla="*/ 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/>
            <a:p>
              <a:endParaRPr lang="ru-RU" sz="1190"/>
            </a:p>
          </p:txBody>
        </p:sp>
        <p:sp>
          <p:nvSpPr>
            <p:cNvPr id="30998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 h 373"/>
                <a:gd name="T4" fmla="*/ 0 w 29"/>
                <a:gd name="T5" fmla="*/ 3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/>
            <a:p>
              <a:endParaRPr lang="ru-RU" sz="1190"/>
            </a:p>
          </p:txBody>
        </p:sp>
        <p:sp>
          <p:nvSpPr>
            <p:cNvPr id="30999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3 h 373"/>
                <a:gd name="T2" fmla="*/ 0 w 216"/>
                <a:gd name="T3" fmla="*/ 3 h 373"/>
                <a:gd name="T4" fmla="*/ 0 w 216"/>
                <a:gd name="T5" fmla="*/ 3 h 373"/>
                <a:gd name="T6" fmla="*/ 0 w 216"/>
                <a:gd name="T7" fmla="*/ 3 h 373"/>
                <a:gd name="T8" fmla="*/ 0 w 216"/>
                <a:gd name="T9" fmla="*/ 3 h 373"/>
                <a:gd name="T10" fmla="*/ 0 w 216"/>
                <a:gd name="T11" fmla="*/ 3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3 h 373"/>
                <a:gd name="T22" fmla="*/ 0 w 216"/>
                <a:gd name="T23" fmla="*/ 3 h 373"/>
                <a:gd name="T24" fmla="*/ 0 w 216"/>
                <a:gd name="T25" fmla="*/ 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/>
            <a:p>
              <a:endParaRPr lang="ru-RU" sz="1190"/>
            </a:p>
          </p:txBody>
        </p:sp>
        <p:sp>
          <p:nvSpPr>
            <p:cNvPr id="31000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 h 373"/>
                <a:gd name="T4" fmla="*/ 0 w 29"/>
                <a:gd name="T5" fmla="*/ 3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/>
            <a:p>
              <a:endParaRPr lang="ru-RU" sz="1190"/>
            </a:p>
          </p:txBody>
        </p:sp>
        <p:sp>
          <p:nvSpPr>
            <p:cNvPr id="31001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3 h 373"/>
                <a:gd name="T2" fmla="*/ 0 w 215"/>
                <a:gd name="T3" fmla="*/ 3 h 373"/>
                <a:gd name="T4" fmla="*/ 0 w 215"/>
                <a:gd name="T5" fmla="*/ 3 h 373"/>
                <a:gd name="T6" fmla="*/ 0 w 215"/>
                <a:gd name="T7" fmla="*/ 3 h 373"/>
                <a:gd name="T8" fmla="*/ 0 w 215"/>
                <a:gd name="T9" fmla="*/ 3 h 373"/>
                <a:gd name="T10" fmla="*/ 0 w 215"/>
                <a:gd name="T11" fmla="*/ 3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3 h 373"/>
                <a:gd name="T22" fmla="*/ 0 w 215"/>
                <a:gd name="T23" fmla="*/ 3 h 373"/>
                <a:gd name="T24" fmla="*/ 0 w 215"/>
                <a:gd name="T25" fmla="*/ 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/>
            <a:p>
              <a:endParaRPr lang="ru-RU" sz="1190"/>
            </a:p>
          </p:txBody>
        </p:sp>
        <p:sp>
          <p:nvSpPr>
            <p:cNvPr id="31002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 h 373"/>
                <a:gd name="T4" fmla="*/ 0 w 29"/>
                <a:gd name="T5" fmla="*/ 3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/>
            <a:p>
              <a:endParaRPr lang="ru-RU" sz="1190"/>
            </a:p>
          </p:txBody>
        </p:sp>
        <p:sp>
          <p:nvSpPr>
            <p:cNvPr id="31003" name="Freeform 385"/>
            <p:cNvSpPr>
              <a:spLocks/>
            </p:cNvSpPr>
            <p:nvPr/>
          </p:nvSpPr>
          <p:spPr bwMode="auto">
            <a:xfrm>
              <a:off x="4903" y="3139"/>
              <a:ext cx="71" cy="324"/>
            </a:xfrm>
            <a:custGeom>
              <a:avLst/>
              <a:gdLst>
                <a:gd name="T0" fmla="*/ 0 w 216"/>
                <a:gd name="T1" fmla="*/ 3 h 372"/>
                <a:gd name="T2" fmla="*/ 0 w 216"/>
                <a:gd name="T3" fmla="*/ 3 h 372"/>
                <a:gd name="T4" fmla="*/ 0 w 216"/>
                <a:gd name="T5" fmla="*/ 3 h 372"/>
                <a:gd name="T6" fmla="*/ 0 w 216"/>
                <a:gd name="T7" fmla="*/ 3 h 372"/>
                <a:gd name="T8" fmla="*/ 0 w 216"/>
                <a:gd name="T9" fmla="*/ 3 h 372"/>
                <a:gd name="T10" fmla="*/ 0 w 216"/>
                <a:gd name="T11" fmla="*/ 3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3 h 372"/>
                <a:gd name="T22" fmla="*/ 0 w 216"/>
                <a:gd name="T23" fmla="*/ 3 h 372"/>
                <a:gd name="T24" fmla="*/ 0 w 216"/>
                <a:gd name="T25" fmla="*/ 3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29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6" y="372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/>
            <a:p>
              <a:endParaRPr lang="ru-RU" sz="1190"/>
            </a:p>
          </p:txBody>
        </p:sp>
        <p:sp>
          <p:nvSpPr>
            <p:cNvPr id="31004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 h 372"/>
                <a:gd name="T4" fmla="*/ 0 w 29"/>
                <a:gd name="T5" fmla="*/ 3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/>
            <a:p>
              <a:endParaRPr lang="ru-RU" sz="1190"/>
            </a:p>
          </p:txBody>
        </p:sp>
        <p:sp>
          <p:nvSpPr>
            <p:cNvPr id="31005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3 h 372"/>
                <a:gd name="T2" fmla="*/ 0 w 215"/>
                <a:gd name="T3" fmla="*/ 3 h 372"/>
                <a:gd name="T4" fmla="*/ 0 w 215"/>
                <a:gd name="T5" fmla="*/ 3 h 372"/>
                <a:gd name="T6" fmla="*/ 0 w 215"/>
                <a:gd name="T7" fmla="*/ 3 h 372"/>
                <a:gd name="T8" fmla="*/ 0 w 215"/>
                <a:gd name="T9" fmla="*/ 3 h 372"/>
                <a:gd name="T10" fmla="*/ 0 w 215"/>
                <a:gd name="T11" fmla="*/ 3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3 h 372"/>
                <a:gd name="T22" fmla="*/ 0 w 215"/>
                <a:gd name="T23" fmla="*/ 3 h 372"/>
                <a:gd name="T24" fmla="*/ 0 w 215"/>
                <a:gd name="T25" fmla="*/ 3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/>
            <a:p>
              <a:endParaRPr lang="ru-RU" sz="1190"/>
            </a:p>
          </p:txBody>
        </p:sp>
        <p:sp>
          <p:nvSpPr>
            <p:cNvPr id="31006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 h 372"/>
                <a:gd name="T4" fmla="*/ 0 w 29"/>
                <a:gd name="T5" fmla="*/ 3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/>
            <a:p>
              <a:endParaRPr lang="ru-RU" sz="1190"/>
            </a:p>
          </p:txBody>
        </p:sp>
        <p:sp>
          <p:nvSpPr>
            <p:cNvPr id="31007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1008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1009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1010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1011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1012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1013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19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19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/>
            <a:p>
              <a:endParaRPr lang="ru-RU" sz="1190"/>
            </a:p>
          </p:txBody>
        </p:sp>
      </p:grpSp>
      <p:grpSp>
        <p:nvGrpSpPr>
          <p:cNvPr id="30773" name="Group 316"/>
          <p:cNvGrpSpPr>
            <a:grpSpLocks/>
          </p:cNvGrpSpPr>
          <p:nvPr/>
        </p:nvGrpSpPr>
        <p:grpSpPr bwMode="auto">
          <a:xfrm>
            <a:off x="4555136" y="5521600"/>
            <a:ext cx="206494" cy="170055"/>
            <a:chOff x="4727" y="2506"/>
            <a:chExt cx="706" cy="1172"/>
          </a:xfrm>
        </p:grpSpPr>
        <p:sp>
          <p:nvSpPr>
            <p:cNvPr id="30856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4 h 135"/>
                <a:gd name="T2" fmla="*/ 0 w 139"/>
                <a:gd name="T3" fmla="*/ 4 h 135"/>
                <a:gd name="T4" fmla="*/ 0 w 139"/>
                <a:gd name="T5" fmla="*/ 4 h 135"/>
                <a:gd name="T6" fmla="*/ 0 w 139"/>
                <a:gd name="T7" fmla="*/ 4 h 135"/>
                <a:gd name="T8" fmla="*/ 0 w 139"/>
                <a:gd name="T9" fmla="*/ 4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4 h 135"/>
                <a:gd name="T16" fmla="*/ 0 w 139"/>
                <a:gd name="T17" fmla="*/ 4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/>
            <a:p>
              <a:endParaRPr lang="ru-RU" sz="1190"/>
            </a:p>
          </p:txBody>
        </p:sp>
        <p:sp>
          <p:nvSpPr>
            <p:cNvPr id="30857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3 h 1278"/>
                <a:gd name="T2" fmla="*/ 0 w 1946"/>
                <a:gd name="T3" fmla="*/ 3 h 1278"/>
                <a:gd name="T4" fmla="*/ 0 w 1946"/>
                <a:gd name="T5" fmla="*/ 3 h 1278"/>
                <a:gd name="T6" fmla="*/ 0 w 1946"/>
                <a:gd name="T7" fmla="*/ 3 h 1278"/>
                <a:gd name="T8" fmla="*/ 0 w 1946"/>
                <a:gd name="T9" fmla="*/ 3 h 1278"/>
                <a:gd name="T10" fmla="*/ 0 w 1946"/>
                <a:gd name="T11" fmla="*/ 3 h 1278"/>
                <a:gd name="T12" fmla="*/ 0 w 1946"/>
                <a:gd name="T13" fmla="*/ 3 h 1278"/>
                <a:gd name="T14" fmla="*/ 0 w 1946"/>
                <a:gd name="T15" fmla="*/ 3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3 h 1278"/>
                <a:gd name="T60" fmla="*/ 0 w 1946"/>
                <a:gd name="T61" fmla="*/ 3 h 1278"/>
                <a:gd name="T62" fmla="*/ 0 w 1946"/>
                <a:gd name="T63" fmla="*/ 3 h 1278"/>
                <a:gd name="T64" fmla="*/ 0 w 1946"/>
                <a:gd name="T65" fmla="*/ 3 h 1278"/>
                <a:gd name="T66" fmla="*/ 0 w 1946"/>
                <a:gd name="T67" fmla="*/ 3 h 1278"/>
                <a:gd name="T68" fmla="*/ 0 w 1946"/>
                <a:gd name="T69" fmla="*/ 3 h 1278"/>
                <a:gd name="T70" fmla="*/ 0 w 1946"/>
                <a:gd name="T71" fmla="*/ 3 h 1278"/>
                <a:gd name="T72" fmla="*/ 0 w 1946"/>
                <a:gd name="T73" fmla="*/ 3 h 1278"/>
                <a:gd name="T74" fmla="*/ 0 w 1946"/>
                <a:gd name="T75" fmla="*/ 3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/>
            <a:p>
              <a:endParaRPr lang="ru-RU" sz="1190"/>
            </a:p>
          </p:txBody>
        </p:sp>
        <p:sp>
          <p:nvSpPr>
            <p:cNvPr id="30858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859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860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861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862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863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864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865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866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867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868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869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870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871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872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873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3 h 102"/>
                <a:gd name="T2" fmla="*/ 0 w 440"/>
                <a:gd name="T3" fmla="*/ 3 h 102"/>
                <a:gd name="T4" fmla="*/ 0 w 440"/>
                <a:gd name="T5" fmla="*/ 3 h 102"/>
                <a:gd name="T6" fmla="*/ 0 w 440"/>
                <a:gd name="T7" fmla="*/ 3 h 102"/>
                <a:gd name="T8" fmla="*/ 0 w 440"/>
                <a:gd name="T9" fmla="*/ 3 h 102"/>
                <a:gd name="T10" fmla="*/ 0 w 440"/>
                <a:gd name="T11" fmla="*/ 3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3 h 102"/>
                <a:gd name="T56" fmla="*/ 0 w 440"/>
                <a:gd name="T57" fmla="*/ 3 h 102"/>
                <a:gd name="T58" fmla="*/ 0 w 440"/>
                <a:gd name="T59" fmla="*/ 3 h 102"/>
                <a:gd name="T60" fmla="*/ 0 w 440"/>
                <a:gd name="T61" fmla="*/ 3 h 102"/>
                <a:gd name="T62" fmla="*/ 0 w 440"/>
                <a:gd name="T63" fmla="*/ 3 h 102"/>
                <a:gd name="T64" fmla="*/ 0 w 440"/>
                <a:gd name="T65" fmla="*/ 3 h 102"/>
                <a:gd name="T66" fmla="*/ 0 w 440"/>
                <a:gd name="T67" fmla="*/ 3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/>
            <a:p>
              <a:endParaRPr lang="ru-RU" sz="1190"/>
            </a:p>
          </p:txBody>
        </p:sp>
        <p:sp>
          <p:nvSpPr>
            <p:cNvPr id="30874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4 h 168"/>
                <a:gd name="T2" fmla="*/ 0 w 1847"/>
                <a:gd name="T3" fmla="*/ 4 h 168"/>
                <a:gd name="T4" fmla="*/ 0 w 1847"/>
                <a:gd name="T5" fmla="*/ 4 h 168"/>
                <a:gd name="T6" fmla="*/ 0 w 1847"/>
                <a:gd name="T7" fmla="*/ 4 h 168"/>
                <a:gd name="T8" fmla="*/ 0 w 1847"/>
                <a:gd name="T9" fmla="*/ 4 h 168"/>
                <a:gd name="T10" fmla="*/ 0 w 1847"/>
                <a:gd name="T11" fmla="*/ 4 h 168"/>
                <a:gd name="T12" fmla="*/ 0 w 1847"/>
                <a:gd name="T13" fmla="*/ 4 h 168"/>
                <a:gd name="T14" fmla="*/ 0 w 1847"/>
                <a:gd name="T15" fmla="*/ 4 h 168"/>
                <a:gd name="T16" fmla="*/ 0 w 1847"/>
                <a:gd name="T17" fmla="*/ 4 h 168"/>
                <a:gd name="T18" fmla="*/ 0 w 1847"/>
                <a:gd name="T19" fmla="*/ 4 h 168"/>
                <a:gd name="T20" fmla="*/ 0 w 1847"/>
                <a:gd name="T21" fmla="*/ 4 h 168"/>
                <a:gd name="T22" fmla="*/ 0 w 1847"/>
                <a:gd name="T23" fmla="*/ 4 h 168"/>
                <a:gd name="T24" fmla="*/ 0 w 1847"/>
                <a:gd name="T25" fmla="*/ 4 h 168"/>
                <a:gd name="T26" fmla="*/ 0 w 1847"/>
                <a:gd name="T27" fmla="*/ 4 h 168"/>
                <a:gd name="T28" fmla="*/ 0 w 1847"/>
                <a:gd name="T29" fmla="*/ 4 h 168"/>
                <a:gd name="T30" fmla="*/ 0 w 1847"/>
                <a:gd name="T31" fmla="*/ 4 h 168"/>
                <a:gd name="T32" fmla="*/ 0 w 1847"/>
                <a:gd name="T33" fmla="*/ 4 h 168"/>
                <a:gd name="T34" fmla="*/ 0 w 1847"/>
                <a:gd name="T35" fmla="*/ 4 h 168"/>
                <a:gd name="T36" fmla="*/ 0 w 1847"/>
                <a:gd name="T37" fmla="*/ 4 h 168"/>
                <a:gd name="T38" fmla="*/ 0 w 1847"/>
                <a:gd name="T39" fmla="*/ 4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4 h 168"/>
                <a:gd name="T62" fmla="*/ 0 w 1847"/>
                <a:gd name="T63" fmla="*/ 4 h 168"/>
                <a:gd name="T64" fmla="*/ 0 w 1847"/>
                <a:gd name="T65" fmla="*/ 4 h 168"/>
                <a:gd name="T66" fmla="*/ 0 w 1847"/>
                <a:gd name="T67" fmla="*/ 4 h 168"/>
                <a:gd name="T68" fmla="*/ 0 w 1847"/>
                <a:gd name="T69" fmla="*/ 4 h 168"/>
                <a:gd name="T70" fmla="*/ 0 w 1847"/>
                <a:gd name="T71" fmla="*/ 4 h 168"/>
                <a:gd name="T72" fmla="*/ 0 w 1847"/>
                <a:gd name="T73" fmla="*/ 4 h 168"/>
                <a:gd name="T74" fmla="*/ 0 w 1847"/>
                <a:gd name="T75" fmla="*/ 4 h 168"/>
                <a:gd name="T76" fmla="*/ 0 w 1847"/>
                <a:gd name="T77" fmla="*/ 4 h 168"/>
                <a:gd name="T78" fmla="*/ 0 w 1847"/>
                <a:gd name="T79" fmla="*/ 4 h 168"/>
                <a:gd name="T80" fmla="*/ 0 w 1847"/>
                <a:gd name="T81" fmla="*/ 4 h 168"/>
                <a:gd name="T82" fmla="*/ 0 w 1847"/>
                <a:gd name="T83" fmla="*/ 4 h 168"/>
                <a:gd name="T84" fmla="*/ 0 w 1847"/>
                <a:gd name="T85" fmla="*/ 4 h 168"/>
                <a:gd name="T86" fmla="*/ 0 w 1847"/>
                <a:gd name="T87" fmla="*/ 4 h 168"/>
                <a:gd name="T88" fmla="*/ 0 w 1847"/>
                <a:gd name="T89" fmla="*/ 4 h 168"/>
                <a:gd name="T90" fmla="*/ 0 w 1847"/>
                <a:gd name="T91" fmla="*/ 4 h 168"/>
                <a:gd name="T92" fmla="*/ 0 w 1847"/>
                <a:gd name="T93" fmla="*/ 4 h 168"/>
                <a:gd name="T94" fmla="*/ 0 w 1847"/>
                <a:gd name="T95" fmla="*/ 4 h 168"/>
                <a:gd name="T96" fmla="*/ 0 w 1847"/>
                <a:gd name="T97" fmla="*/ 4 h 168"/>
                <a:gd name="T98" fmla="*/ 0 w 1847"/>
                <a:gd name="T99" fmla="*/ 4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/>
            <a:p>
              <a:endParaRPr lang="ru-RU" sz="1190"/>
            </a:p>
          </p:txBody>
        </p:sp>
        <p:sp>
          <p:nvSpPr>
            <p:cNvPr id="30875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876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877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878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879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880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881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882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883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884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885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886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887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888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889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890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891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892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893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894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895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896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897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898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899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900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901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902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903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904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905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906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907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908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3 h 373"/>
                <a:gd name="T2" fmla="*/ 0 w 217"/>
                <a:gd name="T3" fmla="*/ 3 h 373"/>
                <a:gd name="T4" fmla="*/ 0 w 217"/>
                <a:gd name="T5" fmla="*/ 3 h 373"/>
                <a:gd name="T6" fmla="*/ 0 w 217"/>
                <a:gd name="T7" fmla="*/ 3 h 373"/>
                <a:gd name="T8" fmla="*/ 0 w 217"/>
                <a:gd name="T9" fmla="*/ 3 h 373"/>
                <a:gd name="T10" fmla="*/ 0 w 217"/>
                <a:gd name="T11" fmla="*/ 3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3 h 373"/>
                <a:gd name="T22" fmla="*/ 0 w 217"/>
                <a:gd name="T23" fmla="*/ 3 h 373"/>
                <a:gd name="T24" fmla="*/ 0 w 217"/>
                <a:gd name="T25" fmla="*/ 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/>
            <a:p>
              <a:endParaRPr lang="ru-RU" sz="1190"/>
            </a:p>
          </p:txBody>
        </p:sp>
        <p:sp>
          <p:nvSpPr>
            <p:cNvPr id="30909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 h 373"/>
                <a:gd name="T4" fmla="*/ 0 w 29"/>
                <a:gd name="T5" fmla="*/ 3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/>
            <a:p>
              <a:endParaRPr lang="ru-RU" sz="1190"/>
            </a:p>
          </p:txBody>
        </p:sp>
        <p:sp>
          <p:nvSpPr>
            <p:cNvPr id="30910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3 h 373"/>
                <a:gd name="T2" fmla="*/ 0 w 216"/>
                <a:gd name="T3" fmla="*/ 3 h 373"/>
                <a:gd name="T4" fmla="*/ 0 w 216"/>
                <a:gd name="T5" fmla="*/ 3 h 373"/>
                <a:gd name="T6" fmla="*/ 0 w 216"/>
                <a:gd name="T7" fmla="*/ 3 h 373"/>
                <a:gd name="T8" fmla="*/ 0 w 216"/>
                <a:gd name="T9" fmla="*/ 3 h 373"/>
                <a:gd name="T10" fmla="*/ 0 w 216"/>
                <a:gd name="T11" fmla="*/ 3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3 h 373"/>
                <a:gd name="T22" fmla="*/ 0 w 216"/>
                <a:gd name="T23" fmla="*/ 3 h 373"/>
                <a:gd name="T24" fmla="*/ 0 w 216"/>
                <a:gd name="T25" fmla="*/ 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/>
            <a:p>
              <a:endParaRPr lang="ru-RU" sz="1190"/>
            </a:p>
          </p:txBody>
        </p:sp>
        <p:sp>
          <p:nvSpPr>
            <p:cNvPr id="30911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 h 373"/>
                <a:gd name="T4" fmla="*/ 0 w 29"/>
                <a:gd name="T5" fmla="*/ 3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/>
            <a:p>
              <a:endParaRPr lang="ru-RU" sz="1190"/>
            </a:p>
          </p:txBody>
        </p:sp>
        <p:sp>
          <p:nvSpPr>
            <p:cNvPr id="30912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3 h 373"/>
                <a:gd name="T2" fmla="*/ 0 w 217"/>
                <a:gd name="T3" fmla="*/ 3 h 373"/>
                <a:gd name="T4" fmla="*/ 0 w 217"/>
                <a:gd name="T5" fmla="*/ 3 h 373"/>
                <a:gd name="T6" fmla="*/ 0 w 217"/>
                <a:gd name="T7" fmla="*/ 3 h 373"/>
                <a:gd name="T8" fmla="*/ 0 w 217"/>
                <a:gd name="T9" fmla="*/ 3 h 373"/>
                <a:gd name="T10" fmla="*/ 0 w 217"/>
                <a:gd name="T11" fmla="*/ 3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3 h 373"/>
                <a:gd name="T22" fmla="*/ 0 w 217"/>
                <a:gd name="T23" fmla="*/ 3 h 373"/>
                <a:gd name="T24" fmla="*/ 0 w 217"/>
                <a:gd name="T25" fmla="*/ 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/>
            <a:p>
              <a:endParaRPr lang="ru-RU" sz="1190"/>
            </a:p>
          </p:txBody>
        </p:sp>
        <p:sp>
          <p:nvSpPr>
            <p:cNvPr id="30913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 h 373"/>
                <a:gd name="T4" fmla="*/ 0 w 29"/>
                <a:gd name="T5" fmla="*/ 3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/>
            <a:p>
              <a:endParaRPr lang="ru-RU" sz="1190"/>
            </a:p>
          </p:txBody>
        </p:sp>
        <p:sp>
          <p:nvSpPr>
            <p:cNvPr id="30914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3 h 372"/>
                <a:gd name="T2" fmla="*/ 0 w 216"/>
                <a:gd name="T3" fmla="*/ 3 h 372"/>
                <a:gd name="T4" fmla="*/ 0 w 216"/>
                <a:gd name="T5" fmla="*/ 3 h 372"/>
                <a:gd name="T6" fmla="*/ 0 w 216"/>
                <a:gd name="T7" fmla="*/ 3 h 372"/>
                <a:gd name="T8" fmla="*/ 0 w 216"/>
                <a:gd name="T9" fmla="*/ 3 h 372"/>
                <a:gd name="T10" fmla="*/ 0 w 216"/>
                <a:gd name="T11" fmla="*/ 3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3 h 372"/>
                <a:gd name="T22" fmla="*/ 0 w 216"/>
                <a:gd name="T23" fmla="*/ 3 h 372"/>
                <a:gd name="T24" fmla="*/ 0 w 216"/>
                <a:gd name="T25" fmla="*/ 3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/>
            <a:p>
              <a:endParaRPr lang="ru-RU" sz="1190"/>
            </a:p>
          </p:txBody>
        </p:sp>
        <p:sp>
          <p:nvSpPr>
            <p:cNvPr id="30915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 h 372"/>
                <a:gd name="T4" fmla="*/ 0 w 29"/>
                <a:gd name="T5" fmla="*/ 3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/>
            <a:p>
              <a:endParaRPr lang="ru-RU" sz="1190"/>
            </a:p>
          </p:txBody>
        </p:sp>
        <p:sp>
          <p:nvSpPr>
            <p:cNvPr id="30916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3 h 372"/>
                <a:gd name="T2" fmla="*/ 0 w 217"/>
                <a:gd name="T3" fmla="*/ 3 h 372"/>
                <a:gd name="T4" fmla="*/ 0 w 217"/>
                <a:gd name="T5" fmla="*/ 3 h 372"/>
                <a:gd name="T6" fmla="*/ 0 w 217"/>
                <a:gd name="T7" fmla="*/ 3 h 372"/>
                <a:gd name="T8" fmla="*/ 0 w 217"/>
                <a:gd name="T9" fmla="*/ 3 h 372"/>
                <a:gd name="T10" fmla="*/ 0 w 217"/>
                <a:gd name="T11" fmla="*/ 3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3 h 372"/>
                <a:gd name="T22" fmla="*/ 0 w 217"/>
                <a:gd name="T23" fmla="*/ 3 h 372"/>
                <a:gd name="T24" fmla="*/ 0 w 217"/>
                <a:gd name="T25" fmla="*/ 3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/>
            <a:p>
              <a:endParaRPr lang="ru-RU" sz="1190"/>
            </a:p>
          </p:txBody>
        </p:sp>
        <p:sp>
          <p:nvSpPr>
            <p:cNvPr id="30917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 h 372"/>
                <a:gd name="T4" fmla="*/ 0 w 29"/>
                <a:gd name="T5" fmla="*/ 3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/>
            <a:p>
              <a:endParaRPr lang="ru-RU" sz="1190"/>
            </a:p>
          </p:txBody>
        </p:sp>
        <p:sp>
          <p:nvSpPr>
            <p:cNvPr id="30918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3 h 373"/>
                <a:gd name="T2" fmla="*/ 0 w 215"/>
                <a:gd name="T3" fmla="*/ 3 h 373"/>
                <a:gd name="T4" fmla="*/ 0 w 215"/>
                <a:gd name="T5" fmla="*/ 3 h 373"/>
                <a:gd name="T6" fmla="*/ 0 w 215"/>
                <a:gd name="T7" fmla="*/ 3 h 373"/>
                <a:gd name="T8" fmla="*/ 0 w 215"/>
                <a:gd name="T9" fmla="*/ 3 h 373"/>
                <a:gd name="T10" fmla="*/ 0 w 215"/>
                <a:gd name="T11" fmla="*/ 3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3 h 373"/>
                <a:gd name="T22" fmla="*/ 0 w 215"/>
                <a:gd name="T23" fmla="*/ 3 h 373"/>
                <a:gd name="T24" fmla="*/ 0 w 215"/>
                <a:gd name="T25" fmla="*/ 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/>
            <a:p>
              <a:endParaRPr lang="ru-RU" sz="1190"/>
            </a:p>
          </p:txBody>
        </p:sp>
        <p:sp>
          <p:nvSpPr>
            <p:cNvPr id="30919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 h 373"/>
                <a:gd name="T4" fmla="*/ 0 w 29"/>
                <a:gd name="T5" fmla="*/ 3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/>
            <a:p>
              <a:endParaRPr lang="ru-RU" sz="1190"/>
            </a:p>
          </p:txBody>
        </p:sp>
        <p:sp>
          <p:nvSpPr>
            <p:cNvPr id="30920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3 h 373"/>
                <a:gd name="T2" fmla="*/ 0 w 216"/>
                <a:gd name="T3" fmla="*/ 3 h 373"/>
                <a:gd name="T4" fmla="*/ 0 w 216"/>
                <a:gd name="T5" fmla="*/ 3 h 373"/>
                <a:gd name="T6" fmla="*/ 0 w 216"/>
                <a:gd name="T7" fmla="*/ 3 h 373"/>
                <a:gd name="T8" fmla="*/ 0 w 216"/>
                <a:gd name="T9" fmla="*/ 3 h 373"/>
                <a:gd name="T10" fmla="*/ 0 w 216"/>
                <a:gd name="T11" fmla="*/ 3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3 h 373"/>
                <a:gd name="T22" fmla="*/ 0 w 216"/>
                <a:gd name="T23" fmla="*/ 3 h 373"/>
                <a:gd name="T24" fmla="*/ 0 w 216"/>
                <a:gd name="T25" fmla="*/ 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/>
            <a:p>
              <a:endParaRPr lang="ru-RU" sz="1190"/>
            </a:p>
          </p:txBody>
        </p:sp>
        <p:sp>
          <p:nvSpPr>
            <p:cNvPr id="30921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 h 373"/>
                <a:gd name="T4" fmla="*/ 0 w 29"/>
                <a:gd name="T5" fmla="*/ 3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/>
            <a:p>
              <a:endParaRPr lang="ru-RU" sz="1190"/>
            </a:p>
          </p:txBody>
        </p:sp>
        <p:sp>
          <p:nvSpPr>
            <p:cNvPr id="30922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3 h 373"/>
                <a:gd name="T2" fmla="*/ 0 w 215"/>
                <a:gd name="T3" fmla="*/ 3 h 373"/>
                <a:gd name="T4" fmla="*/ 0 w 215"/>
                <a:gd name="T5" fmla="*/ 3 h 373"/>
                <a:gd name="T6" fmla="*/ 0 w 215"/>
                <a:gd name="T7" fmla="*/ 3 h 373"/>
                <a:gd name="T8" fmla="*/ 0 w 215"/>
                <a:gd name="T9" fmla="*/ 3 h 373"/>
                <a:gd name="T10" fmla="*/ 0 w 215"/>
                <a:gd name="T11" fmla="*/ 3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3 h 373"/>
                <a:gd name="T22" fmla="*/ 0 w 215"/>
                <a:gd name="T23" fmla="*/ 3 h 373"/>
                <a:gd name="T24" fmla="*/ 0 w 215"/>
                <a:gd name="T25" fmla="*/ 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/>
            <a:p>
              <a:endParaRPr lang="ru-RU" sz="1190"/>
            </a:p>
          </p:txBody>
        </p:sp>
        <p:sp>
          <p:nvSpPr>
            <p:cNvPr id="30923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 h 373"/>
                <a:gd name="T4" fmla="*/ 0 w 29"/>
                <a:gd name="T5" fmla="*/ 3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/>
            <a:p>
              <a:endParaRPr lang="ru-RU" sz="1190"/>
            </a:p>
          </p:txBody>
        </p:sp>
        <p:sp>
          <p:nvSpPr>
            <p:cNvPr id="30924" name="Freeform 385"/>
            <p:cNvSpPr>
              <a:spLocks/>
            </p:cNvSpPr>
            <p:nvPr/>
          </p:nvSpPr>
          <p:spPr bwMode="auto">
            <a:xfrm>
              <a:off x="4903" y="3139"/>
              <a:ext cx="71" cy="324"/>
            </a:xfrm>
            <a:custGeom>
              <a:avLst/>
              <a:gdLst>
                <a:gd name="T0" fmla="*/ 0 w 216"/>
                <a:gd name="T1" fmla="*/ 3 h 372"/>
                <a:gd name="T2" fmla="*/ 0 w 216"/>
                <a:gd name="T3" fmla="*/ 3 h 372"/>
                <a:gd name="T4" fmla="*/ 0 w 216"/>
                <a:gd name="T5" fmla="*/ 3 h 372"/>
                <a:gd name="T6" fmla="*/ 0 w 216"/>
                <a:gd name="T7" fmla="*/ 3 h 372"/>
                <a:gd name="T8" fmla="*/ 0 w 216"/>
                <a:gd name="T9" fmla="*/ 3 h 372"/>
                <a:gd name="T10" fmla="*/ 0 w 216"/>
                <a:gd name="T11" fmla="*/ 3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3 h 372"/>
                <a:gd name="T22" fmla="*/ 0 w 216"/>
                <a:gd name="T23" fmla="*/ 3 h 372"/>
                <a:gd name="T24" fmla="*/ 0 w 216"/>
                <a:gd name="T25" fmla="*/ 3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29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6" y="372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/>
            <a:p>
              <a:endParaRPr lang="ru-RU" sz="1190"/>
            </a:p>
          </p:txBody>
        </p:sp>
        <p:sp>
          <p:nvSpPr>
            <p:cNvPr id="30925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 h 372"/>
                <a:gd name="T4" fmla="*/ 0 w 29"/>
                <a:gd name="T5" fmla="*/ 3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/>
            <a:p>
              <a:endParaRPr lang="ru-RU" sz="1190"/>
            </a:p>
          </p:txBody>
        </p:sp>
        <p:sp>
          <p:nvSpPr>
            <p:cNvPr id="30926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3 h 372"/>
                <a:gd name="T2" fmla="*/ 0 w 215"/>
                <a:gd name="T3" fmla="*/ 3 h 372"/>
                <a:gd name="T4" fmla="*/ 0 w 215"/>
                <a:gd name="T5" fmla="*/ 3 h 372"/>
                <a:gd name="T6" fmla="*/ 0 w 215"/>
                <a:gd name="T7" fmla="*/ 3 h 372"/>
                <a:gd name="T8" fmla="*/ 0 w 215"/>
                <a:gd name="T9" fmla="*/ 3 h 372"/>
                <a:gd name="T10" fmla="*/ 0 w 215"/>
                <a:gd name="T11" fmla="*/ 3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3 h 372"/>
                <a:gd name="T22" fmla="*/ 0 w 215"/>
                <a:gd name="T23" fmla="*/ 3 h 372"/>
                <a:gd name="T24" fmla="*/ 0 w 215"/>
                <a:gd name="T25" fmla="*/ 3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/>
            <a:p>
              <a:endParaRPr lang="ru-RU" sz="1190"/>
            </a:p>
          </p:txBody>
        </p:sp>
        <p:sp>
          <p:nvSpPr>
            <p:cNvPr id="30927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 h 372"/>
                <a:gd name="T4" fmla="*/ 0 w 29"/>
                <a:gd name="T5" fmla="*/ 3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/>
            <a:p>
              <a:endParaRPr lang="ru-RU" sz="1190"/>
            </a:p>
          </p:txBody>
        </p:sp>
        <p:sp>
          <p:nvSpPr>
            <p:cNvPr id="30928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929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930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931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932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933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934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19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19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/>
            <a:p>
              <a:endParaRPr lang="ru-RU" sz="1190"/>
            </a:p>
          </p:txBody>
        </p:sp>
      </p:grpSp>
      <p:grpSp>
        <p:nvGrpSpPr>
          <p:cNvPr id="30774" name="Group 316"/>
          <p:cNvGrpSpPr>
            <a:grpSpLocks/>
          </p:cNvGrpSpPr>
          <p:nvPr/>
        </p:nvGrpSpPr>
        <p:grpSpPr bwMode="auto">
          <a:xfrm>
            <a:off x="4320298" y="4776601"/>
            <a:ext cx="206494" cy="170055"/>
            <a:chOff x="4727" y="2506"/>
            <a:chExt cx="706" cy="1172"/>
          </a:xfrm>
        </p:grpSpPr>
        <p:sp>
          <p:nvSpPr>
            <p:cNvPr id="30777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4 h 135"/>
                <a:gd name="T2" fmla="*/ 0 w 139"/>
                <a:gd name="T3" fmla="*/ 4 h 135"/>
                <a:gd name="T4" fmla="*/ 0 w 139"/>
                <a:gd name="T5" fmla="*/ 4 h 135"/>
                <a:gd name="T6" fmla="*/ 0 w 139"/>
                <a:gd name="T7" fmla="*/ 4 h 135"/>
                <a:gd name="T8" fmla="*/ 0 w 139"/>
                <a:gd name="T9" fmla="*/ 4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4 h 135"/>
                <a:gd name="T16" fmla="*/ 0 w 139"/>
                <a:gd name="T17" fmla="*/ 4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/>
            <a:p>
              <a:endParaRPr lang="ru-RU" sz="1190"/>
            </a:p>
          </p:txBody>
        </p:sp>
        <p:sp>
          <p:nvSpPr>
            <p:cNvPr id="30778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3 h 1278"/>
                <a:gd name="T2" fmla="*/ 0 w 1946"/>
                <a:gd name="T3" fmla="*/ 3 h 1278"/>
                <a:gd name="T4" fmla="*/ 0 w 1946"/>
                <a:gd name="T5" fmla="*/ 3 h 1278"/>
                <a:gd name="T6" fmla="*/ 0 w 1946"/>
                <a:gd name="T7" fmla="*/ 3 h 1278"/>
                <a:gd name="T8" fmla="*/ 0 w 1946"/>
                <a:gd name="T9" fmla="*/ 3 h 1278"/>
                <a:gd name="T10" fmla="*/ 0 w 1946"/>
                <a:gd name="T11" fmla="*/ 3 h 1278"/>
                <a:gd name="T12" fmla="*/ 0 w 1946"/>
                <a:gd name="T13" fmla="*/ 3 h 1278"/>
                <a:gd name="T14" fmla="*/ 0 w 1946"/>
                <a:gd name="T15" fmla="*/ 3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3 h 1278"/>
                <a:gd name="T60" fmla="*/ 0 w 1946"/>
                <a:gd name="T61" fmla="*/ 3 h 1278"/>
                <a:gd name="T62" fmla="*/ 0 w 1946"/>
                <a:gd name="T63" fmla="*/ 3 h 1278"/>
                <a:gd name="T64" fmla="*/ 0 w 1946"/>
                <a:gd name="T65" fmla="*/ 3 h 1278"/>
                <a:gd name="T66" fmla="*/ 0 w 1946"/>
                <a:gd name="T67" fmla="*/ 3 h 1278"/>
                <a:gd name="T68" fmla="*/ 0 w 1946"/>
                <a:gd name="T69" fmla="*/ 3 h 1278"/>
                <a:gd name="T70" fmla="*/ 0 w 1946"/>
                <a:gd name="T71" fmla="*/ 3 h 1278"/>
                <a:gd name="T72" fmla="*/ 0 w 1946"/>
                <a:gd name="T73" fmla="*/ 3 h 1278"/>
                <a:gd name="T74" fmla="*/ 0 w 1946"/>
                <a:gd name="T75" fmla="*/ 3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/>
            <a:p>
              <a:endParaRPr lang="ru-RU" sz="1190"/>
            </a:p>
          </p:txBody>
        </p:sp>
        <p:sp>
          <p:nvSpPr>
            <p:cNvPr id="30779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780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781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782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783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784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785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786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787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788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789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790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791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792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793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794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3 h 102"/>
                <a:gd name="T2" fmla="*/ 0 w 440"/>
                <a:gd name="T3" fmla="*/ 3 h 102"/>
                <a:gd name="T4" fmla="*/ 0 w 440"/>
                <a:gd name="T5" fmla="*/ 3 h 102"/>
                <a:gd name="T6" fmla="*/ 0 w 440"/>
                <a:gd name="T7" fmla="*/ 3 h 102"/>
                <a:gd name="T8" fmla="*/ 0 w 440"/>
                <a:gd name="T9" fmla="*/ 3 h 102"/>
                <a:gd name="T10" fmla="*/ 0 w 440"/>
                <a:gd name="T11" fmla="*/ 3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3 h 102"/>
                <a:gd name="T56" fmla="*/ 0 w 440"/>
                <a:gd name="T57" fmla="*/ 3 h 102"/>
                <a:gd name="T58" fmla="*/ 0 w 440"/>
                <a:gd name="T59" fmla="*/ 3 h 102"/>
                <a:gd name="T60" fmla="*/ 0 w 440"/>
                <a:gd name="T61" fmla="*/ 3 h 102"/>
                <a:gd name="T62" fmla="*/ 0 w 440"/>
                <a:gd name="T63" fmla="*/ 3 h 102"/>
                <a:gd name="T64" fmla="*/ 0 w 440"/>
                <a:gd name="T65" fmla="*/ 3 h 102"/>
                <a:gd name="T66" fmla="*/ 0 w 440"/>
                <a:gd name="T67" fmla="*/ 3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/>
            <a:p>
              <a:endParaRPr lang="ru-RU" sz="1190"/>
            </a:p>
          </p:txBody>
        </p:sp>
        <p:sp>
          <p:nvSpPr>
            <p:cNvPr id="30795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4 h 168"/>
                <a:gd name="T2" fmla="*/ 0 w 1847"/>
                <a:gd name="T3" fmla="*/ 4 h 168"/>
                <a:gd name="T4" fmla="*/ 0 w 1847"/>
                <a:gd name="T5" fmla="*/ 4 h 168"/>
                <a:gd name="T6" fmla="*/ 0 w 1847"/>
                <a:gd name="T7" fmla="*/ 4 h 168"/>
                <a:gd name="T8" fmla="*/ 0 w 1847"/>
                <a:gd name="T9" fmla="*/ 4 h 168"/>
                <a:gd name="T10" fmla="*/ 0 w 1847"/>
                <a:gd name="T11" fmla="*/ 4 h 168"/>
                <a:gd name="T12" fmla="*/ 0 w 1847"/>
                <a:gd name="T13" fmla="*/ 4 h 168"/>
                <a:gd name="T14" fmla="*/ 0 w 1847"/>
                <a:gd name="T15" fmla="*/ 4 h 168"/>
                <a:gd name="T16" fmla="*/ 0 w 1847"/>
                <a:gd name="T17" fmla="*/ 4 h 168"/>
                <a:gd name="T18" fmla="*/ 0 w 1847"/>
                <a:gd name="T19" fmla="*/ 4 h 168"/>
                <a:gd name="T20" fmla="*/ 0 w 1847"/>
                <a:gd name="T21" fmla="*/ 4 h 168"/>
                <a:gd name="T22" fmla="*/ 0 w 1847"/>
                <a:gd name="T23" fmla="*/ 4 h 168"/>
                <a:gd name="T24" fmla="*/ 0 w 1847"/>
                <a:gd name="T25" fmla="*/ 4 h 168"/>
                <a:gd name="T26" fmla="*/ 0 w 1847"/>
                <a:gd name="T27" fmla="*/ 4 h 168"/>
                <a:gd name="T28" fmla="*/ 0 w 1847"/>
                <a:gd name="T29" fmla="*/ 4 h 168"/>
                <a:gd name="T30" fmla="*/ 0 w 1847"/>
                <a:gd name="T31" fmla="*/ 4 h 168"/>
                <a:gd name="T32" fmla="*/ 0 w 1847"/>
                <a:gd name="T33" fmla="*/ 4 h 168"/>
                <a:gd name="T34" fmla="*/ 0 w 1847"/>
                <a:gd name="T35" fmla="*/ 4 h 168"/>
                <a:gd name="T36" fmla="*/ 0 w 1847"/>
                <a:gd name="T37" fmla="*/ 4 h 168"/>
                <a:gd name="T38" fmla="*/ 0 w 1847"/>
                <a:gd name="T39" fmla="*/ 4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4 h 168"/>
                <a:gd name="T62" fmla="*/ 0 w 1847"/>
                <a:gd name="T63" fmla="*/ 4 h 168"/>
                <a:gd name="T64" fmla="*/ 0 w 1847"/>
                <a:gd name="T65" fmla="*/ 4 h 168"/>
                <a:gd name="T66" fmla="*/ 0 w 1847"/>
                <a:gd name="T67" fmla="*/ 4 h 168"/>
                <a:gd name="T68" fmla="*/ 0 w 1847"/>
                <a:gd name="T69" fmla="*/ 4 h 168"/>
                <a:gd name="T70" fmla="*/ 0 w 1847"/>
                <a:gd name="T71" fmla="*/ 4 h 168"/>
                <a:gd name="T72" fmla="*/ 0 w 1847"/>
                <a:gd name="T73" fmla="*/ 4 h 168"/>
                <a:gd name="T74" fmla="*/ 0 w 1847"/>
                <a:gd name="T75" fmla="*/ 4 h 168"/>
                <a:gd name="T76" fmla="*/ 0 w 1847"/>
                <a:gd name="T77" fmla="*/ 4 h 168"/>
                <a:gd name="T78" fmla="*/ 0 w 1847"/>
                <a:gd name="T79" fmla="*/ 4 h 168"/>
                <a:gd name="T80" fmla="*/ 0 w 1847"/>
                <a:gd name="T81" fmla="*/ 4 h 168"/>
                <a:gd name="T82" fmla="*/ 0 w 1847"/>
                <a:gd name="T83" fmla="*/ 4 h 168"/>
                <a:gd name="T84" fmla="*/ 0 w 1847"/>
                <a:gd name="T85" fmla="*/ 4 h 168"/>
                <a:gd name="T86" fmla="*/ 0 w 1847"/>
                <a:gd name="T87" fmla="*/ 4 h 168"/>
                <a:gd name="T88" fmla="*/ 0 w 1847"/>
                <a:gd name="T89" fmla="*/ 4 h 168"/>
                <a:gd name="T90" fmla="*/ 0 w 1847"/>
                <a:gd name="T91" fmla="*/ 4 h 168"/>
                <a:gd name="T92" fmla="*/ 0 w 1847"/>
                <a:gd name="T93" fmla="*/ 4 h 168"/>
                <a:gd name="T94" fmla="*/ 0 w 1847"/>
                <a:gd name="T95" fmla="*/ 4 h 168"/>
                <a:gd name="T96" fmla="*/ 0 w 1847"/>
                <a:gd name="T97" fmla="*/ 4 h 168"/>
                <a:gd name="T98" fmla="*/ 0 w 1847"/>
                <a:gd name="T99" fmla="*/ 4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/>
            <a:p>
              <a:endParaRPr lang="ru-RU" sz="1190"/>
            </a:p>
          </p:txBody>
        </p:sp>
        <p:sp>
          <p:nvSpPr>
            <p:cNvPr id="30796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797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798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799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800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801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802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803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804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805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806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807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808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809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810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811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812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813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814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815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816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817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818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819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820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821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822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823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824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825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826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827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828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829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3 h 373"/>
                <a:gd name="T2" fmla="*/ 0 w 217"/>
                <a:gd name="T3" fmla="*/ 3 h 373"/>
                <a:gd name="T4" fmla="*/ 0 w 217"/>
                <a:gd name="T5" fmla="*/ 3 h 373"/>
                <a:gd name="T6" fmla="*/ 0 w 217"/>
                <a:gd name="T7" fmla="*/ 3 h 373"/>
                <a:gd name="T8" fmla="*/ 0 w 217"/>
                <a:gd name="T9" fmla="*/ 3 h 373"/>
                <a:gd name="T10" fmla="*/ 0 w 217"/>
                <a:gd name="T11" fmla="*/ 3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3 h 373"/>
                <a:gd name="T22" fmla="*/ 0 w 217"/>
                <a:gd name="T23" fmla="*/ 3 h 373"/>
                <a:gd name="T24" fmla="*/ 0 w 217"/>
                <a:gd name="T25" fmla="*/ 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/>
            <a:p>
              <a:endParaRPr lang="ru-RU" sz="1190"/>
            </a:p>
          </p:txBody>
        </p:sp>
        <p:sp>
          <p:nvSpPr>
            <p:cNvPr id="30830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 h 373"/>
                <a:gd name="T4" fmla="*/ 0 w 29"/>
                <a:gd name="T5" fmla="*/ 3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/>
            <a:p>
              <a:endParaRPr lang="ru-RU" sz="1190"/>
            </a:p>
          </p:txBody>
        </p:sp>
        <p:sp>
          <p:nvSpPr>
            <p:cNvPr id="30831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3 h 373"/>
                <a:gd name="T2" fmla="*/ 0 w 216"/>
                <a:gd name="T3" fmla="*/ 3 h 373"/>
                <a:gd name="T4" fmla="*/ 0 w 216"/>
                <a:gd name="T5" fmla="*/ 3 h 373"/>
                <a:gd name="T6" fmla="*/ 0 w 216"/>
                <a:gd name="T7" fmla="*/ 3 h 373"/>
                <a:gd name="T8" fmla="*/ 0 w 216"/>
                <a:gd name="T9" fmla="*/ 3 h 373"/>
                <a:gd name="T10" fmla="*/ 0 w 216"/>
                <a:gd name="T11" fmla="*/ 3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3 h 373"/>
                <a:gd name="T22" fmla="*/ 0 w 216"/>
                <a:gd name="T23" fmla="*/ 3 h 373"/>
                <a:gd name="T24" fmla="*/ 0 w 216"/>
                <a:gd name="T25" fmla="*/ 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/>
            <a:p>
              <a:endParaRPr lang="ru-RU" sz="1190"/>
            </a:p>
          </p:txBody>
        </p:sp>
        <p:sp>
          <p:nvSpPr>
            <p:cNvPr id="30832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 h 373"/>
                <a:gd name="T4" fmla="*/ 0 w 29"/>
                <a:gd name="T5" fmla="*/ 3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/>
            <a:p>
              <a:endParaRPr lang="ru-RU" sz="1190"/>
            </a:p>
          </p:txBody>
        </p:sp>
        <p:sp>
          <p:nvSpPr>
            <p:cNvPr id="30833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3 h 373"/>
                <a:gd name="T2" fmla="*/ 0 w 217"/>
                <a:gd name="T3" fmla="*/ 3 h 373"/>
                <a:gd name="T4" fmla="*/ 0 w 217"/>
                <a:gd name="T5" fmla="*/ 3 h 373"/>
                <a:gd name="T6" fmla="*/ 0 w 217"/>
                <a:gd name="T7" fmla="*/ 3 h 373"/>
                <a:gd name="T8" fmla="*/ 0 w 217"/>
                <a:gd name="T9" fmla="*/ 3 h 373"/>
                <a:gd name="T10" fmla="*/ 0 w 217"/>
                <a:gd name="T11" fmla="*/ 3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3 h 373"/>
                <a:gd name="T22" fmla="*/ 0 w 217"/>
                <a:gd name="T23" fmla="*/ 3 h 373"/>
                <a:gd name="T24" fmla="*/ 0 w 217"/>
                <a:gd name="T25" fmla="*/ 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/>
            <a:p>
              <a:endParaRPr lang="ru-RU" sz="1190"/>
            </a:p>
          </p:txBody>
        </p:sp>
        <p:sp>
          <p:nvSpPr>
            <p:cNvPr id="30834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 h 373"/>
                <a:gd name="T4" fmla="*/ 0 w 29"/>
                <a:gd name="T5" fmla="*/ 3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/>
            <a:p>
              <a:endParaRPr lang="ru-RU" sz="1190"/>
            </a:p>
          </p:txBody>
        </p:sp>
        <p:sp>
          <p:nvSpPr>
            <p:cNvPr id="30835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3 h 372"/>
                <a:gd name="T2" fmla="*/ 0 w 216"/>
                <a:gd name="T3" fmla="*/ 3 h 372"/>
                <a:gd name="T4" fmla="*/ 0 w 216"/>
                <a:gd name="T5" fmla="*/ 3 h 372"/>
                <a:gd name="T6" fmla="*/ 0 w 216"/>
                <a:gd name="T7" fmla="*/ 3 h 372"/>
                <a:gd name="T8" fmla="*/ 0 w 216"/>
                <a:gd name="T9" fmla="*/ 3 h 372"/>
                <a:gd name="T10" fmla="*/ 0 w 216"/>
                <a:gd name="T11" fmla="*/ 3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3 h 372"/>
                <a:gd name="T22" fmla="*/ 0 w 216"/>
                <a:gd name="T23" fmla="*/ 3 h 372"/>
                <a:gd name="T24" fmla="*/ 0 w 216"/>
                <a:gd name="T25" fmla="*/ 3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/>
            <a:p>
              <a:endParaRPr lang="ru-RU" sz="1190"/>
            </a:p>
          </p:txBody>
        </p:sp>
        <p:sp>
          <p:nvSpPr>
            <p:cNvPr id="30836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 h 372"/>
                <a:gd name="T4" fmla="*/ 0 w 29"/>
                <a:gd name="T5" fmla="*/ 3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/>
            <a:p>
              <a:endParaRPr lang="ru-RU" sz="1190"/>
            </a:p>
          </p:txBody>
        </p:sp>
        <p:sp>
          <p:nvSpPr>
            <p:cNvPr id="30837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3 h 372"/>
                <a:gd name="T2" fmla="*/ 0 w 217"/>
                <a:gd name="T3" fmla="*/ 3 h 372"/>
                <a:gd name="T4" fmla="*/ 0 w 217"/>
                <a:gd name="T5" fmla="*/ 3 h 372"/>
                <a:gd name="T6" fmla="*/ 0 w 217"/>
                <a:gd name="T7" fmla="*/ 3 h 372"/>
                <a:gd name="T8" fmla="*/ 0 w 217"/>
                <a:gd name="T9" fmla="*/ 3 h 372"/>
                <a:gd name="T10" fmla="*/ 0 w 217"/>
                <a:gd name="T11" fmla="*/ 3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3 h 372"/>
                <a:gd name="T22" fmla="*/ 0 w 217"/>
                <a:gd name="T23" fmla="*/ 3 h 372"/>
                <a:gd name="T24" fmla="*/ 0 w 217"/>
                <a:gd name="T25" fmla="*/ 3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/>
            <a:p>
              <a:endParaRPr lang="ru-RU" sz="1190"/>
            </a:p>
          </p:txBody>
        </p:sp>
        <p:sp>
          <p:nvSpPr>
            <p:cNvPr id="30838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 h 372"/>
                <a:gd name="T4" fmla="*/ 0 w 29"/>
                <a:gd name="T5" fmla="*/ 3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/>
            <a:p>
              <a:endParaRPr lang="ru-RU" sz="1190"/>
            </a:p>
          </p:txBody>
        </p:sp>
        <p:sp>
          <p:nvSpPr>
            <p:cNvPr id="30839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3 h 373"/>
                <a:gd name="T2" fmla="*/ 0 w 215"/>
                <a:gd name="T3" fmla="*/ 3 h 373"/>
                <a:gd name="T4" fmla="*/ 0 w 215"/>
                <a:gd name="T5" fmla="*/ 3 h 373"/>
                <a:gd name="T6" fmla="*/ 0 w 215"/>
                <a:gd name="T7" fmla="*/ 3 h 373"/>
                <a:gd name="T8" fmla="*/ 0 w 215"/>
                <a:gd name="T9" fmla="*/ 3 h 373"/>
                <a:gd name="T10" fmla="*/ 0 w 215"/>
                <a:gd name="T11" fmla="*/ 3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3 h 373"/>
                <a:gd name="T22" fmla="*/ 0 w 215"/>
                <a:gd name="T23" fmla="*/ 3 h 373"/>
                <a:gd name="T24" fmla="*/ 0 w 215"/>
                <a:gd name="T25" fmla="*/ 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/>
            <a:p>
              <a:endParaRPr lang="ru-RU" sz="1190"/>
            </a:p>
          </p:txBody>
        </p:sp>
        <p:sp>
          <p:nvSpPr>
            <p:cNvPr id="30840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 h 373"/>
                <a:gd name="T4" fmla="*/ 0 w 29"/>
                <a:gd name="T5" fmla="*/ 3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/>
            <a:p>
              <a:endParaRPr lang="ru-RU" sz="1190"/>
            </a:p>
          </p:txBody>
        </p:sp>
        <p:sp>
          <p:nvSpPr>
            <p:cNvPr id="30841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3 h 373"/>
                <a:gd name="T2" fmla="*/ 0 w 216"/>
                <a:gd name="T3" fmla="*/ 3 h 373"/>
                <a:gd name="T4" fmla="*/ 0 w 216"/>
                <a:gd name="T5" fmla="*/ 3 h 373"/>
                <a:gd name="T6" fmla="*/ 0 w 216"/>
                <a:gd name="T7" fmla="*/ 3 h 373"/>
                <a:gd name="T8" fmla="*/ 0 w 216"/>
                <a:gd name="T9" fmla="*/ 3 h 373"/>
                <a:gd name="T10" fmla="*/ 0 w 216"/>
                <a:gd name="T11" fmla="*/ 3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3 h 373"/>
                <a:gd name="T22" fmla="*/ 0 w 216"/>
                <a:gd name="T23" fmla="*/ 3 h 373"/>
                <a:gd name="T24" fmla="*/ 0 w 216"/>
                <a:gd name="T25" fmla="*/ 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/>
            <a:p>
              <a:endParaRPr lang="ru-RU" sz="1190"/>
            </a:p>
          </p:txBody>
        </p:sp>
        <p:sp>
          <p:nvSpPr>
            <p:cNvPr id="30842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 h 373"/>
                <a:gd name="T4" fmla="*/ 0 w 29"/>
                <a:gd name="T5" fmla="*/ 3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/>
            <a:p>
              <a:endParaRPr lang="ru-RU" sz="1190"/>
            </a:p>
          </p:txBody>
        </p:sp>
        <p:sp>
          <p:nvSpPr>
            <p:cNvPr id="30843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3 h 373"/>
                <a:gd name="T2" fmla="*/ 0 w 215"/>
                <a:gd name="T3" fmla="*/ 3 h 373"/>
                <a:gd name="T4" fmla="*/ 0 w 215"/>
                <a:gd name="T5" fmla="*/ 3 h 373"/>
                <a:gd name="T6" fmla="*/ 0 w 215"/>
                <a:gd name="T7" fmla="*/ 3 h 373"/>
                <a:gd name="T8" fmla="*/ 0 w 215"/>
                <a:gd name="T9" fmla="*/ 3 h 373"/>
                <a:gd name="T10" fmla="*/ 0 w 215"/>
                <a:gd name="T11" fmla="*/ 3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3 h 373"/>
                <a:gd name="T22" fmla="*/ 0 w 215"/>
                <a:gd name="T23" fmla="*/ 3 h 373"/>
                <a:gd name="T24" fmla="*/ 0 w 215"/>
                <a:gd name="T25" fmla="*/ 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/>
            <a:p>
              <a:endParaRPr lang="ru-RU" sz="1190"/>
            </a:p>
          </p:txBody>
        </p:sp>
        <p:sp>
          <p:nvSpPr>
            <p:cNvPr id="30844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 h 373"/>
                <a:gd name="T4" fmla="*/ 0 w 29"/>
                <a:gd name="T5" fmla="*/ 3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/>
            <a:p>
              <a:endParaRPr lang="ru-RU" sz="1190"/>
            </a:p>
          </p:txBody>
        </p:sp>
        <p:sp>
          <p:nvSpPr>
            <p:cNvPr id="30845" name="Freeform 385"/>
            <p:cNvSpPr>
              <a:spLocks/>
            </p:cNvSpPr>
            <p:nvPr/>
          </p:nvSpPr>
          <p:spPr bwMode="auto">
            <a:xfrm>
              <a:off x="4903" y="3139"/>
              <a:ext cx="71" cy="324"/>
            </a:xfrm>
            <a:custGeom>
              <a:avLst/>
              <a:gdLst>
                <a:gd name="T0" fmla="*/ 0 w 216"/>
                <a:gd name="T1" fmla="*/ 3 h 372"/>
                <a:gd name="T2" fmla="*/ 0 w 216"/>
                <a:gd name="T3" fmla="*/ 3 h 372"/>
                <a:gd name="T4" fmla="*/ 0 w 216"/>
                <a:gd name="T5" fmla="*/ 3 h 372"/>
                <a:gd name="T6" fmla="*/ 0 w 216"/>
                <a:gd name="T7" fmla="*/ 3 h 372"/>
                <a:gd name="T8" fmla="*/ 0 w 216"/>
                <a:gd name="T9" fmla="*/ 3 h 372"/>
                <a:gd name="T10" fmla="*/ 0 w 216"/>
                <a:gd name="T11" fmla="*/ 3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3 h 372"/>
                <a:gd name="T22" fmla="*/ 0 w 216"/>
                <a:gd name="T23" fmla="*/ 3 h 372"/>
                <a:gd name="T24" fmla="*/ 0 w 216"/>
                <a:gd name="T25" fmla="*/ 3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29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6" y="372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/>
            <a:p>
              <a:endParaRPr lang="ru-RU" sz="1190"/>
            </a:p>
          </p:txBody>
        </p:sp>
        <p:sp>
          <p:nvSpPr>
            <p:cNvPr id="30846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 h 372"/>
                <a:gd name="T4" fmla="*/ 0 w 29"/>
                <a:gd name="T5" fmla="*/ 3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/>
            <a:p>
              <a:endParaRPr lang="ru-RU" sz="1190"/>
            </a:p>
          </p:txBody>
        </p:sp>
        <p:sp>
          <p:nvSpPr>
            <p:cNvPr id="30847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3 h 372"/>
                <a:gd name="T2" fmla="*/ 0 w 215"/>
                <a:gd name="T3" fmla="*/ 3 h 372"/>
                <a:gd name="T4" fmla="*/ 0 w 215"/>
                <a:gd name="T5" fmla="*/ 3 h 372"/>
                <a:gd name="T6" fmla="*/ 0 w 215"/>
                <a:gd name="T7" fmla="*/ 3 h 372"/>
                <a:gd name="T8" fmla="*/ 0 w 215"/>
                <a:gd name="T9" fmla="*/ 3 h 372"/>
                <a:gd name="T10" fmla="*/ 0 w 215"/>
                <a:gd name="T11" fmla="*/ 3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3 h 372"/>
                <a:gd name="T22" fmla="*/ 0 w 215"/>
                <a:gd name="T23" fmla="*/ 3 h 372"/>
                <a:gd name="T24" fmla="*/ 0 w 215"/>
                <a:gd name="T25" fmla="*/ 3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/>
            <a:p>
              <a:endParaRPr lang="ru-RU" sz="1190"/>
            </a:p>
          </p:txBody>
        </p:sp>
        <p:sp>
          <p:nvSpPr>
            <p:cNvPr id="30848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 h 372"/>
                <a:gd name="T4" fmla="*/ 0 w 29"/>
                <a:gd name="T5" fmla="*/ 3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/>
            <a:p>
              <a:endParaRPr lang="ru-RU" sz="1190"/>
            </a:p>
          </p:txBody>
        </p:sp>
        <p:sp>
          <p:nvSpPr>
            <p:cNvPr id="30849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850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851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852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853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854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855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19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19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/>
            <a:p>
              <a:endParaRPr lang="ru-RU" sz="1190"/>
            </a:p>
          </p:txBody>
        </p:sp>
      </p:grpSp>
      <p:cxnSp>
        <p:nvCxnSpPr>
          <p:cNvPr id="537" name="Прямая соединительная линия 536"/>
          <p:cNvCxnSpPr/>
          <p:nvPr/>
        </p:nvCxnSpPr>
        <p:spPr>
          <a:xfrm flipH="1" flipV="1">
            <a:off x="2115081" y="791210"/>
            <a:ext cx="842778" cy="1654354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53" name="Прямая соединительная линия 652"/>
          <p:cNvCxnSpPr/>
          <p:nvPr/>
        </p:nvCxnSpPr>
        <p:spPr>
          <a:xfrm flipH="1" flipV="1">
            <a:off x="2957859" y="2445565"/>
            <a:ext cx="4213891" cy="5555983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54" name="Прямая соединительная линия 653"/>
          <p:cNvCxnSpPr/>
          <p:nvPr/>
        </p:nvCxnSpPr>
        <p:spPr>
          <a:xfrm flipV="1">
            <a:off x="3597208" y="3966441"/>
            <a:ext cx="519296" cy="646137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55" name="Прямая соединительная линия 654"/>
          <p:cNvCxnSpPr/>
          <p:nvPr/>
        </p:nvCxnSpPr>
        <p:spPr>
          <a:xfrm flipV="1">
            <a:off x="2251065" y="4582254"/>
            <a:ext cx="1346143" cy="2671613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52" name="Text Box 2"/>
          <p:cNvSpPr txBox="1">
            <a:spLocks noChangeArrowheads="1"/>
          </p:cNvSpPr>
          <p:nvPr/>
        </p:nvSpPr>
        <p:spPr bwMode="auto">
          <a:xfrm>
            <a:off x="-16084" y="4477"/>
            <a:ext cx="10377207" cy="759747"/>
          </a:xfrm>
          <a:prstGeom prst="rect">
            <a:avLst/>
          </a:prstGeom>
          <a:solidFill>
            <a:schemeClr val="accent1">
              <a:lumMod val="50000"/>
            </a:schemeClr>
          </a:solidFill>
          <a:ln w="9525">
            <a:noFill/>
            <a:miter lim="800000"/>
            <a:headEnd/>
            <a:tailEnd/>
          </a:ln>
        </p:spPr>
        <p:txBody>
          <a:bodyPr lIns="39620" tIns="19811" rIns="39620" bIns="19811" anchor="ctr"/>
          <a:lstStyle>
            <a:defPPr>
              <a:defRPr lang="ru-RU"/>
            </a:defPPr>
            <a:lvl1pPr algn="ctr">
              <a:defRPr sz="140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ru-RU" sz="1200" dirty="0"/>
              <a:t>ИНФОРМАЦИОННЫЕ МАТЕРИАЛЫ </a:t>
            </a:r>
            <a:r>
              <a:rPr lang="ru-RU" sz="1200" dirty="0" smtClean="0"/>
              <a:t>ПО ПОРЫВАМ ВЕТРА НА ТЕРРИТОРИИ</a:t>
            </a:r>
            <a:endParaRPr lang="ru-RU" sz="1200" dirty="0"/>
          </a:p>
          <a:p>
            <a:r>
              <a:rPr lang="ru-RU" sz="1200" dirty="0"/>
              <a:t>ЛЕНИНГРАДСКОЙ ОБЛАСТИ (РИСК НАРУШЕНИЯ ЭЛЕКТРОСНАБЖЕНИЯ НА </a:t>
            </a:r>
            <a:r>
              <a:rPr lang="ru-RU" sz="1200" dirty="0" smtClean="0"/>
              <a:t>15.10.2021)</a:t>
            </a:r>
            <a:endParaRPr lang="ru-RU" sz="1200" dirty="0"/>
          </a:p>
        </p:txBody>
      </p:sp>
      <p:sp>
        <p:nvSpPr>
          <p:cNvPr id="659" name="Text Box 97"/>
          <p:cNvSpPr txBox="1">
            <a:spLocks noChangeArrowheads="1"/>
          </p:cNvSpPr>
          <p:nvPr/>
        </p:nvSpPr>
        <p:spPr bwMode="auto">
          <a:xfrm>
            <a:off x="8307331" y="7558233"/>
            <a:ext cx="1460939" cy="19848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27982" tIns="63992" rIns="127982" bIns="63992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endParaRPr lang="ru-RU" altLang="ru-RU" sz="450" b="0" dirty="0">
              <a:solidFill>
                <a:srgbClr val="000000"/>
              </a:solidFill>
              <a:cs typeface="Arial" panose="020B0604020202020204" pitchFamily="34" charset="0"/>
            </a:endParaRPr>
          </a:p>
        </p:txBody>
      </p:sp>
      <p:grpSp>
        <p:nvGrpSpPr>
          <p:cNvPr id="660" name="Группа 659"/>
          <p:cNvGrpSpPr/>
          <p:nvPr/>
        </p:nvGrpSpPr>
        <p:grpSpPr>
          <a:xfrm>
            <a:off x="8137993" y="6467179"/>
            <a:ext cx="2602103" cy="1750645"/>
            <a:chOff x="9401428" y="3528486"/>
            <a:chExt cx="2977611" cy="3327495"/>
          </a:xfrm>
        </p:grpSpPr>
        <p:grpSp>
          <p:nvGrpSpPr>
            <p:cNvPr id="661" name="Группа 1145"/>
            <p:cNvGrpSpPr/>
            <p:nvPr/>
          </p:nvGrpSpPr>
          <p:grpSpPr>
            <a:xfrm>
              <a:off x="9401428" y="3528486"/>
              <a:ext cx="2977611" cy="3327495"/>
              <a:chOff x="6759625" y="4893992"/>
              <a:chExt cx="2425033" cy="1971674"/>
            </a:xfrm>
          </p:grpSpPr>
          <p:sp>
            <p:nvSpPr>
              <p:cNvPr id="666" name="Rectangle 93"/>
              <p:cNvSpPr>
                <a:spLocks noChangeArrowheads="1"/>
              </p:cNvSpPr>
              <p:nvPr/>
            </p:nvSpPr>
            <p:spPr bwMode="auto">
              <a:xfrm>
                <a:off x="6759625" y="4918615"/>
                <a:ext cx="2096871" cy="1921565"/>
              </a:xfrm>
              <a:prstGeom prst="rect">
                <a:avLst/>
              </a:prstGeom>
              <a:solidFill>
                <a:schemeClr val="bg1"/>
              </a:solidFill>
              <a:ln w="1905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675" dirty="0">
                  <a:solidFill>
                    <a:srgbClr val="000000"/>
                  </a:solidFill>
                  <a:latin typeface="Calibri" panose="020F050202020403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67" name="Text Box 97"/>
              <p:cNvSpPr txBox="1">
                <a:spLocks noChangeArrowheads="1"/>
              </p:cNvSpPr>
              <p:nvPr/>
            </p:nvSpPr>
            <p:spPr bwMode="auto">
              <a:xfrm>
                <a:off x="7197788" y="4893992"/>
                <a:ext cx="1606383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i="1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Условные обозначения</a:t>
                </a:r>
              </a:p>
            </p:txBody>
          </p:sp>
          <p:sp>
            <p:nvSpPr>
              <p:cNvPr id="668" name="Text Box 97"/>
              <p:cNvSpPr txBox="1">
                <a:spLocks noChangeArrowheads="1"/>
              </p:cNvSpPr>
              <p:nvPr/>
            </p:nvSpPr>
            <p:spPr bwMode="auto">
              <a:xfrm>
                <a:off x="7187581" y="6232909"/>
                <a:ext cx="1609849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669" name="TextBox 10"/>
              <p:cNvSpPr txBox="1"/>
              <p:nvPr/>
            </p:nvSpPr>
            <p:spPr>
              <a:xfrm>
                <a:off x="6814224" y="6637475"/>
                <a:ext cx="919351" cy="220980"/>
              </a:xfrm>
              <a:prstGeom prst="rect">
                <a:avLst/>
              </a:prstGeom>
              <a:solidFill>
                <a:schemeClr val="bg1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algn="ctr">
                  <a:defRPr sz="700" b="1"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</a:lstStyle>
              <a:p>
                <a:pPr algn="l">
                  <a:defRPr/>
                </a:pPr>
                <a:r>
                  <a:rPr lang="ru-RU" sz="675" dirty="0">
                    <a:solidFill>
                      <a:prstClr val="black"/>
                    </a:solidFill>
                  </a:rPr>
                  <a:t>ГО Керчь   </a:t>
                </a:r>
              </a:p>
            </p:txBody>
          </p:sp>
          <p:sp>
            <p:nvSpPr>
              <p:cNvPr id="670" name="Прямоугольник 669"/>
              <p:cNvSpPr/>
              <p:nvPr/>
            </p:nvSpPr>
            <p:spPr>
              <a:xfrm>
                <a:off x="6821544" y="6110531"/>
                <a:ext cx="527227" cy="138165"/>
              </a:xfrm>
              <a:prstGeom prst="rect">
                <a:avLst/>
              </a:prstGeom>
              <a:solidFill>
                <a:srgbClr val="FFFF00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>
                  <a:defRPr/>
                </a:pPr>
                <a:r>
                  <a:rPr lang="ru-RU" sz="675" dirty="0">
                    <a:solidFill>
                      <a:prstClr val="black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321/20</a:t>
                </a:r>
              </a:p>
            </p:txBody>
          </p:sp>
          <p:sp>
            <p:nvSpPr>
              <p:cNvPr id="671" name="Text Box 97"/>
              <p:cNvSpPr txBox="1">
                <a:spLocks noChangeArrowheads="1"/>
              </p:cNvSpPr>
              <p:nvPr/>
            </p:nvSpPr>
            <p:spPr bwMode="auto">
              <a:xfrm>
                <a:off x="7308981" y="6603122"/>
                <a:ext cx="1831079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- муниципальное образование</a:t>
                </a:r>
              </a:p>
            </p:txBody>
          </p:sp>
          <p:sp>
            <p:nvSpPr>
              <p:cNvPr id="672" name="Text Box 97"/>
              <p:cNvSpPr txBox="1">
                <a:spLocks noChangeArrowheads="1"/>
              </p:cNvSpPr>
              <p:nvPr/>
            </p:nvSpPr>
            <p:spPr bwMode="auto">
              <a:xfrm>
                <a:off x="7254310" y="5904606"/>
                <a:ext cx="1896493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 - линии электропередач 110 кВт</a:t>
                </a:r>
              </a:p>
            </p:txBody>
          </p:sp>
          <p:cxnSp>
            <p:nvCxnSpPr>
              <p:cNvPr id="673" name="Прямая соединительная линия 672"/>
              <p:cNvCxnSpPr/>
              <p:nvPr/>
            </p:nvCxnSpPr>
            <p:spPr>
              <a:xfrm>
                <a:off x="6955007" y="5999758"/>
                <a:ext cx="275997" cy="0"/>
              </a:xfrm>
              <a:prstGeom prst="line">
                <a:avLst/>
              </a:prstGeom>
              <a:ln w="38100">
                <a:solidFill>
                  <a:schemeClr val="accent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74" name="Text Box 97"/>
              <p:cNvSpPr txBox="1">
                <a:spLocks noChangeArrowheads="1"/>
              </p:cNvSpPr>
              <p:nvPr/>
            </p:nvSpPr>
            <p:spPr bwMode="auto">
              <a:xfrm>
                <a:off x="7286006" y="6092783"/>
                <a:ext cx="1898652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127985" tIns="63994" rIns="127985" bIns="63994">
                <a:spAutoFit/>
              </a:bodyPr>
              <a:lstStyle>
                <a:lvl1pPr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1pPr>
                <a:lvl2pPr marL="742950" indent="-28575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2pPr>
                <a:lvl3pPr marL="11430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3pPr>
                <a:lvl4pPr marL="16002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4pPr>
                <a:lvl5pPr marL="20574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kern="0" dirty="0">
                    <a:solidFill>
                      <a:srgbClr val="000000"/>
                    </a:solidFill>
                    <a:latin typeface="Times New Roman" pitchFamily="18" charset="0"/>
                  </a:rPr>
                  <a:t>- </a:t>
                </a:r>
                <a:r>
                  <a:rPr lang="ru-RU" altLang="ru-RU" sz="675" dirty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rPr>
                  <a:t>протяженность ЛЭП/ТП (шт.)</a:t>
                </a:r>
              </a:p>
            </p:txBody>
          </p:sp>
        </p:grpSp>
        <p:sp>
          <p:nvSpPr>
            <p:cNvPr id="662" name="Скругленный прямоугольник 661"/>
            <p:cNvSpPr/>
            <p:nvPr/>
          </p:nvSpPr>
          <p:spPr>
            <a:xfrm>
              <a:off x="9661923" y="6214698"/>
              <a:ext cx="282820" cy="225201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675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60%</a:t>
              </a:r>
            </a:p>
          </p:txBody>
        </p:sp>
        <p:sp>
          <p:nvSpPr>
            <p:cNvPr id="663" name="Text Box 97"/>
            <p:cNvSpPr txBox="1">
              <a:spLocks noChangeArrowheads="1"/>
            </p:cNvSpPr>
            <p:nvPr/>
          </p:nvSpPr>
          <p:spPr bwMode="auto">
            <a:xfrm>
              <a:off x="10113052" y="6153650"/>
              <a:ext cx="2046139" cy="35136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80200" tIns="40101" rIns="80200" bIns="40101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defTabSz="801689">
                <a:defRPr/>
              </a:pPr>
              <a:r>
                <a: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rPr>
                <a:t> - износ электроэнергетических систем </a:t>
              </a:r>
            </a:p>
          </p:txBody>
        </p:sp>
        <p:sp>
          <p:nvSpPr>
            <p:cNvPr id="664" name="Прямоугольник 663"/>
            <p:cNvSpPr/>
            <p:nvPr/>
          </p:nvSpPr>
          <p:spPr>
            <a:xfrm>
              <a:off x="9477456" y="5946998"/>
              <a:ext cx="658385" cy="197832"/>
            </a:xfrm>
            <a:prstGeom prst="rect">
              <a:avLst/>
            </a:prstGeom>
            <a:solidFill>
              <a:srgbClr val="92D050"/>
            </a:solidFill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lIns="68571" tIns="34286" rIns="68571" bIns="34286" anchor="ctr"/>
            <a:lstStyle/>
            <a:p>
              <a:pPr algn="ctr"/>
              <a:r>
                <a:rPr lang="ru-RU" sz="675" kern="0" dirty="0">
                  <a:solidFill>
                    <a:prstClr val="black"/>
                  </a:solidFill>
                  <a:cs typeface="Times New Roman" panose="02020603050405020304" pitchFamily="18" charset="0"/>
                </a:rPr>
                <a:t>19/330</a:t>
              </a:r>
            </a:p>
          </p:txBody>
        </p:sp>
        <p:sp>
          <p:nvSpPr>
            <p:cNvPr id="665" name="Text Box 97"/>
            <p:cNvSpPr txBox="1">
              <a:spLocks noChangeArrowheads="1"/>
            </p:cNvSpPr>
            <p:nvPr/>
          </p:nvSpPr>
          <p:spPr bwMode="auto">
            <a:xfrm>
              <a:off x="10063858" y="5864760"/>
              <a:ext cx="1648083" cy="44305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73" tIns="63988" rIns="127973" bIns="63988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кол-во домов /населения</a:t>
              </a:r>
            </a:p>
          </p:txBody>
        </p:sp>
      </p:grpSp>
      <p:sp>
        <p:nvSpPr>
          <p:cNvPr id="675" name="Text Box 97"/>
          <p:cNvSpPr txBox="1">
            <a:spLocks noChangeArrowheads="1"/>
          </p:cNvSpPr>
          <p:nvPr/>
        </p:nvSpPr>
        <p:spPr bwMode="auto">
          <a:xfrm>
            <a:off x="8651665" y="6604516"/>
            <a:ext cx="1506131" cy="20080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89" tIns="47996" rIns="95989" bIns="47996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675" b="0" kern="0" dirty="0">
                <a:solidFill>
                  <a:srgbClr val="000000"/>
                </a:solidFill>
                <a:cs typeface="Arial" panose="020B0604020202020204" pitchFamily="34" charset="0"/>
              </a:rPr>
              <a:t>- количество осадков, мм</a:t>
            </a:r>
          </a:p>
        </p:txBody>
      </p:sp>
      <p:sp>
        <p:nvSpPr>
          <p:cNvPr id="676" name="TextBox 23"/>
          <p:cNvSpPr txBox="1"/>
          <p:nvPr/>
        </p:nvSpPr>
        <p:spPr>
          <a:xfrm>
            <a:off x="8270590" y="6627814"/>
            <a:ext cx="383894" cy="219291"/>
          </a:xfrm>
          <a:prstGeom prst="rect">
            <a:avLst/>
          </a:prstGeom>
          <a:solidFill>
            <a:srgbClr val="4F81BD">
              <a:lumMod val="75000"/>
            </a:srgbClr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25" kern="0" dirty="0">
                <a:solidFill>
                  <a:prstClr val="black"/>
                </a:solidFill>
              </a:rPr>
              <a:t>20</a:t>
            </a:r>
          </a:p>
        </p:txBody>
      </p:sp>
      <p:sp>
        <p:nvSpPr>
          <p:cNvPr id="677" name="TextBox 23"/>
          <p:cNvSpPr txBox="1"/>
          <p:nvPr/>
        </p:nvSpPr>
        <p:spPr>
          <a:xfrm>
            <a:off x="8282179" y="6782376"/>
            <a:ext cx="372305" cy="219291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25" kern="0" dirty="0">
                <a:solidFill>
                  <a:prstClr val="black"/>
                </a:solidFill>
              </a:rPr>
              <a:t>3</a:t>
            </a:r>
          </a:p>
        </p:txBody>
      </p:sp>
      <p:sp>
        <p:nvSpPr>
          <p:cNvPr id="678" name="Text Box 97"/>
          <p:cNvSpPr txBox="1">
            <a:spLocks noChangeArrowheads="1"/>
          </p:cNvSpPr>
          <p:nvPr/>
        </p:nvSpPr>
        <p:spPr bwMode="auto">
          <a:xfrm>
            <a:off x="8651665" y="6772475"/>
            <a:ext cx="1018906" cy="20080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89" tIns="47996" rIns="95989" bIns="47996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675" b="0" kern="0" dirty="0">
                <a:solidFill>
                  <a:srgbClr val="000000"/>
                </a:solidFill>
                <a:cs typeface="Arial" panose="020B0604020202020204" pitchFamily="34" charset="0"/>
              </a:rPr>
              <a:t>- порывы ветра, м/с</a:t>
            </a:r>
          </a:p>
        </p:txBody>
      </p:sp>
      <p:grpSp>
        <p:nvGrpSpPr>
          <p:cNvPr id="679" name="Группа 629"/>
          <p:cNvGrpSpPr>
            <a:grpSpLocks/>
          </p:cNvGrpSpPr>
          <p:nvPr/>
        </p:nvGrpSpPr>
        <p:grpSpPr bwMode="auto">
          <a:xfrm>
            <a:off x="8390876" y="6988467"/>
            <a:ext cx="155099" cy="151307"/>
            <a:chOff x="142483" y="3760971"/>
            <a:chExt cx="346075" cy="386605"/>
          </a:xfrm>
        </p:grpSpPr>
        <p:sp>
          <p:nvSpPr>
            <p:cNvPr id="680" name="Line 281"/>
            <p:cNvSpPr>
              <a:spLocks noChangeShapeType="1"/>
            </p:cNvSpPr>
            <p:nvPr/>
          </p:nvSpPr>
          <p:spPr bwMode="auto">
            <a:xfrm>
              <a:off x="203673" y="3847248"/>
              <a:ext cx="0" cy="30032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958830">
                <a:buClr>
                  <a:srgbClr val="000000"/>
                </a:buClr>
                <a:buSzPct val="100000"/>
                <a:defRPr/>
              </a:pPr>
              <a:endParaRPr lang="ru-RU" sz="6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</a:endParaRPr>
            </a:p>
          </p:txBody>
        </p:sp>
        <p:sp>
          <p:nvSpPr>
            <p:cNvPr id="681" name="Freeform 285"/>
            <p:cNvSpPr>
              <a:spLocks/>
            </p:cNvSpPr>
            <p:nvPr/>
          </p:nvSpPr>
          <p:spPr bwMode="auto">
            <a:xfrm>
              <a:off x="198223" y="3795140"/>
              <a:ext cx="270456" cy="228326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958830">
                <a:defRPr/>
              </a:pPr>
              <a:endParaRPr lang="ru-RU" sz="60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</a:endParaRPr>
            </a:p>
          </p:txBody>
        </p:sp>
        <p:sp>
          <p:nvSpPr>
            <p:cNvPr id="682" name="Text Box 286"/>
            <p:cNvSpPr txBox="1">
              <a:spLocks noChangeArrowheads="1"/>
            </p:cNvSpPr>
            <p:nvPr/>
          </p:nvSpPr>
          <p:spPr bwMode="auto">
            <a:xfrm>
              <a:off x="142483" y="3760971"/>
              <a:ext cx="346075" cy="33842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85450" tIns="42725" rIns="85450" bIns="42725">
              <a:spAutoFit/>
            </a:bodyPr>
            <a:lstStyle/>
            <a:p>
              <a:pPr algn="ctr" defTabSz="770733">
                <a:defRPr/>
              </a:pPr>
              <a:endParaRPr lang="ru-RU" sz="3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j-lt"/>
              </a:endParaRPr>
            </a:p>
          </p:txBody>
        </p:sp>
      </p:grpSp>
      <p:sp>
        <p:nvSpPr>
          <p:cNvPr id="683" name="Text Box 97"/>
          <p:cNvSpPr txBox="1">
            <a:spLocks noChangeArrowheads="1"/>
          </p:cNvSpPr>
          <p:nvPr/>
        </p:nvSpPr>
        <p:spPr bwMode="auto">
          <a:xfrm>
            <a:off x="8611820" y="6940093"/>
            <a:ext cx="1716335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пожарно-спасательные формирования</a:t>
            </a:r>
          </a:p>
        </p:txBody>
      </p:sp>
      <p:grpSp>
        <p:nvGrpSpPr>
          <p:cNvPr id="684" name="Group 316"/>
          <p:cNvGrpSpPr>
            <a:grpSpLocks/>
          </p:cNvGrpSpPr>
          <p:nvPr/>
        </p:nvGrpSpPr>
        <p:grpSpPr bwMode="auto">
          <a:xfrm>
            <a:off x="8379708" y="7164087"/>
            <a:ext cx="139927" cy="111367"/>
            <a:chOff x="4727" y="2506"/>
            <a:chExt cx="706" cy="1172"/>
          </a:xfrm>
        </p:grpSpPr>
        <p:sp>
          <p:nvSpPr>
            <p:cNvPr id="685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07 h 135"/>
                <a:gd name="T2" fmla="*/ 0 w 139"/>
                <a:gd name="T3" fmla="*/ 73 h 135"/>
                <a:gd name="T4" fmla="*/ 5 w 139"/>
                <a:gd name="T5" fmla="*/ 73 h 135"/>
                <a:gd name="T6" fmla="*/ 5 w 139"/>
                <a:gd name="T7" fmla="*/ 37 h 135"/>
                <a:gd name="T8" fmla="*/ 10 w 139"/>
                <a:gd name="T9" fmla="*/ 37 h 135"/>
                <a:gd name="T10" fmla="*/ 10 w 139"/>
                <a:gd name="T11" fmla="*/ 0 h 135"/>
                <a:gd name="T12" fmla="*/ 15 w 139"/>
                <a:gd name="T13" fmla="*/ 0 h 135"/>
                <a:gd name="T14" fmla="*/ 15 w 139"/>
                <a:gd name="T15" fmla="*/ 107 h 135"/>
                <a:gd name="T16" fmla="*/ 0 w 139"/>
                <a:gd name="T17" fmla="*/ 107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86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971 h 1278"/>
                <a:gd name="T2" fmla="*/ 0 w 1946"/>
                <a:gd name="T3" fmla="*/ 78 h 1278"/>
                <a:gd name="T4" fmla="*/ 84 w 1946"/>
                <a:gd name="T5" fmla="*/ 78 h 1278"/>
                <a:gd name="T6" fmla="*/ 84 w 1946"/>
                <a:gd name="T7" fmla="*/ 71 h 1278"/>
                <a:gd name="T8" fmla="*/ 84 w 1946"/>
                <a:gd name="T9" fmla="*/ 62 h 1278"/>
                <a:gd name="T10" fmla="*/ 85 w 1946"/>
                <a:gd name="T11" fmla="*/ 55 h 1278"/>
                <a:gd name="T12" fmla="*/ 85 w 1946"/>
                <a:gd name="T13" fmla="*/ 48 h 1278"/>
                <a:gd name="T14" fmla="*/ 86 w 1946"/>
                <a:gd name="T15" fmla="*/ 42 h 1278"/>
                <a:gd name="T16" fmla="*/ 88 w 1946"/>
                <a:gd name="T17" fmla="*/ 35 h 1278"/>
                <a:gd name="T18" fmla="*/ 89 w 1946"/>
                <a:gd name="T19" fmla="*/ 29 h 1278"/>
                <a:gd name="T20" fmla="*/ 91 w 1946"/>
                <a:gd name="T21" fmla="*/ 23 h 1278"/>
                <a:gd name="T22" fmla="*/ 92 w 1946"/>
                <a:gd name="T23" fmla="*/ 18 h 1278"/>
                <a:gd name="T24" fmla="*/ 94 w 1946"/>
                <a:gd name="T25" fmla="*/ 14 h 1278"/>
                <a:gd name="T26" fmla="*/ 96 w 1946"/>
                <a:gd name="T27" fmla="*/ 10 h 1278"/>
                <a:gd name="T28" fmla="*/ 98 w 1946"/>
                <a:gd name="T29" fmla="*/ 6 h 1278"/>
                <a:gd name="T30" fmla="*/ 101 w 1946"/>
                <a:gd name="T31" fmla="*/ 3 h 1278"/>
                <a:gd name="T32" fmla="*/ 103 w 1946"/>
                <a:gd name="T33" fmla="*/ 3 h 1278"/>
                <a:gd name="T34" fmla="*/ 105 w 1946"/>
                <a:gd name="T35" fmla="*/ 0 h 1278"/>
                <a:gd name="T36" fmla="*/ 108 w 1946"/>
                <a:gd name="T37" fmla="*/ 0 h 1278"/>
                <a:gd name="T38" fmla="*/ 110 w 1946"/>
                <a:gd name="T39" fmla="*/ 0 h 1278"/>
                <a:gd name="T40" fmla="*/ 113 w 1946"/>
                <a:gd name="T41" fmla="*/ 3 h 1278"/>
                <a:gd name="T42" fmla="*/ 115 w 1946"/>
                <a:gd name="T43" fmla="*/ 3 h 1278"/>
                <a:gd name="T44" fmla="*/ 118 w 1946"/>
                <a:gd name="T45" fmla="*/ 6 h 1278"/>
                <a:gd name="T46" fmla="*/ 120 w 1946"/>
                <a:gd name="T47" fmla="*/ 10 h 1278"/>
                <a:gd name="T48" fmla="*/ 122 w 1946"/>
                <a:gd name="T49" fmla="*/ 14 h 1278"/>
                <a:gd name="T50" fmla="*/ 124 w 1946"/>
                <a:gd name="T51" fmla="*/ 18 h 1278"/>
                <a:gd name="T52" fmla="*/ 125 w 1946"/>
                <a:gd name="T53" fmla="*/ 23 h 1278"/>
                <a:gd name="T54" fmla="*/ 127 w 1946"/>
                <a:gd name="T55" fmla="*/ 29 h 1278"/>
                <a:gd name="T56" fmla="*/ 128 w 1946"/>
                <a:gd name="T57" fmla="*/ 35 h 1278"/>
                <a:gd name="T58" fmla="*/ 130 w 1946"/>
                <a:gd name="T59" fmla="*/ 42 h 1278"/>
                <a:gd name="T60" fmla="*/ 130 w 1946"/>
                <a:gd name="T61" fmla="*/ 48 h 1278"/>
                <a:gd name="T62" fmla="*/ 131 w 1946"/>
                <a:gd name="T63" fmla="*/ 55 h 1278"/>
                <a:gd name="T64" fmla="*/ 132 w 1946"/>
                <a:gd name="T65" fmla="*/ 62 h 1278"/>
                <a:gd name="T66" fmla="*/ 132 w 1946"/>
                <a:gd name="T67" fmla="*/ 71 h 1278"/>
                <a:gd name="T68" fmla="*/ 132 w 1946"/>
                <a:gd name="T69" fmla="*/ 78 h 1278"/>
                <a:gd name="T70" fmla="*/ 216 w 1946"/>
                <a:gd name="T71" fmla="*/ 78 h 1278"/>
                <a:gd name="T72" fmla="*/ 216 w 1946"/>
                <a:gd name="T73" fmla="*/ 970 h 1278"/>
                <a:gd name="T74" fmla="*/ 0 w 1946"/>
                <a:gd name="T75" fmla="*/ 971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87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88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89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90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91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92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93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94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95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96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97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98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99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00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01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02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48 w 440"/>
                <a:gd name="T1" fmla="*/ 78 h 102"/>
                <a:gd name="T2" fmla="*/ 48 w 440"/>
                <a:gd name="T3" fmla="*/ 70 h 102"/>
                <a:gd name="T4" fmla="*/ 48 w 440"/>
                <a:gd name="T5" fmla="*/ 63 h 102"/>
                <a:gd name="T6" fmla="*/ 47 w 440"/>
                <a:gd name="T7" fmla="*/ 55 h 102"/>
                <a:gd name="T8" fmla="*/ 46 w 440"/>
                <a:gd name="T9" fmla="*/ 49 h 102"/>
                <a:gd name="T10" fmla="*/ 45 w 440"/>
                <a:gd name="T11" fmla="*/ 42 h 102"/>
                <a:gd name="T12" fmla="*/ 44 w 440"/>
                <a:gd name="T13" fmla="*/ 35 h 102"/>
                <a:gd name="T14" fmla="*/ 43 w 440"/>
                <a:gd name="T15" fmla="*/ 29 h 102"/>
                <a:gd name="T16" fmla="*/ 41 w 440"/>
                <a:gd name="T17" fmla="*/ 23 h 102"/>
                <a:gd name="T18" fmla="*/ 39 w 440"/>
                <a:gd name="T19" fmla="*/ 18 h 102"/>
                <a:gd name="T20" fmla="*/ 38 w 440"/>
                <a:gd name="T21" fmla="*/ 14 h 102"/>
                <a:gd name="T22" fmla="*/ 36 w 440"/>
                <a:gd name="T23" fmla="*/ 10 h 102"/>
                <a:gd name="T24" fmla="*/ 34 w 440"/>
                <a:gd name="T25" fmla="*/ 6 h 102"/>
                <a:gd name="T26" fmla="*/ 32 w 440"/>
                <a:gd name="T27" fmla="*/ 3 h 102"/>
                <a:gd name="T28" fmla="*/ 29 w 440"/>
                <a:gd name="T29" fmla="*/ 3 h 102"/>
                <a:gd name="T30" fmla="*/ 27 w 440"/>
                <a:gd name="T31" fmla="*/ 0 h 102"/>
                <a:gd name="T32" fmla="*/ 24 w 440"/>
                <a:gd name="T33" fmla="*/ 0 h 102"/>
                <a:gd name="T34" fmla="*/ 22 w 440"/>
                <a:gd name="T35" fmla="*/ 0 h 102"/>
                <a:gd name="T36" fmla="*/ 19 w 440"/>
                <a:gd name="T37" fmla="*/ 3 h 102"/>
                <a:gd name="T38" fmla="*/ 17 w 440"/>
                <a:gd name="T39" fmla="*/ 3 h 102"/>
                <a:gd name="T40" fmla="*/ 15 w 440"/>
                <a:gd name="T41" fmla="*/ 6 h 102"/>
                <a:gd name="T42" fmla="*/ 13 w 440"/>
                <a:gd name="T43" fmla="*/ 10 h 102"/>
                <a:gd name="T44" fmla="*/ 11 w 440"/>
                <a:gd name="T45" fmla="*/ 14 h 102"/>
                <a:gd name="T46" fmla="*/ 9 w 440"/>
                <a:gd name="T47" fmla="*/ 18 h 102"/>
                <a:gd name="T48" fmla="*/ 7 w 440"/>
                <a:gd name="T49" fmla="*/ 23 h 102"/>
                <a:gd name="T50" fmla="*/ 6 w 440"/>
                <a:gd name="T51" fmla="*/ 29 h 102"/>
                <a:gd name="T52" fmla="*/ 4 w 440"/>
                <a:gd name="T53" fmla="*/ 35 h 102"/>
                <a:gd name="T54" fmla="*/ 3 w 440"/>
                <a:gd name="T55" fmla="*/ 42 h 102"/>
                <a:gd name="T56" fmla="*/ 2 w 440"/>
                <a:gd name="T57" fmla="*/ 49 h 102"/>
                <a:gd name="T58" fmla="*/ 1 w 440"/>
                <a:gd name="T59" fmla="*/ 55 h 102"/>
                <a:gd name="T60" fmla="*/ 0 w 440"/>
                <a:gd name="T61" fmla="*/ 63 h 102"/>
                <a:gd name="T62" fmla="*/ 0 w 440"/>
                <a:gd name="T63" fmla="*/ 70 h 102"/>
                <a:gd name="T64" fmla="*/ 0 w 440"/>
                <a:gd name="T65" fmla="*/ 78 h 102"/>
                <a:gd name="T66" fmla="*/ 48 w 440"/>
                <a:gd name="T67" fmla="*/ 78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03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100 w 1847"/>
                <a:gd name="T1" fmla="*/ 50 h 168"/>
                <a:gd name="T2" fmla="*/ 95 w 1847"/>
                <a:gd name="T3" fmla="*/ 53 h 168"/>
                <a:gd name="T4" fmla="*/ 91 w 1847"/>
                <a:gd name="T5" fmla="*/ 60 h 168"/>
                <a:gd name="T6" fmla="*/ 87 w 1847"/>
                <a:gd name="T7" fmla="*/ 68 h 168"/>
                <a:gd name="T8" fmla="*/ 84 w 1847"/>
                <a:gd name="T9" fmla="*/ 79 h 168"/>
                <a:gd name="T10" fmla="*/ 81 w 1847"/>
                <a:gd name="T11" fmla="*/ 92 h 168"/>
                <a:gd name="T12" fmla="*/ 79 w 1847"/>
                <a:gd name="T13" fmla="*/ 105 h 168"/>
                <a:gd name="T14" fmla="*/ 78 w 1847"/>
                <a:gd name="T15" fmla="*/ 121 h 168"/>
                <a:gd name="T16" fmla="*/ 0 w 1847"/>
                <a:gd name="T17" fmla="*/ 129 h 168"/>
                <a:gd name="T18" fmla="*/ 1 w 1847"/>
                <a:gd name="T19" fmla="*/ 88 h 168"/>
                <a:gd name="T20" fmla="*/ 6 w 1847"/>
                <a:gd name="T21" fmla="*/ 88 h 168"/>
                <a:gd name="T22" fmla="*/ 16 w 1847"/>
                <a:gd name="T23" fmla="*/ 88 h 168"/>
                <a:gd name="T24" fmla="*/ 28 w 1847"/>
                <a:gd name="T25" fmla="*/ 88 h 168"/>
                <a:gd name="T26" fmla="*/ 41 w 1847"/>
                <a:gd name="T27" fmla="*/ 88 h 168"/>
                <a:gd name="T28" fmla="*/ 54 w 1847"/>
                <a:gd name="T29" fmla="*/ 88 h 168"/>
                <a:gd name="T30" fmla="*/ 65 w 1847"/>
                <a:gd name="T31" fmla="*/ 88 h 168"/>
                <a:gd name="T32" fmla="*/ 71 w 1847"/>
                <a:gd name="T33" fmla="*/ 88 h 168"/>
                <a:gd name="T34" fmla="*/ 74 w 1847"/>
                <a:gd name="T35" fmla="*/ 80 h 168"/>
                <a:gd name="T36" fmla="*/ 76 w 1847"/>
                <a:gd name="T37" fmla="*/ 64 h 168"/>
                <a:gd name="T38" fmla="*/ 79 w 1847"/>
                <a:gd name="T39" fmla="*/ 47 h 168"/>
                <a:gd name="T40" fmla="*/ 83 w 1847"/>
                <a:gd name="T41" fmla="*/ 33 h 168"/>
                <a:gd name="T42" fmla="*/ 86 w 1847"/>
                <a:gd name="T43" fmla="*/ 21 h 168"/>
                <a:gd name="T44" fmla="*/ 91 w 1847"/>
                <a:gd name="T45" fmla="*/ 10 h 168"/>
                <a:gd name="T46" fmla="*/ 95 w 1847"/>
                <a:gd name="T47" fmla="*/ 4 h 168"/>
                <a:gd name="T48" fmla="*/ 100 w 1847"/>
                <a:gd name="T49" fmla="*/ 1 h 168"/>
                <a:gd name="T50" fmla="*/ 105 w 1847"/>
                <a:gd name="T51" fmla="*/ 1 h 168"/>
                <a:gd name="T52" fmla="*/ 110 w 1847"/>
                <a:gd name="T53" fmla="*/ 4 h 168"/>
                <a:gd name="T54" fmla="*/ 114 w 1847"/>
                <a:gd name="T55" fmla="*/ 10 h 168"/>
                <a:gd name="T56" fmla="*/ 119 w 1847"/>
                <a:gd name="T57" fmla="*/ 21 h 168"/>
                <a:gd name="T58" fmla="*/ 123 w 1847"/>
                <a:gd name="T59" fmla="*/ 33 h 168"/>
                <a:gd name="T60" fmla="*/ 126 w 1847"/>
                <a:gd name="T61" fmla="*/ 47 h 168"/>
                <a:gd name="T62" fmla="*/ 129 w 1847"/>
                <a:gd name="T63" fmla="*/ 64 h 168"/>
                <a:gd name="T64" fmla="*/ 131 w 1847"/>
                <a:gd name="T65" fmla="*/ 80 h 168"/>
                <a:gd name="T66" fmla="*/ 134 w 1847"/>
                <a:gd name="T67" fmla="*/ 88 h 168"/>
                <a:gd name="T68" fmla="*/ 140 w 1847"/>
                <a:gd name="T69" fmla="*/ 88 h 168"/>
                <a:gd name="T70" fmla="*/ 151 w 1847"/>
                <a:gd name="T71" fmla="*/ 88 h 168"/>
                <a:gd name="T72" fmla="*/ 163 w 1847"/>
                <a:gd name="T73" fmla="*/ 88 h 168"/>
                <a:gd name="T74" fmla="*/ 176 w 1847"/>
                <a:gd name="T75" fmla="*/ 88 h 168"/>
                <a:gd name="T76" fmla="*/ 189 w 1847"/>
                <a:gd name="T77" fmla="*/ 88 h 168"/>
                <a:gd name="T78" fmla="*/ 198 w 1847"/>
                <a:gd name="T79" fmla="*/ 88 h 168"/>
                <a:gd name="T80" fmla="*/ 204 w 1847"/>
                <a:gd name="T81" fmla="*/ 88 h 168"/>
                <a:gd name="T82" fmla="*/ 205 w 1847"/>
                <a:gd name="T83" fmla="*/ 129 h 168"/>
                <a:gd name="T84" fmla="*/ 127 w 1847"/>
                <a:gd name="T85" fmla="*/ 121 h 168"/>
                <a:gd name="T86" fmla="*/ 126 w 1847"/>
                <a:gd name="T87" fmla="*/ 105 h 168"/>
                <a:gd name="T88" fmla="*/ 124 w 1847"/>
                <a:gd name="T89" fmla="*/ 92 h 168"/>
                <a:gd name="T90" fmla="*/ 121 w 1847"/>
                <a:gd name="T91" fmla="*/ 79 h 168"/>
                <a:gd name="T92" fmla="*/ 118 w 1847"/>
                <a:gd name="T93" fmla="*/ 68 h 168"/>
                <a:gd name="T94" fmla="*/ 114 w 1847"/>
                <a:gd name="T95" fmla="*/ 60 h 168"/>
                <a:gd name="T96" fmla="*/ 110 w 1847"/>
                <a:gd name="T97" fmla="*/ 53 h 168"/>
                <a:gd name="T98" fmla="*/ 105 w 1847"/>
                <a:gd name="T99" fmla="*/ 50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04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05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06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07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08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09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10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11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12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13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14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15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16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17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18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19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20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21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22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23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24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25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26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27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28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29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30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31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32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33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34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35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36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37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38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39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21 w 216"/>
                <a:gd name="T1" fmla="*/ 163 h 373"/>
                <a:gd name="T2" fmla="*/ 3 w 216"/>
                <a:gd name="T3" fmla="*/ 163 h 373"/>
                <a:gd name="T4" fmla="*/ 3 w 216"/>
                <a:gd name="T5" fmla="*/ 260 h 373"/>
                <a:gd name="T6" fmla="*/ 21 w 216"/>
                <a:gd name="T7" fmla="*/ 260 h 373"/>
                <a:gd name="T8" fmla="*/ 24 w 216"/>
                <a:gd name="T9" fmla="*/ 281 h 373"/>
                <a:gd name="T10" fmla="*/ 0 w 216"/>
                <a:gd name="T11" fmla="*/ 281 h 373"/>
                <a:gd name="T12" fmla="*/ 0 w 216"/>
                <a:gd name="T13" fmla="*/ 0 h 373"/>
                <a:gd name="T14" fmla="*/ 24 w 216"/>
                <a:gd name="T15" fmla="*/ 0 h 373"/>
                <a:gd name="T16" fmla="*/ 21 w 216"/>
                <a:gd name="T17" fmla="*/ 22 h 373"/>
                <a:gd name="T18" fmla="*/ 3 w 216"/>
                <a:gd name="T19" fmla="*/ 22 h 373"/>
                <a:gd name="T20" fmla="*/ 3 w 216"/>
                <a:gd name="T21" fmla="*/ 129 h 373"/>
                <a:gd name="T22" fmla="*/ 21 w 216"/>
                <a:gd name="T23" fmla="*/ 129 h 373"/>
                <a:gd name="T24" fmla="*/ 21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40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41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42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43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21 w 216"/>
                <a:gd name="T1" fmla="*/ 165 h 372"/>
                <a:gd name="T2" fmla="*/ 3 w 216"/>
                <a:gd name="T3" fmla="*/ 165 h 372"/>
                <a:gd name="T4" fmla="*/ 3 w 216"/>
                <a:gd name="T5" fmla="*/ 260 h 372"/>
                <a:gd name="T6" fmla="*/ 21 w 216"/>
                <a:gd name="T7" fmla="*/ 260 h 372"/>
                <a:gd name="T8" fmla="*/ 24 w 216"/>
                <a:gd name="T9" fmla="*/ 282 h 372"/>
                <a:gd name="T10" fmla="*/ 0 w 216"/>
                <a:gd name="T11" fmla="*/ 282 h 372"/>
                <a:gd name="T12" fmla="*/ 0 w 216"/>
                <a:gd name="T13" fmla="*/ 0 h 372"/>
                <a:gd name="T14" fmla="*/ 24 w 216"/>
                <a:gd name="T15" fmla="*/ 0 h 372"/>
                <a:gd name="T16" fmla="*/ 21 w 216"/>
                <a:gd name="T17" fmla="*/ 21 h 372"/>
                <a:gd name="T18" fmla="*/ 3 w 216"/>
                <a:gd name="T19" fmla="*/ 21 h 372"/>
                <a:gd name="T20" fmla="*/ 3 w 216"/>
                <a:gd name="T21" fmla="*/ 130 h 372"/>
                <a:gd name="T22" fmla="*/ 21 w 216"/>
                <a:gd name="T23" fmla="*/ 130 h 372"/>
                <a:gd name="T24" fmla="*/ 21 w 216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44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45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21 w 217"/>
                <a:gd name="T1" fmla="*/ 165 h 372"/>
                <a:gd name="T2" fmla="*/ 3 w 217"/>
                <a:gd name="T3" fmla="*/ 165 h 372"/>
                <a:gd name="T4" fmla="*/ 3 w 217"/>
                <a:gd name="T5" fmla="*/ 260 h 372"/>
                <a:gd name="T6" fmla="*/ 21 w 217"/>
                <a:gd name="T7" fmla="*/ 260 h 372"/>
                <a:gd name="T8" fmla="*/ 24 w 217"/>
                <a:gd name="T9" fmla="*/ 282 h 372"/>
                <a:gd name="T10" fmla="*/ 0 w 217"/>
                <a:gd name="T11" fmla="*/ 282 h 372"/>
                <a:gd name="T12" fmla="*/ 0 w 217"/>
                <a:gd name="T13" fmla="*/ 0 h 372"/>
                <a:gd name="T14" fmla="*/ 24 w 217"/>
                <a:gd name="T15" fmla="*/ 0 h 372"/>
                <a:gd name="T16" fmla="*/ 21 w 217"/>
                <a:gd name="T17" fmla="*/ 21 h 372"/>
                <a:gd name="T18" fmla="*/ 3 w 217"/>
                <a:gd name="T19" fmla="*/ 21 h 372"/>
                <a:gd name="T20" fmla="*/ 3 w 217"/>
                <a:gd name="T21" fmla="*/ 130 h 372"/>
                <a:gd name="T22" fmla="*/ 21 w 217"/>
                <a:gd name="T23" fmla="*/ 130 h 372"/>
                <a:gd name="T24" fmla="*/ 21 w 217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46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47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48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49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3 w 216"/>
                <a:gd name="T1" fmla="*/ 163 h 373"/>
                <a:gd name="T2" fmla="*/ 20 w 216"/>
                <a:gd name="T3" fmla="*/ 163 h 373"/>
                <a:gd name="T4" fmla="*/ 20 w 216"/>
                <a:gd name="T5" fmla="*/ 260 h 373"/>
                <a:gd name="T6" fmla="*/ 3 w 216"/>
                <a:gd name="T7" fmla="*/ 260 h 373"/>
                <a:gd name="T8" fmla="*/ 0 w 216"/>
                <a:gd name="T9" fmla="*/ 281 h 373"/>
                <a:gd name="T10" fmla="*/ 23 w 216"/>
                <a:gd name="T11" fmla="*/ 281 h 373"/>
                <a:gd name="T12" fmla="*/ 23 w 216"/>
                <a:gd name="T13" fmla="*/ 0 h 373"/>
                <a:gd name="T14" fmla="*/ 0 w 216"/>
                <a:gd name="T15" fmla="*/ 0 h 373"/>
                <a:gd name="T16" fmla="*/ 3 w 216"/>
                <a:gd name="T17" fmla="*/ 22 h 373"/>
                <a:gd name="T18" fmla="*/ 20 w 216"/>
                <a:gd name="T19" fmla="*/ 22 h 373"/>
                <a:gd name="T20" fmla="*/ 20 w 216"/>
                <a:gd name="T21" fmla="*/ 129 h 373"/>
                <a:gd name="T22" fmla="*/ 3 w 216"/>
                <a:gd name="T23" fmla="*/ 129 h 373"/>
                <a:gd name="T24" fmla="*/ 3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50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51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52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53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54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3 w 215"/>
                <a:gd name="T1" fmla="*/ 165 h 372"/>
                <a:gd name="T2" fmla="*/ 21 w 215"/>
                <a:gd name="T3" fmla="*/ 165 h 372"/>
                <a:gd name="T4" fmla="*/ 21 w 215"/>
                <a:gd name="T5" fmla="*/ 260 h 372"/>
                <a:gd name="T6" fmla="*/ 3 w 215"/>
                <a:gd name="T7" fmla="*/ 260 h 372"/>
                <a:gd name="T8" fmla="*/ 0 w 215"/>
                <a:gd name="T9" fmla="*/ 282 h 372"/>
                <a:gd name="T10" fmla="*/ 24 w 215"/>
                <a:gd name="T11" fmla="*/ 282 h 372"/>
                <a:gd name="T12" fmla="*/ 24 w 215"/>
                <a:gd name="T13" fmla="*/ 0 h 372"/>
                <a:gd name="T14" fmla="*/ 0 w 215"/>
                <a:gd name="T15" fmla="*/ 0 h 372"/>
                <a:gd name="T16" fmla="*/ 3 w 215"/>
                <a:gd name="T17" fmla="*/ 21 h 372"/>
                <a:gd name="T18" fmla="*/ 21 w 215"/>
                <a:gd name="T19" fmla="*/ 21 h 372"/>
                <a:gd name="T20" fmla="*/ 21 w 215"/>
                <a:gd name="T21" fmla="*/ 130 h 372"/>
                <a:gd name="T22" fmla="*/ 3 w 215"/>
                <a:gd name="T23" fmla="*/ 130 h 372"/>
                <a:gd name="T24" fmla="*/ 3 w 215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55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56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57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58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59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60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61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62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2 w 37"/>
                <a:gd name="T1" fmla="*/ 36 h 38"/>
                <a:gd name="T2" fmla="*/ 3 w 37"/>
                <a:gd name="T3" fmla="*/ 34 h 38"/>
                <a:gd name="T4" fmla="*/ 3 w 37"/>
                <a:gd name="T5" fmla="*/ 30 h 38"/>
                <a:gd name="T6" fmla="*/ 4 w 37"/>
                <a:gd name="T7" fmla="*/ 23 h 38"/>
                <a:gd name="T8" fmla="*/ 4 w 37"/>
                <a:gd name="T9" fmla="*/ 19 h 38"/>
                <a:gd name="T10" fmla="*/ 4 w 37"/>
                <a:gd name="T11" fmla="*/ 12 h 38"/>
                <a:gd name="T12" fmla="*/ 3 w 37"/>
                <a:gd name="T13" fmla="*/ 5 h 38"/>
                <a:gd name="T14" fmla="*/ 3 w 37"/>
                <a:gd name="T15" fmla="*/ 1 h 38"/>
                <a:gd name="T16" fmla="*/ 2 w 37"/>
                <a:gd name="T17" fmla="*/ 0 h 38"/>
                <a:gd name="T18" fmla="*/ 1 w 37"/>
                <a:gd name="T19" fmla="*/ 1 h 38"/>
                <a:gd name="T20" fmla="*/ 1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23 h 38"/>
                <a:gd name="T28" fmla="*/ 1 w 37"/>
                <a:gd name="T29" fmla="*/ 30 h 38"/>
                <a:gd name="T30" fmla="*/ 1 w 37"/>
                <a:gd name="T31" fmla="*/ 34 h 38"/>
                <a:gd name="T32" fmla="*/ 2 w 37"/>
                <a:gd name="T33" fmla="*/ 36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</p:grpSp>
      <p:sp>
        <p:nvSpPr>
          <p:cNvPr id="763" name="Text Box 97"/>
          <p:cNvSpPr txBox="1">
            <a:spLocks noChangeArrowheads="1"/>
          </p:cNvSpPr>
          <p:nvPr/>
        </p:nvSpPr>
        <p:spPr bwMode="auto">
          <a:xfrm>
            <a:off x="8597018" y="7104818"/>
            <a:ext cx="1396058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социально-значимый объект</a:t>
            </a:r>
          </a:p>
        </p:txBody>
      </p:sp>
      <p:grpSp>
        <p:nvGrpSpPr>
          <p:cNvPr id="764" name="Группа 119"/>
          <p:cNvGrpSpPr>
            <a:grpSpLocks/>
          </p:cNvGrpSpPr>
          <p:nvPr/>
        </p:nvGrpSpPr>
        <p:grpSpPr bwMode="auto">
          <a:xfrm>
            <a:off x="8390834" y="7298870"/>
            <a:ext cx="117979" cy="105169"/>
            <a:chOff x="214313" y="8958263"/>
            <a:chExt cx="642937" cy="500062"/>
          </a:xfrm>
        </p:grpSpPr>
        <p:sp>
          <p:nvSpPr>
            <p:cNvPr id="765" name="Прямоугольник 15"/>
            <p:cNvSpPr>
              <a:spLocks noChangeArrowheads="1"/>
            </p:cNvSpPr>
            <p:nvPr/>
          </p:nvSpPr>
          <p:spPr bwMode="auto">
            <a:xfrm>
              <a:off x="214313" y="9172575"/>
              <a:ext cx="642937" cy="285750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958055"/>
              <a:endParaRPr lang="ru-RU" sz="600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766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2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958055"/>
              <a:endParaRPr lang="ru-RU" sz="600" dirty="0"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767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768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  <p:cxnSp>
            <p:nvCxnSpPr>
              <p:cNvPr id="769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</p:grpSp>
      </p:grpSp>
      <p:sp>
        <p:nvSpPr>
          <p:cNvPr id="770" name="Text Box 97"/>
          <p:cNvSpPr txBox="1">
            <a:spLocks noChangeArrowheads="1"/>
          </p:cNvSpPr>
          <p:nvPr/>
        </p:nvSpPr>
        <p:spPr bwMode="auto">
          <a:xfrm>
            <a:off x="8592707" y="7243661"/>
            <a:ext cx="1373860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больница</a:t>
            </a:r>
          </a:p>
        </p:txBody>
      </p:sp>
      <p:sp>
        <p:nvSpPr>
          <p:cNvPr id="542" name="TextBox 541"/>
          <p:cNvSpPr txBox="1"/>
          <p:nvPr/>
        </p:nvSpPr>
        <p:spPr>
          <a:xfrm>
            <a:off x="-6289" y="7657475"/>
            <a:ext cx="1847305" cy="540166"/>
          </a:xfrm>
          <a:prstGeom prst="rect">
            <a:avLst/>
          </a:prstGeom>
          <a:solidFill>
            <a:schemeClr val="bg1">
              <a:alpha val="85000"/>
            </a:schemeClr>
          </a:solidFill>
          <a:ln>
            <a:solidFill>
              <a:schemeClr val="tx1"/>
            </a:solidFill>
          </a:ln>
        </p:spPr>
        <p:txBody>
          <a:bodyPr wrap="square" lIns="77739" tIns="38871" rIns="77739" bIns="38871" rtlCol="0">
            <a:spAutoFit/>
          </a:bodyPr>
          <a:lstStyle/>
          <a:p>
            <a:r>
              <a:rPr lang="ru-RU" sz="6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17:00 15.10.2021</a:t>
            </a:r>
            <a:endParaRPr lang="ru-RU" sz="6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исп. ЦУКС ГУ МЧС по Ленинградской области</a:t>
            </a:r>
          </a:p>
          <a:p>
            <a:r>
              <a:rPr lang="ru-RU" altLang="ru-RU" sz="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 9 </a:t>
            </a:r>
            <a:r>
              <a:rPr lang="ru-RU" altLang="ru-RU" sz="6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Михеева В.В.</a:t>
            </a:r>
            <a:endParaRPr lang="ru-RU" sz="6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тел. 3930-1251</a:t>
            </a:r>
          </a:p>
          <a:p>
            <a:r>
              <a:rPr lang="ru-RU" sz="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использовались: АИУС РСЧС</a:t>
            </a:r>
          </a:p>
        </p:txBody>
      </p:sp>
    </p:spTree>
    <p:extLst>
      <p:ext uri="{BB962C8B-B14F-4D97-AF65-F5344CB8AC3E}">
        <p14:creationId xmlns:p14="http://schemas.microsoft.com/office/powerpoint/2010/main" val="1011932725"/>
      </p:ext>
    </p:extLst>
  </p:cSld>
  <p:clrMapOvr>
    <a:masterClrMapping/>
  </p:clrMapOvr>
  <p:transition spd="slow" advClick="0" advTm="3000"/>
  <p:timing>
    <p:tnLst>
      <p:par>
        <p:cTn id="1" dur="indefinite" restart="never" nodeType="tmRoot"/>
      </p:par>
    </p:tn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146" name="Picture 2" descr="G:\БОКСИТ.jpg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6083" y="543142"/>
            <a:ext cx="10365204" cy="76658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176" name="Прямоугольник 1982"/>
          <p:cNvSpPr>
            <a:spLocks noChangeArrowheads="1"/>
          </p:cNvSpPr>
          <p:nvPr/>
        </p:nvSpPr>
        <p:spPr bwMode="auto">
          <a:xfrm>
            <a:off x="4833809" y="3769772"/>
            <a:ext cx="1313247" cy="281801"/>
          </a:xfrm>
          <a:prstGeom prst="rect">
            <a:avLst/>
          </a:prstGeom>
          <a:solidFill>
            <a:srgbClr val="FFFF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45859" tIns="22929" rIns="45859" bIns="22929">
            <a:spAutoFit/>
          </a:bodyPr>
          <a:lstStyle>
            <a:lvl1pPr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FontTx/>
              <a:buNone/>
            </a:pPr>
            <a:r>
              <a:rPr lang="ru-RU" altLang="ru-RU" sz="1530" b="1">
                <a:latin typeface="Times New Roman" panose="02020603050405020304" pitchFamily="18" charset="0"/>
                <a:cs typeface="Times New Roman" panose="02020603050405020304" pitchFamily="18" charset="0"/>
              </a:rPr>
              <a:t>Бокситогорск</a:t>
            </a:r>
          </a:p>
        </p:txBody>
      </p:sp>
      <p:grpSp>
        <p:nvGrpSpPr>
          <p:cNvPr id="6177" name="Group 316"/>
          <p:cNvGrpSpPr>
            <a:grpSpLocks/>
          </p:cNvGrpSpPr>
          <p:nvPr/>
        </p:nvGrpSpPr>
        <p:grpSpPr bwMode="auto">
          <a:xfrm>
            <a:off x="4667154" y="2443081"/>
            <a:ext cx="184901" cy="144411"/>
            <a:chOff x="4727" y="2506"/>
            <a:chExt cx="706" cy="1172"/>
          </a:xfrm>
        </p:grpSpPr>
        <p:sp>
          <p:nvSpPr>
            <p:cNvPr id="6999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000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001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002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003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004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005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006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007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008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009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010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011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012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013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014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015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016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017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018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019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020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021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022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023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024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025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026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027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028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029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030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031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032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033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034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035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036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037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038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039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040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041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042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043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044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045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046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047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048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049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050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051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052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053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054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055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056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057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058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059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060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061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062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063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064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065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066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067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068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069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070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071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072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073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074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075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076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6178" name="Group 316"/>
          <p:cNvGrpSpPr>
            <a:grpSpLocks/>
          </p:cNvGrpSpPr>
          <p:nvPr/>
        </p:nvGrpSpPr>
        <p:grpSpPr bwMode="auto">
          <a:xfrm>
            <a:off x="6176722" y="2416138"/>
            <a:ext cx="184901" cy="144411"/>
            <a:chOff x="4727" y="2506"/>
            <a:chExt cx="706" cy="1172"/>
          </a:xfrm>
        </p:grpSpPr>
        <p:sp>
          <p:nvSpPr>
            <p:cNvPr id="6921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922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923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924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925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926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927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928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929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930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931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932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933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934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935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936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937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938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939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940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941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942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943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944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945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946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947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948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949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950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951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952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953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954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955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956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957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958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959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960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961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962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963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964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965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966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967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968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969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970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971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972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973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974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975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976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977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978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979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980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981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982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983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984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985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986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987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988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989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990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991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992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993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994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995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996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997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998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6179" name="Group 316"/>
          <p:cNvGrpSpPr>
            <a:grpSpLocks/>
          </p:cNvGrpSpPr>
          <p:nvPr/>
        </p:nvGrpSpPr>
        <p:grpSpPr bwMode="auto">
          <a:xfrm>
            <a:off x="4691448" y="2888460"/>
            <a:ext cx="184901" cy="144411"/>
            <a:chOff x="4727" y="2506"/>
            <a:chExt cx="706" cy="1172"/>
          </a:xfrm>
        </p:grpSpPr>
        <p:sp>
          <p:nvSpPr>
            <p:cNvPr id="6843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844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845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846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847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848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849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850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851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852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853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854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855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856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857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858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859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860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861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862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863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864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865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866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867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868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869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870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871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872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873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874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875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876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877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878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879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880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881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882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883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884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885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886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887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888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889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890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891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892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893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894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895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896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897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898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899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900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901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902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903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904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905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906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907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908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909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910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911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912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913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914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915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916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917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918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919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920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6180" name="Group 316"/>
          <p:cNvGrpSpPr>
            <a:grpSpLocks/>
          </p:cNvGrpSpPr>
          <p:nvPr/>
        </p:nvGrpSpPr>
        <p:grpSpPr bwMode="auto">
          <a:xfrm>
            <a:off x="4173187" y="2734603"/>
            <a:ext cx="184901" cy="144411"/>
            <a:chOff x="4727" y="2506"/>
            <a:chExt cx="706" cy="1172"/>
          </a:xfrm>
        </p:grpSpPr>
        <p:sp>
          <p:nvSpPr>
            <p:cNvPr id="6765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766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767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768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769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770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771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772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773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774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775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776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777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778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779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780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781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782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783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784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785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786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787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788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789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790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791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792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793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794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795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796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797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798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799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800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801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802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803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804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805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806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807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808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809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810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811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812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813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814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815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816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817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818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819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820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821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822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823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824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825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826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827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828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829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830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831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832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833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834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835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836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837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838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839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840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841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842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6181" name="Group 316"/>
          <p:cNvGrpSpPr>
            <a:grpSpLocks/>
          </p:cNvGrpSpPr>
          <p:nvPr/>
        </p:nvGrpSpPr>
        <p:grpSpPr bwMode="auto">
          <a:xfrm>
            <a:off x="3768297" y="3714438"/>
            <a:ext cx="184901" cy="144411"/>
            <a:chOff x="4727" y="2506"/>
            <a:chExt cx="706" cy="1172"/>
          </a:xfrm>
        </p:grpSpPr>
        <p:sp>
          <p:nvSpPr>
            <p:cNvPr id="6687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688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689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690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691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692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693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694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695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696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697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698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699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700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701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702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703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704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705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706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707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708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709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710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711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712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713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714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715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716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717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718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719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720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721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722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723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724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725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726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727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728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729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730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731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732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733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734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735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736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737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738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739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740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741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742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743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744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745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746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747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748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749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750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751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752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753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754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755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756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757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758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759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760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761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762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763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764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6182" name="Group 316"/>
          <p:cNvGrpSpPr>
            <a:grpSpLocks/>
          </p:cNvGrpSpPr>
          <p:nvPr/>
        </p:nvGrpSpPr>
        <p:grpSpPr bwMode="auto">
          <a:xfrm>
            <a:off x="2432157" y="6006120"/>
            <a:ext cx="184901" cy="144411"/>
            <a:chOff x="4727" y="2506"/>
            <a:chExt cx="706" cy="1172"/>
          </a:xfrm>
        </p:grpSpPr>
        <p:sp>
          <p:nvSpPr>
            <p:cNvPr id="6609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610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611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612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613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614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615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616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617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618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619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620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621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622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623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624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625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626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627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628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629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630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631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632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633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634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635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636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637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638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639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640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641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642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643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644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645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646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647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648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649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650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651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652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653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654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655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656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657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658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659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660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661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662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663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664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665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666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667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668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669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670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671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672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673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674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675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676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677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678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679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680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681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682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683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684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685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686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6183" name="Group 316"/>
          <p:cNvGrpSpPr>
            <a:grpSpLocks/>
          </p:cNvGrpSpPr>
          <p:nvPr/>
        </p:nvGrpSpPr>
        <p:grpSpPr bwMode="auto">
          <a:xfrm>
            <a:off x="5833239" y="5204436"/>
            <a:ext cx="184901" cy="144411"/>
            <a:chOff x="4727" y="2506"/>
            <a:chExt cx="706" cy="1172"/>
          </a:xfrm>
        </p:grpSpPr>
        <p:sp>
          <p:nvSpPr>
            <p:cNvPr id="6531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532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533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534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535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536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537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538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539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540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541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542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543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544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545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546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547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548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549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550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551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552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553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554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555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556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557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558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559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560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561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562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563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564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565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566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567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568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569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570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571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572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573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574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575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576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577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578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579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580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581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582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583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584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585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586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587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588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589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590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591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592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593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594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595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596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597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598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599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600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601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602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603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604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605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606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607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608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6184" name="Group 316"/>
          <p:cNvGrpSpPr>
            <a:grpSpLocks/>
          </p:cNvGrpSpPr>
          <p:nvPr/>
        </p:nvGrpSpPr>
        <p:grpSpPr bwMode="auto">
          <a:xfrm>
            <a:off x="5898022" y="4313676"/>
            <a:ext cx="184901" cy="144411"/>
            <a:chOff x="4727" y="2506"/>
            <a:chExt cx="706" cy="1172"/>
          </a:xfrm>
        </p:grpSpPr>
        <p:sp>
          <p:nvSpPr>
            <p:cNvPr id="6453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454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455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456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457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458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459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460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461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462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463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464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465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466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467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468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469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470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471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472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473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474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475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476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477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478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479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480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481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482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483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484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485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486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487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488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489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490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491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492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493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494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495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496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497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498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499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500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501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502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503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504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505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506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507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508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509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510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511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512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513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514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515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516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517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518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519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520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521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522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523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524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525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526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527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528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529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530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6185" name="Group 316"/>
          <p:cNvGrpSpPr>
            <a:grpSpLocks/>
          </p:cNvGrpSpPr>
          <p:nvPr/>
        </p:nvGrpSpPr>
        <p:grpSpPr bwMode="auto">
          <a:xfrm>
            <a:off x="6230033" y="3617264"/>
            <a:ext cx="184901" cy="144411"/>
            <a:chOff x="4727" y="2506"/>
            <a:chExt cx="706" cy="1172"/>
          </a:xfrm>
        </p:grpSpPr>
        <p:sp>
          <p:nvSpPr>
            <p:cNvPr id="6375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376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377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378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379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380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381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382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383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384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385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386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387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388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389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390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391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392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393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394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395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396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397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398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399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400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401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402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403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404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405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406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407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408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409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410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411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412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413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414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415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416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417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418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419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420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421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422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423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424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425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426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427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428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429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430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431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432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433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434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435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436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437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438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439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440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441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442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443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444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445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446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447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448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449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450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451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452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6186" name="Group 316"/>
          <p:cNvGrpSpPr>
            <a:grpSpLocks/>
          </p:cNvGrpSpPr>
          <p:nvPr/>
        </p:nvGrpSpPr>
        <p:grpSpPr bwMode="auto">
          <a:xfrm>
            <a:off x="5177316" y="4726664"/>
            <a:ext cx="184901" cy="144411"/>
            <a:chOff x="4727" y="2506"/>
            <a:chExt cx="706" cy="1172"/>
          </a:xfrm>
        </p:grpSpPr>
        <p:sp>
          <p:nvSpPr>
            <p:cNvPr id="6297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298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299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300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301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302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303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304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305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306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307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308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309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310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311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312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313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314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315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316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317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318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319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320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321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322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323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324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325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326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327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328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329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330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331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332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333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334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335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336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337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338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339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340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341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342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343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344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345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346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347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348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349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350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351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352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353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354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355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356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357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358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359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360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361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362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363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364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365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366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367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368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369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370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371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372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373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374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6187" name="Group 316"/>
          <p:cNvGrpSpPr>
            <a:grpSpLocks/>
          </p:cNvGrpSpPr>
          <p:nvPr/>
        </p:nvGrpSpPr>
        <p:grpSpPr bwMode="auto">
          <a:xfrm>
            <a:off x="4958675" y="4095036"/>
            <a:ext cx="184901" cy="144411"/>
            <a:chOff x="4727" y="2506"/>
            <a:chExt cx="706" cy="1172"/>
          </a:xfrm>
        </p:grpSpPr>
        <p:sp>
          <p:nvSpPr>
            <p:cNvPr id="6219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220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221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222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223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224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225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226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227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228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229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230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231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232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233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234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235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236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237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238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239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240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241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242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243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244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245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246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247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248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249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250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251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252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253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254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255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256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257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258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259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260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261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262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263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264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265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266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267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268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269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270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271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272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273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274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275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276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277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278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279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280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281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282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283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284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285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286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287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288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289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290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291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292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293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294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295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296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6188" name="Группа 119"/>
          <p:cNvGrpSpPr>
            <a:grpSpLocks/>
          </p:cNvGrpSpPr>
          <p:nvPr/>
        </p:nvGrpSpPr>
        <p:grpSpPr bwMode="auto">
          <a:xfrm>
            <a:off x="5385159" y="4328521"/>
            <a:ext cx="201097" cy="160607"/>
            <a:chOff x="214313" y="8958263"/>
            <a:chExt cx="642937" cy="500062"/>
          </a:xfrm>
        </p:grpSpPr>
        <p:sp>
          <p:nvSpPr>
            <p:cNvPr id="6214" name="Прямоугольник 15"/>
            <p:cNvSpPr>
              <a:spLocks noChangeArrowheads="1"/>
            </p:cNvSpPr>
            <p:nvPr/>
          </p:nvSpPr>
          <p:spPr bwMode="auto">
            <a:xfrm>
              <a:off x="214313" y="9172575"/>
              <a:ext cx="642937" cy="285750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defTabSz="1276350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68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6215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2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defTabSz="1276350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68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grpSp>
          <p:nvGrpSpPr>
            <p:cNvPr id="6216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6217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6218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</p:grpSp>
      <p:grpSp>
        <p:nvGrpSpPr>
          <p:cNvPr id="6189" name="Группа 629"/>
          <p:cNvGrpSpPr>
            <a:grpSpLocks/>
          </p:cNvGrpSpPr>
          <p:nvPr/>
        </p:nvGrpSpPr>
        <p:grpSpPr bwMode="auto">
          <a:xfrm>
            <a:off x="4532190" y="3406722"/>
            <a:ext cx="282075" cy="229437"/>
            <a:chOff x="142483" y="3760971"/>
            <a:chExt cx="346075" cy="386605"/>
          </a:xfrm>
        </p:grpSpPr>
        <p:sp>
          <p:nvSpPr>
            <p:cNvPr id="3308" name="Line 281"/>
            <p:cNvSpPr>
              <a:spLocks noChangeShapeType="1"/>
            </p:cNvSpPr>
            <p:nvPr/>
          </p:nvSpPr>
          <p:spPr bwMode="auto">
            <a:xfrm>
              <a:off x="203750" y="3847389"/>
              <a:ext cx="0" cy="30018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1086614">
                <a:buClr>
                  <a:srgbClr val="000000"/>
                </a:buClr>
                <a:buSzPct val="100000"/>
                <a:defRPr/>
              </a:pPr>
              <a:endParaRPr lang="ru-RU" sz="68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  <a:cs typeface="Arial" charset="0"/>
              </a:endParaRPr>
            </a:p>
          </p:txBody>
        </p:sp>
        <p:sp>
          <p:nvSpPr>
            <p:cNvPr id="3309" name="Freeform 285"/>
            <p:cNvSpPr>
              <a:spLocks/>
            </p:cNvSpPr>
            <p:nvPr/>
          </p:nvSpPr>
          <p:spPr bwMode="auto">
            <a:xfrm>
              <a:off x="198782" y="3795082"/>
              <a:ext cx="269905" cy="227415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1086614">
                <a:defRPr/>
              </a:pPr>
              <a:endParaRPr lang="ru-RU" sz="68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  <a:cs typeface="Arial" charset="0"/>
              </a:endParaRPr>
            </a:p>
          </p:txBody>
        </p:sp>
        <p:sp>
          <p:nvSpPr>
            <p:cNvPr id="3310" name="Text Box 286"/>
            <p:cNvSpPr txBox="1">
              <a:spLocks noChangeArrowheads="1"/>
            </p:cNvSpPr>
            <p:nvPr/>
          </p:nvSpPr>
          <p:spPr bwMode="auto">
            <a:xfrm>
              <a:off x="142483" y="3760971"/>
              <a:ext cx="346075" cy="25299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96862" tIns="48431" rIns="96862" bIns="48431">
              <a:spAutoFit/>
            </a:bodyPr>
            <a:lstStyle/>
            <a:p>
              <a:pPr algn="ctr" defTabSz="873451">
                <a:defRPr/>
              </a:pPr>
              <a:endParaRPr lang="ru-RU" sz="34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j-lt"/>
                <a:cs typeface="Arial" charset="0"/>
              </a:endParaRPr>
            </a:p>
          </p:txBody>
        </p:sp>
      </p:grpSp>
      <p:grpSp>
        <p:nvGrpSpPr>
          <p:cNvPr id="6193" name="Группа 91"/>
          <p:cNvGrpSpPr>
            <a:grpSpLocks/>
          </p:cNvGrpSpPr>
          <p:nvPr/>
        </p:nvGrpSpPr>
        <p:grpSpPr bwMode="auto">
          <a:xfrm>
            <a:off x="1888771" y="3067962"/>
            <a:ext cx="1622262" cy="516910"/>
            <a:chOff x="7692801" y="854218"/>
            <a:chExt cx="1354754" cy="575774"/>
          </a:xfrm>
        </p:grpSpPr>
        <p:sp>
          <p:nvSpPr>
            <p:cNvPr id="3315" name="TextBox 10"/>
            <p:cNvSpPr txBox="1"/>
            <p:nvPr/>
          </p:nvSpPr>
          <p:spPr>
            <a:xfrm>
              <a:off x="7692801" y="854218"/>
              <a:ext cx="1354754" cy="204877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pPr>
                <a:defRPr/>
              </a:pPr>
              <a:r>
                <a:rPr lang="ru-RU" sz="595" dirty="0"/>
                <a:t>Бокситогорский р-н</a:t>
              </a:r>
            </a:p>
          </p:txBody>
        </p:sp>
        <p:sp>
          <p:nvSpPr>
            <p:cNvPr id="3316" name="Прямоугольник 3315"/>
            <p:cNvSpPr/>
            <p:nvPr/>
          </p:nvSpPr>
          <p:spPr>
            <a:xfrm>
              <a:off x="7965555" y="1230050"/>
              <a:ext cx="667233" cy="199942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765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1620,125</a:t>
              </a:r>
              <a:r>
                <a:rPr lang="en-US" sz="765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/</a:t>
              </a:r>
              <a:r>
                <a:rPr lang="ru-RU" sz="765" b="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339</a:t>
              </a:r>
            </a:p>
          </p:txBody>
        </p:sp>
      </p:grpSp>
      <p:sp>
        <p:nvSpPr>
          <p:cNvPr id="3318" name="TextBox 23"/>
          <p:cNvSpPr txBox="1"/>
          <p:nvPr/>
        </p:nvSpPr>
        <p:spPr bwMode="auto">
          <a:xfrm>
            <a:off x="2340049" y="3178922"/>
            <a:ext cx="426669" cy="235493"/>
          </a:xfrm>
          <a:prstGeom prst="rect">
            <a:avLst/>
          </a:prstGeom>
          <a:solidFill>
            <a:schemeClr val="accent1">
              <a:lumMod val="75000"/>
            </a:schemeClr>
          </a:solidFill>
          <a:effectLst>
            <a:softEdge rad="63500"/>
          </a:effectLst>
        </p:spPr>
        <p:txBody>
          <a:bodyPr lIns="103650" tIns="51825" rIns="103650" bIns="51825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50" dirty="0" smtClean="0">
                <a:latin typeface="Arial" charset="0"/>
                <a:cs typeface="Arial" charset="0"/>
              </a:rPr>
              <a:t>2</a:t>
            </a:r>
            <a:endParaRPr lang="ru-RU" sz="850" dirty="0">
              <a:latin typeface="Arial" charset="0"/>
              <a:cs typeface="Arial" charset="0"/>
            </a:endParaRPr>
          </a:p>
        </p:txBody>
      </p:sp>
      <p:sp>
        <p:nvSpPr>
          <p:cNvPr id="3319" name="TextBox 23"/>
          <p:cNvSpPr txBox="1"/>
          <p:nvPr/>
        </p:nvSpPr>
        <p:spPr bwMode="auto">
          <a:xfrm>
            <a:off x="2839850" y="3178922"/>
            <a:ext cx="506676" cy="235493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lIns="103650" tIns="51825" rIns="103650" bIns="51825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50" dirty="0" smtClean="0">
                <a:latin typeface="Arial" charset="0"/>
                <a:cs typeface="Arial" charset="0"/>
              </a:rPr>
              <a:t>20</a:t>
            </a:r>
            <a:endParaRPr lang="ru-RU" sz="850" dirty="0">
              <a:latin typeface="Arial" charset="0"/>
              <a:cs typeface="Arial" charset="0"/>
            </a:endParaRPr>
          </a:p>
        </p:txBody>
      </p:sp>
      <p:sp>
        <p:nvSpPr>
          <p:cNvPr id="1004" name="Text Box 2"/>
          <p:cNvSpPr txBox="1">
            <a:spLocks noChangeArrowheads="1"/>
          </p:cNvSpPr>
          <p:nvPr/>
        </p:nvSpPr>
        <p:spPr bwMode="auto">
          <a:xfrm>
            <a:off x="-16084" y="4477"/>
            <a:ext cx="10377207" cy="759747"/>
          </a:xfrm>
          <a:prstGeom prst="rect">
            <a:avLst/>
          </a:prstGeom>
          <a:solidFill>
            <a:schemeClr val="accent1">
              <a:lumMod val="50000"/>
            </a:schemeClr>
          </a:solidFill>
          <a:ln w="9525">
            <a:noFill/>
            <a:miter lim="800000"/>
            <a:headEnd/>
            <a:tailEnd/>
          </a:ln>
        </p:spPr>
        <p:txBody>
          <a:bodyPr lIns="39620" tIns="19811" rIns="39620" bIns="19811" anchor="ctr"/>
          <a:lstStyle>
            <a:defPPr>
              <a:defRPr lang="ru-RU"/>
            </a:defPPr>
            <a:lvl1pPr algn="ctr">
              <a:defRPr sz="140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ru-RU" sz="1200" dirty="0"/>
              <a:t>ИНФОРМАЦИОННЫЕ МАТЕРИАЛЫ </a:t>
            </a:r>
            <a:r>
              <a:rPr lang="ru-RU" sz="1200" dirty="0" smtClean="0"/>
              <a:t>ПО ПОРЫВАМ ВЕТРА НА ТЕРРИТОРИИ</a:t>
            </a:r>
            <a:endParaRPr lang="ru-RU" sz="1200" dirty="0"/>
          </a:p>
          <a:p>
            <a:r>
              <a:rPr lang="ru-RU" sz="1200" dirty="0"/>
              <a:t>ЛЕНИНГРАДСКОЙ ОБЛАСТИ (РИСК НАРУШЕНИЯ ЭЛЕКТРОСНАБЖЕНИЯ НА </a:t>
            </a:r>
            <a:r>
              <a:rPr lang="ru-RU" sz="1200" dirty="0" smtClean="0"/>
              <a:t>15.10.2021)</a:t>
            </a:r>
            <a:endParaRPr lang="ru-RU" sz="1200" dirty="0"/>
          </a:p>
        </p:txBody>
      </p:sp>
      <p:cxnSp>
        <p:nvCxnSpPr>
          <p:cNvPr id="7" name="Прямая соединительная линия 6"/>
          <p:cNvCxnSpPr/>
          <p:nvPr/>
        </p:nvCxnSpPr>
        <p:spPr>
          <a:xfrm flipV="1">
            <a:off x="1824468" y="725919"/>
            <a:ext cx="2586457" cy="6171363"/>
          </a:xfrm>
          <a:prstGeom prst="line">
            <a:avLst/>
          </a:prstGeom>
          <a:ln w="1270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317" name="Прямоугольник 3316"/>
          <p:cNvSpPr/>
          <p:nvPr/>
        </p:nvSpPr>
        <p:spPr bwMode="auto">
          <a:xfrm>
            <a:off x="2216733" y="3580822"/>
            <a:ext cx="1135044" cy="188950"/>
          </a:xfrm>
          <a:prstGeom prst="rect">
            <a:avLst/>
          </a:prstGeom>
          <a:solidFill>
            <a:srgbClr val="92D050"/>
          </a:solidFill>
          <a:ln w="127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lIns="77736" tIns="38869" rIns="77736" bIns="38869" anchor="ctr"/>
          <a:lstStyle/>
          <a:p>
            <a:pPr algn="ctr">
              <a:defRPr/>
            </a:pPr>
            <a:r>
              <a:rPr lang="ru-RU" sz="765" kern="0">
                <a:solidFill>
                  <a:prstClr val="black"/>
                </a:solidFill>
                <a:cs typeface="Times New Roman" panose="02020603050405020304" pitchFamily="18" charset="0"/>
              </a:rPr>
              <a:t>12504/50019</a:t>
            </a:r>
            <a:endParaRPr lang="ru-RU" sz="765" kern="0" dirty="0">
              <a:solidFill>
                <a:prstClr val="black"/>
              </a:solidFill>
              <a:cs typeface="Times New Roman" panose="02020603050405020304" pitchFamily="18" charset="0"/>
            </a:endParaRPr>
          </a:p>
        </p:txBody>
      </p:sp>
      <p:sp>
        <p:nvSpPr>
          <p:cNvPr id="1001" name="Скругленный прямоугольник 1000"/>
          <p:cNvSpPr/>
          <p:nvPr/>
        </p:nvSpPr>
        <p:spPr>
          <a:xfrm>
            <a:off x="3026515" y="3401320"/>
            <a:ext cx="325262" cy="159258"/>
          </a:xfrm>
          <a:prstGeom prst="roundRect">
            <a:avLst/>
          </a:prstGeom>
          <a:solidFill>
            <a:schemeClr val="accent6">
              <a:lumMod val="20000"/>
              <a:lumOff val="80000"/>
            </a:schemeClr>
          </a:solidFill>
          <a:ln w="12700">
            <a:solidFill>
              <a:schemeClr val="tx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ru-RU" sz="765" b="1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70%</a:t>
            </a:r>
          </a:p>
        </p:txBody>
      </p:sp>
      <p:cxnSp>
        <p:nvCxnSpPr>
          <p:cNvPr id="10" name="Прямая соединительная линия 9"/>
          <p:cNvCxnSpPr/>
          <p:nvPr/>
        </p:nvCxnSpPr>
        <p:spPr>
          <a:xfrm flipV="1">
            <a:off x="8307331" y="2978355"/>
            <a:ext cx="162492" cy="3022377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08" name="TextBox 1007"/>
          <p:cNvSpPr txBox="1"/>
          <p:nvPr/>
        </p:nvSpPr>
        <p:spPr>
          <a:xfrm>
            <a:off x="-6289" y="7657475"/>
            <a:ext cx="1847305" cy="540166"/>
          </a:xfrm>
          <a:prstGeom prst="rect">
            <a:avLst/>
          </a:prstGeom>
          <a:solidFill>
            <a:schemeClr val="bg1">
              <a:alpha val="85000"/>
            </a:schemeClr>
          </a:solidFill>
          <a:ln>
            <a:solidFill>
              <a:schemeClr val="tx1"/>
            </a:solidFill>
          </a:ln>
        </p:spPr>
        <p:txBody>
          <a:bodyPr wrap="square" lIns="77739" tIns="38871" rIns="77739" bIns="38871" rtlCol="0">
            <a:spAutoFit/>
          </a:bodyPr>
          <a:lstStyle/>
          <a:p>
            <a:r>
              <a:rPr lang="ru-RU" sz="6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17:00 15.10.2021</a:t>
            </a:r>
            <a:endParaRPr lang="ru-RU" sz="6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исп. ЦУКС ГУ МЧС по Ленинградской области</a:t>
            </a:r>
          </a:p>
          <a:p>
            <a:r>
              <a:rPr lang="ru-RU" altLang="ru-RU" sz="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 9 </a:t>
            </a:r>
            <a:r>
              <a:rPr lang="ru-RU" altLang="ru-RU" sz="6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Михеева В.В.</a:t>
            </a:r>
            <a:endParaRPr lang="ru-RU" sz="6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тел. 3930-1251</a:t>
            </a:r>
          </a:p>
          <a:p>
            <a:r>
              <a:rPr lang="ru-RU" sz="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использовались: АИУС РСЧС</a:t>
            </a:r>
          </a:p>
        </p:txBody>
      </p:sp>
      <p:sp>
        <p:nvSpPr>
          <p:cNvPr id="1011" name="Text Box 97"/>
          <p:cNvSpPr txBox="1">
            <a:spLocks noChangeArrowheads="1"/>
          </p:cNvSpPr>
          <p:nvPr/>
        </p:nvSpPr>
        <p:spPr bwMode="auto">
          <a:xfrm>
            <a:off x="8307331" y="7558233"/>
            <a:ext cx="1460939" cy="19848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27982" tIns="63992" rIns="127982" bIns="63992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endParaRPr lang="ru-RU" altLang="ru-RU" sz="450" b="0" dirty="0">
              <a:solidFill>
                <a:srgbClr val="000000"/>
              </a:solidFill>
              <a:cs typeface="Arial" panose="020B0604020202020204" pitchFamily="34" charset="0"/>
            </a:endParaRPr>
          </a:p>
        </p:txBody>
      </p:sp>
      <p:grpSp>
        <p:nvGrpSpPr>
          <p:cNvPr id="1012" name="Группа 1011"/>
          <p:cNvGrpSpPr/>
          <p:nvPr/>
        </p:nvGrpSpPr>
        <p:grpSpPr>
          <a:xfrm>
            <a:off x="8137993" y="6467179"/>
            <a:ext cx="2602103" cy="1750645"/>
            <a:chOff x="9401428" y="3528486"/>
            <a:chExt cx="2977611" cy="3327495"/>
          </a:xfrm>
        </p:grpSpPr>
        <p:grpSp>
          <p:nvGrpSpPr>
            <p:cNvPr id="1013" name="Группа 1145"/>
            <p:cNvGrpSpPr/>
            <p:nvPr/>
          </p:nvGrpSpPr>
          <p:grpSpPr>
            <a:xfrm>
              <a:off x="9401428" y="3528486"/>
              <a:ext cx="2977611" cy="3327495"/>
              <a:chOff x="6759625" y="4893992"/>
              <a:chExt cx="2425033" cy="1971674"/>
            </a:xfrm>
          </p:grpSpPr>
          <p:sp>
            <p:nvSpPr>
              <p:cNvPr id="1018" name="Rectangle 93"/>
              <p:cNvSpPr>
                <a:spLocks noChangeArrowheads="1"/>
              </p:cNvSpPr>
              <p:nvPr/>
            </p:nvSpPr>
            <p:spPr bwMode="auto">
              <a:xfrm>
                <a:off x="6759625" y="4918615"/>
                <a:ext cx="2096871" cy="1921565"/>
              </a:xfrm>
              <a:prstGeom prst="rect">
                <a:avLst/>
              </a:prstGeom>
              <a:solidFill>
                <a:schemeClr val="bg1"/>
              </a:solidFill>
              <a:ln w="1905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675" dirty="0">
                  <a:solidFill>
                    <a:srgbClr val="000000"/>
                  </a:solidFill>
                  <a:latin typeface="Calibri" panose="020F050202020403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19" name="Text Box 97"/>
              <p:cNvSpPr txBox="1">
                <a:spLocks noChangeArrowheads="1"/>
              </p:cNvSpPr>
              <p:nvPr/>
            </p:nvSpPr>
            <p:spPr bwMode="auto">
              <a:xfrm>
                <a:off x="7197788" y="4893992"/>
                <a:ext cx="1606383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i="1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Условные обозначения</a:t>
                </a:r>
              </a:p>
            </p:txBody>
          </p:sp>
          <p:sp>
            <p:nvSpPr>
              <p:cNvPr id="1020" name="Text Box 97"/>
              <p:cNvSpPr txBox="1">
                <a:spLocks noChangeArrowheads="1"/>
              </p:cNvSpPr>
              <p:nvPr/>
            </p:nvSpPr>
            <p:spPr bwMode="auto">
              <a:xfrm>
                <a:off x="7187581" y="6232909"/>
                <a:ext cx="1609849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021" name="TextBox 10"/>
              <p:cNvSpPr txBox="1"/>
              <p:nvPr/>
            </p:nvSpPr>
            <p:spPr>
              <a:xfrm>
                <a:off x="6814224" y="6637475"/>
                <a:ext cx="919351" cy="220980"/>
              </a:xfrm>
              <a:prstGeom prst="rect">
                <a:avLst/>
              </a:prstGeom>
              <a:solidFill>
                <a:schemeClr val="bg1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algn="ctr">
                  <a:defRPr sz="700" b="1"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</a:lstStyle>
              <a:p>
                <a:pPr algn="l">
                  <a:defRPr/>
                </a:pPr>
                <a:r>
                  <a:rPr lang="ru-RU" sz="675" dirty="0">
                    <a:solidFill>
                      <a:prstClr val="black"/>
                    </a:solidFill>
                  </a:rPr>
                  <a:t>ГО Керчь   </a:t>
                </a:r>
              </a:p>
            </p:txBody>
          </p:sp>
          <p:sp>
            <p:nvSpPr>
              <p:cNvPr id="1022" name="Прямоугольник 1021"/>
              <p:cNvSpPr/>
              <p:nvPr/>
            </p:nvSpPr>
            <p:spPr>
              <a:xfrm>
                <a:off x="6821544" y="6110531"/>
                <a:ext cx="527227" cy="138165"/>
              </a:xfrm>
              <a:prstGeom prst="rect">
                <a:avLst/>
              </a:prstGeom>
              <a:solidFill>
                <a:srgbClr val="FFFF00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>
                  <a:defRPr/>
                </a:pPr>
                <a:r>
                  <a:rPr lang="ru-RU" sz="675" dirty="0">
                    <a:solidFill>
                      <a:prstClr val="black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321/20</a:t>
                </a:r>
              </a:p>
            </p:txBody>
          </p:sp>
          <p:sp>
            <p:nvSpPr>
              <p:cNvPr id="1135" name="Text Box 97"/>
              <p:cNvSpPr txBox="1">
                <a:spLocks noChangeArrowheads="1"/>
              </p:cNvSpPr>
              <p:nvPr/>
            </p:nvSpPr>
            <p:spPr bwMode="auto">
              <a:xfrm>
                <a:off x="7308981" y="6603122"/>
                <a:ext cx="1831079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- муниципальное образование</a:t>
                </a:r>
              </a:p>
            </p:txBody>
          </p:sp>
          <p:sp>
            <p:nvSpPr>
              <p:cNvPr id="1136" name="Text Box 97"/>
              <p:cNvSpPr txBox="1">
                <a:spLocks noChangeArrowheads="1"/>
              </p:cNvSpPr>
              <p:nvPr/>
            </p:nvSpPr>
            <p:spPr bwMode="auto">
              <a:xfrm>
                <a:off x="7254310" y="5904606"/>
                <a:ext cx="1896493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 - линии электропередач 110 кВт</a:t>
                </a:r>
              </a:p>
            </p:txBody>
          </p:sp>
          <p:cxnSp>
            <p:nvCxnSpPr>
              <p:cNvPr id="1137" name="Прямая соединительная линия 1136"/>
              <p:cNvCxnSpPr/>
              <p:nvPr/>
            </p:nvCxnSpPr>
            <p:spPr>
              <a:xfrm>
                <a:off x="6955007" y="5999758"/>
                <a:ext cx="275997" cy="0"/>
              </a:xfrm>
              <a:prstGeom prst="line">
                <a:avLst/>
              </a:prstGeom>
              <a:ln w="38100">
                <a:solidFill>
                  <a:schemeClr val="accent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138" name="Text Box 97"/>
              <p:cNvSpPr txBox="1">
                <a:spLocks noChangeArrowheads="1"/>
              </p:cNvSpPr>
              <p:nvPr/>
            </p:nvSpPr>
            <p:spPr bwMode="auto">
              <a:xfrm>
                <a:off x="7286006" y="6092783"/>
                <a:ext cx="1898652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127985" tIns="63994" rIns="127985" bIns="63994">
                <a:spAutoFit/>
              </a:bodyPr>
              <a:lstStyle>
                <a:lvl1pPr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1pPr>
                <a:lvl2pPr marL="742950" indent="-28575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2pPr>
                <a:lvl3pPr marL="11430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3pPr>
                <a:lvl4pPr marL="16002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4pPr>
                <a:lvl5pPr marL="20574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kern="0" dirty="0">
                    <a:solidFill>
                      <a:srgbClr val="000000"/>
                    </a:solidFill>
                    <a:latin typeface="Times New Roman" pitchFamily="18" charset="0"/>
                  </a:rPr>
                  <a:t>- </a:t>
                </a:r>
                <a:r>
                  <a:rPr lang="ru-RU" altLang="ru-RU" sz="675" dirty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rPr>
                  <a:t>протяженность ЛЭП/ТП (шт.)</a:t>
                </a:r>
              </a:p>
            </p:txBody>
          </p:sp>
        </p:grpSp>
        <p:sp>
          <p:nvSpPr>
            <p:cNvPr id="1014" name="Скругленный прямоугольник 1013"/>
            <p:cNvSpPr/>
            <p:nvPr/>
          </p:nvSpPr>
          <p:spPr>
            <a:xfrm>
              <a:off x="9661923" y="6214698"/>
              <a:ext cx="282820" cy="225201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675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60%</a:t>
              </a:r>
            </a:p>
          </p:txBody>
        </p:sp>
        <p:sp>
          <p:nvSpPr>
            <p:cNvPr id="1015" name="Text Box 97"/>
            <p:cNvSpPr txBox="1">
              <a:spLocks noChangeArrowheads="1"/>
            </p:cNvSpPr>
            <p:nvPr/>
          </p:nvSpPr>
          <p:spPr bwMode="auto">
            <a:xfrm>
              <a:off x="10113052" y="6153650"/>
              <a:ext cx="2046139" cy="35136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80200" tIns="40101" rIns="80200" bIns="40101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defTabSz="801689">
                <a:defRPr/>
              </a:pPr>
              <a:r>
                <a: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rPr>
                <a:t> - износ электроэнергетических систем </a:t>
              </a:r>
            </a:p>
          </p:txBody>
        </p:sp>
        <p:sp>
          <p:nvSpPr>
            <p:cNvPr id="1016" name="Прямоугольник 1015"/>
            <p:cNvSpPr/>
            <p:nvPr/>
          </p:nvSpPr>
          <p:spPr>
            <a:xfrm>
              <a:off x="9477456" y="5946998"/>
              <a:ext cx="658385" cy="197832"/>
            </a:xfrm>
            <a:prstGeom prst="rect">
              <a:avLst/>
            </a:prstGeom>
            <a:solidFill>
              <a:srgbClr val="92D050"/>
            </a:solidFill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lIns="68571" tIns="34286" rIns="68571" bIns="34286" anchor="ctr"/>
            <a:lstStyle/>
            <a:p>
              <a:pPr algn="ctr"/>
              <a:r>
                <a:rPr lang="ru-RU" sz="675" kern="0" dirty="0">
                  <a:solidFill>
                    <a:prstClr val="black"/>
                  </a:solidFill>
                  <a:cs typeface="Times New Roman" panose="02020603050405020304" pitchFamily="18" charset="0"/>
                </a:rPr>
                <a:t>19/330</a:t>
              </a:r>
            </a:p>
          </p:txBody>
        </p:sp>
        <p:sp>
          <p:nvSpPr>
            <p:cNvPr id="1017" name="Text Box 97"/>
            <p:cNvSpPr txBox="1">
              <a:spLocks noChangeArrowheads="1"/>
            </p:cNvSpPr>
            <p:nvPr/>
          </p:nvSpPr>
          <p:spPr bwMode="auto">
            <a:xfrm>
              <a:off x="10063858" y="5864760"/>
              <a:ext cx="1648083" cy="44305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73" tIns="63988" rIns="127973" bIns="63988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кол-во домов /населения</a:t>
              </a:r>
            </a:p>
          </p:txBody>
        </p:sp>
      </p:grpSp>
      <p:sp>
        <p:nvSpPr>
          <p:cNvPr id="1139" name="Text Box 97"/>
          <p:cNvSpPr txBox="1">
            <a:spLocks noChangeArrowheads="1"/>
          </p:cNvSpPr>
          <p:nvPr/>
        </p:nvSpPr>
        <p:spPr bwMode="auto">
          <a:xfrm>
            <a:off x="8651665" y="6604516"/>
            <a:ext cx="1506131" cy="20080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89" tIns="47996" rIns="95989" bIns="47996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675" b="0" kern="0" dirty="0">
                <a:solidFill>
                  <a:srgbClr val="000000"/>
                </a:solidFill>
                <a:cs typeface="Arial" panose="020B0604020202020204" pitchFamily="34" charset="0"/>
              </a:rPr>
              <a:t>- количество осадков, мм</a:t>
            </a:r>
          </a:p>
        </p:txBody>
      </p:sp>
      <p:sp>
        <p:nvSpPr>
          <p:cNvPr id="1140" name="TextBox 23"/>
          <p:cNvSpPr txBox="1"/>
          <p:nvPr/>
        </p:nvSpPr>
        <p:spPr>
          <a:xfrm>
            <a:off x="8270590" y="6627814"/>
            <a:ext cx="383894" cy="219291"/>
          </a:xfrm>
          <a:prstGeom prst="rect">
            <a:avLst/>
          </a:prstGeom>
          <a:solidFill>
            <a:srgbClr val="4F81BD">
              <a:lumMod val="75000"/>
            </a:srgbClr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25" kern="0" dirty="0">
                <a:solidFill>
                  <a:prstClr val="black"/>
                </a:solidFill>
              </a:rPr>
              <a:t>20</a:t>
            </a:r>
          </a:p>
        </p:txBody>
      </p:sp>
      <p:sp>
        <p:nvSpPr>
          <p:cNvPr id="1141" name="TextBox 23"/>
          <p:cNvSpPr txBox="1"/>
          <p:nvPr/>
        </p:nvSpPr>
        <p:spPr>
          <a:xfrm>
            <a:off x="8282179" y="6782376"/>
            <a:ext cx="372305" cy="219291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25" kern="0" dirty="0">
                <a:solidFill>
                  <a:prstClr val="black"/>
                </a:solidFill>
              </a:rPr>
              <a:t>3</a:t>
            </a:r>
          </a:p>
        </p:txBody>
      </p:sp>
      <p:sp>
        <p:nvSpPr>
          <p:cNvPr id="1142" name="Text Box 97"/>
          <p:cNvSpPr txBox="1">
            <a:spLocks noChangeArrowheads="1"/>
          </p:cNvSpPr>
          <p:nvPr/>
        </p:nvSpPr>
        <p:spPr bwMode="auto">
          <a:xfrm>
            <a:off x="8651665" y="6772475"/>
            <a:ext cx="1018906" cy="20080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89" tIns="47996" rIns="95989" bIns="47996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675" b="0" kern="0" dirty="0">
                <a:solidFill>
                  <a:srgbClr val="000000"/>
                </a:solidFill>
                <a:cs typeface="Arial" panose="020B0604020202020204" pitchFamily="34" charset="0"/>
              </a:rPr>
              <a:t>- порывы ветра, м/с</a:t>
            </a:r>
          </a:p>
        </p:txBody>
      </p:sp>
      <p:grpSp>
        <p:nvGrpSpPr>
          <p:cNvPr id="1143" name="Группа 629"/>
          <p:cNvGrpSpPr>
            <a:grpSpLocks/>
          </p:cNvGrpSpPr>
          <p:nvPr/>
        </p:nvGrpSpPr>
        <p:grpSpPr bwMode="auto">
          <a:xfrm>
            <a:off x="8390876" y="6988467"/>
            <a:ext cx="155099" cy="151307"/>
            <a:chOff x="142483" y="3760971"/>
            <a:chExt cx="346075" cy="386605"/>
          </a:xfrm>
        </p:grpSpPr>
        <p:sp>
          <p:nvSpPr>
            <p:cNvPr id="1144" name="Line 281"/>
            <p:cNvSpPr>
              <a:spLocks noChangeShapeType="1"/>
            </p:cNvSpPr>
            <p:nvPr/>
          </p:nvSpPr>
          <p:spPr bwMode="auto">
            <a:xfrm>
              <a:off x="203673" y="3847248"/>
              <a:ext cx="0" cy="30032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958830">
                <a:buClr>
                  <a:srgbClr val="000000"/>
                </a:buClr>
                <a:buSzPct val="100000"/>
                <a:defRPr/>
              </a:pPr>
              <a:endParaRPr lang="ru-RU" sz="6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</a:endParaRPr>
            </a:p>
          </p:txBody>
        </p:sp>
        <p:sp>
          <p:nvSpPr>
            <p:cNvPr id="1145" name="Freeform 285"/>
            <p:cNvSpPr>
              <a:spLocks/>
            </p:cNvSpPr>
            <p:nvPr/>
          </p:nvSpPr>
          <p:spPr bwMode="auto">
            <a:xfrm>
              <a:off x="198223" y="3795140"/>
              <a:ext cx="270456" cy="228326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958830">
                <a:defRPr/>
              </a:pPr>
              <a:endParaRPr lang="ru-RU" sz="60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</a:endParaRPr>
            </a:p>
          </p:txBody>
        </p:sp>
        <p:sp>
          <p:nvSpPr>
            <p:cNvPr id="1146" name="Text Box 286"/>
            <p:cNvSpPr txBox="1">
              <a:spLocks noChangeArrowheads="1"/>
            </p:cNvSpPr>
            <p:nvPr/>
          </p:nvSpPr>
          <p:spPr bwMode="auto">
            <a:xfrm>
              <a:off x="142483" y="3760971"/>
              <a:ext cx="346075" cy="33842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85450" tIns="42725" rIns="85450" bIns="42725">
              <a:spAutoFit/>
            </a:bodyPr>
            <a:lstStyle/>
            <a:p>
              <a:pPr algn="ctr" defTabSz="770733">
                <a:defRPr/>
              </a:pPr>
              <a:endParaRPr lang="ru-RU" sz="3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j-lt"/>
              </a:endParaRPr>
            </a:p>
          </p:txBody>
        </p:sp>
      </p:grpSp>
      <p:sp>
        <p:nvSpPr>
          <p:cNvPr id="1147" name="Text Box 97"/>
          <p:cNvSpPr txBox="1">
            <a:spLocks noChangeArrowheads="1"/>
          </p:cNvSpPr>
          <p:nvPr/>
        </p:nvSpPr>
        <p:spPr bwMode="auto">
          <a:xfrm>
            <a:off x="8611820" y="6940093"/>
            <a:ext cx="1716335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пожарно-спасательные формирования</a:t>
            </a:r>
          </a:p>
        </p:txBody>
      </p:sp>
      <p:grpSp>
        <p:nvGrpSpPr>
          <p:cNvPr id="1148" name="Group 316"/>
          <p:cNvGrpSpPr>
            <a:grpSpLocks/>
          </p:cNvGrpSpPr>
          <p:nvPr/>
        </p:nvGrpSpPr>
        <p:grpSpPr bwMode="auto">
          <a:xfrm>
            <a:off x="8379708" y="7164087"/>
            <a:ext cx="139927" cy="111367"/>
            <a:chOff x="4727" y="2506"/>
            <a:chExt cx="706" cy="1172"/>
          </a:xfrm>
        </p:grpSpPr>
        <p:sp>
          <p:nvSpPr>
            <p:cNvPr id="1149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07 h 135"/>
                <a:gd name="T2" fmla="*/ 0 w 139"/>
                <a:gd name="T3" fmla="*/ 73 h 135"/>
                <a:gd name="T4" fmla="*/ 5 w 139"/>
                <a:gd name="T5" fmla="*/ 73 h 135"/>
                <a:gd name="T6" fmla="*/ 5 w 139"/>
                <a:gd name="T7" fmla="*/ 37 h 135"/>
                <a:gd name="T8" fmla="*/ 10 w 139"/>
                <a:gd name="T9" fmla="*/ 37 h 135"/>
                <a:gd name="T10" fmla="*/ 10 w 139"/>
                <a:gd name="T11" fmla="*/ 0 h 135"/>
                <a:gd name="T12" fmla="*/ 15 w 139"/>
                <a:gd name="T13" fmla="*/ 0 h 135"/>
                <a:gd name="T14" fmla="*/ 15 w 139"/>
                <a:gd name="T15" fmla="*/ 107 h 135"/>
                <a:gd name="T16" fmla="*/ 0 w 139"/>
                <a:gd name="T17" fmla="*/ 107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50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971 h 1278"/>
                <a:gd name="T2" fmla="*/ 0 w 1946"/>
                <a:gd name="T3" fmla="*/ 78 h 1278"/>
                <a:gd name="T4" fmla="*/ 84 w 1946"/>
                <a:gd name="T5" fmla="*/ 78 h 1278"/>
                <a:gd name="T6" fmla="*/ 84 w 1946"/>
                <a:gd name="T7" fmla="*/ 71 h 1278"/>
                <a:gd name="T8" fmla="*/ 84 w 1946"/>
                <a:gd name="T9" fmla="*/ 62 h 1278"/>
                <a:gd name="T10" fmla="*/ 85 w 1946"/>
                <a:gd name="T11" fmla="*/ 55 h 1278"/>
                <a:gd name="T12" fmla="*/ 85 w 1946"/>
                <a:gd name="T13" fmla="*/ 48 h 1278"/>
                <a:gd name="T14" fmla="*/ 86 w 1946"/>
                <a:gd name="T15" fmla="*/ 42 h 1278"/>
                <a:gd name="T16" fmla="*/ 88 w 1946"/>
                <a:gd name="T17" fmla="*/ 35 h 1278"/>
                <a:gd name="T18" fmla="*/ 89 w 1946"/>
                <a:gd name="T19" fmla="*/ 29 h 1278"/>
                <a:gd name="T20" fmla="*/ 91 w 1946"/>
                <a:gd name="T21" fmla="*/ 23 h 1278"/>
                <a:gd name="T22" fmla="*/ 92 w 1946"/>
                <a:gd name="T23" fmla="*/ 18 h 1278"/>
                <a:gd name="T24" fmla="*/ 94 w 1946"/>
                <a:gd name="T25" fmla="*/ 14 h 1278"/>
                <a:gd name="T26" fmla="*/ 96 w 1946"/>
                <a:gd name="T27" fmla="*/ 10 h 1278"/>
                <a:gd name="T28" fmla="*/ 98 w 1946"/>
                <a:gd name="T29" fmla="*/ 6 h 1278"/>
                <a:gd name="T30" fmla="*/ 101 w 1946"/>
                <a:gd name="T31" fmla="*/ 3 h 1278"/>
                <a:gd name="T32" fmla="*/ 103 w 1946"/>
                <a:gd name="T33" fmla="*/ 3 h 1278"/>
                <a:gd name="T34" fmla="*/ 105 w 1946"/>
                <a:gd name="T35" fmla="*/ 0 h 1278"/>
                <a:gd name="T36" fmla="*/ 108 w 1946"/>
                <a:gd name="T37" fmla="*/ 0 h 1278"/>
                <a:gd name="T38" fmla="*/ 110 w 1946"/>
                <a:gd name="T39" fmla="*/ 0 h 1278"/>
                <a:gd name="T40" fmla="*/ 113 w 1946"/>
                <a:gd name="T41" fmla="*/ 3 h 1278"/>
                <a:gd name="T42" fmla="*/ 115 w 1946"/>
                <a:gd name="T43" fmla="*/ 3 h 1278"/>
                <a:gd name="T44" fmla="*/ 118 w 1946"/>
                <a:gd name="T45" fmla="*/ 6 h 1278"/>
                <a:gd name="T46" fmla="*/ 120 w 1946"/>
                <a:gd name="T47" fmla="*/ 10 h 1278"/>
                <a:gd name="T48" fmla="*/ 122 w 1946"/>
                <a:gd name="T49" fmla="*/ 14 h 1278"/>
                <a:gd name="T50" fmla="*/ 124 w 1946"/>
                <a:gd name="T51" fmla="*/ 18 h 1278"/>
                <a:gd name="T52" fmla="*/ 125 w 1946"/>
                <a:gd name="T53" fmla="*/ 23 h 1278"/>
                <a:gd name="T54" fmla="*/ 127 w 1946"/>
                <a:gd name="T55" fmla="*/ 29 h 1278"/>
                <a:gd name="T56" fmla="*/ 128 w 1946"/>
                <a:gd name="T57" fmla="*/ 35 h 1278"/>
                <a:gd name="T58" fmla="*/ 130 w 1946"/>
                <a:gd name="T59" fmla="*/ 42 h 1278"/>
                <a:gd name="T60" fmla="*/ 130 w 1946"/>
                <a:gd name="T61" fmla="*/ 48 h 1278"/>
                <a:gd name="T62" fmla="*/ 131 w 1946"/>
                <a:gd name="T63" fmla="*/ 55 h 1278"/>
                <a:gd name="T64" fmla="*/ 132 w 1946"/>
                <a:gd name="T65" fmla="*/ 62 h 1278"/>
                <a:gd name="T66" fmla="*/ 132 w 1946"/>
                <a:gd name="T67" fmla="*/ 71 h 1278"/>
                <a:gd name="T68" fmla="*/ 132 w 1946"/>
                <a:gd name="T69" fmla="*/ 78 h 1278"/>
                <a:gd name="T70" fmla="*/ 216 w 1946"/>
                <a:gd name="T71" fmla="*/ 78 h 1278"/>
                <a:gd name="T72" fmla="*/ 216 w 1946"/>
                <a:gd name="T73" fmla="*/ 970 h 1278"/>
                <a:gd name="T74" fmla="*/ 0 w 1946"/>
                <a:gd name="T75" fmla="*/ 971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51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52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53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54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55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56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57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58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59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60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61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62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63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64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65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66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48 w 440"/>
                <a:gd name="T1" fmla="*/ 78 h 102"/>
                <a:gd name="T2" fmla="*/ 48 w 440"/>
                <a:gd name="T3" fmla="*/ 70 h 102"/>
                <a:gd name="T4" fmla="*/ 48 w 440"/>
                <a:gd name="T5" fmla="*/ 63 h 102"/>
                <a:gd name="T6" fmla="*/ 47 w 440"/>
                <a:gd name="T7" fmla="*/ 55 h 102"/>
                <a:gd name="T8" fmla="*/ 46 w 440"/>
                <a:gd name="T9" fmla="*/ 49 h 102"/>
                <a:gd name="T10" fmla="*/ 45 w 440"/>
                <a:gd name="T11" fmla="*/ 42 h 102"/>
                <a:gd name="T12" fmla="*/ 44 w 440"/>
                <a:gd name="T13" fmla="*/ 35 h 102"/>
                <a:gd name="T14" fmla="*/ 43 w 440"/>
                <a:gd name="T15" fmla="*/ 29 h 102"/>
                <a:gd name="T16" fmla="*/ 41 w 440"/>
                <a:gd name="T17" fmla="*/ 23 h 102"/>
                <a:gd name="T18" fmla="*/ 39 w 440"/>
                <a:gd name="T19" fmla="*/ 18 h 102"/>
                <a:gd name="T20" fmla="*/ 38 w 440"/>
                <a:gd name="T21" fmla="*/ 14 h 102"/>
                <a:gd name="T22" fmla="*/ 36 w 440"/>
                <a:gd name="T23" fmla="*/ 10 h 102"/>
                <a:gd name="T24" fmla="*/ 34 w 440"/>
                <a:gd name="T25" fmla="*/ 6 h 102"/>
                <a:gd name="T26" fmla="*/ 32 w 440"/>
                <a:gd name="T27" fmla="*/ 3 h 102"/>
                <a:gd name="T28" fmla="*/ 29 w 440"/>
                <a:gd name="T29" fmla="*/ 3 h 102"/>
                <a:gd name="T30" fmla="*/ 27 w 440"/>
                <a:gd name="T31" fmla="*/ 0 h 102"/>
                <a:gd name="T32" fmla="*/ 24 w 440"/>
                <a:gd name="T33" fmla="*/ 0 h 102"/>
                <a:gd name="T34" fmla="*/ 22 w 440"/>
                <a:gd name="T35" fmla="*/ 0 h 102"/>
                <a:gd name="T36" fmla="*/ 19 w 440"/>
                <a:gd name="T37" fmla="*/ 3 h 102"/>
                <a:gd name="T38" fmla="*/ 17 w 440"/>
                <a:gd name="T39" fmla="*/ 3 h 102"/>
                <a:gd name="T40" fmla="*/ 15 w 440"/>
                <a:gd name="T41" fmla="*/ 6 h 102"/>
                <a:gd name="T42" fmla="*/ 13 w 440"/>
                <a:gd name="T43" fmla="*/ 10 h 102"/>
                <a:gd name="T44" fmla="*/ 11 w 440"/>
                <a:gd name="T45" fmla="*/ 14 h 102"/>
                <a:gd name="T46" fmla="*/ 9 w 440"/>
                <a:gd name="T47" fmla="*/ 18 h 102"/>
                <a:gd name="T48" fmla="*/ 7 w 440"/>
                <a:gd name="T49" fmla="*/ 23 h 102"/>
                <a:gd name="T50" fmla="*/ 6 w 440"/>
                <a:gd name="T51" fmla="*/ 29 h 102"/>
                <a:gd name="T52" fmla="*/ 4 w 440"/>
                <a:gd name="T53" fmla="*/ 35 h 102"/>
                <a:gd name="T54" fmla="*/ 3 w 440"/>
                <a:gd name="T55" fmla="*/ 42 h 102"/>
                <a:gd name="T56" fmla="*/ 2 w 440"/>
                <a:gd name="T57" fmla="*/ 49 h 102"/>
                <a:gd name="T58" fmla="*/ 1 w 440"/>
                <a:gd name="T59" fmla="*/ 55 h 102"/>
                <a:gd name="T60" fmla="*/ 0 w 440"/>
                <a:gd name="T61" fmla="*/ 63 h 102"/>
                <a:gd name="T62" fmla="*/ 0 w 440"/>
                <a:gd name="T63" fmla="*/ 70 h 102"/>
                <a:gd name="T64" fmla="*/ 0 w 440"/>
                <a:gd name="T65" fmla="*/ 78 h 102"/>
                <a:gd name="T66" fmla="*/ 48 w 440"/>
                <a:gd name="T67" fmla="*/ 78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67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100 w 1847"/>
                <a:gd name="T1" fmla="*/ 50 h 168"/>
                <a:gd name="T2" fmla="*/ 95 w 1847"/>
                <a:gd name="T3" fmla="*/ 53 h 168"/>
                <a:gd name="T4" fmla="*/ 91 w 1847"/>
                <a:gd name="T5" fmla="*/ 60 h 168"/>
                <a:gd name="T6" fmla="*/ 87 w 1847"/>
                <a:gd name="T7" fmla="*/ 68 h 168"/>
                <a:gd name="T8" fmla="*/ 84 w 1847"/>
                <a:gd name="T9" fmla="*/ 79 h 168"/>
                <a:gd name="T10" fmla="*/ 81 w 1847"/>
                <a:gd name="T11" fmla="*/ 92 h 168"/>
                <a:gd name="T12" fmla="*/ 79 w 1847"/>
                <a:gd name="T13" fmla="*/ 105 h 168"/>
                <a:gd name="T14" fmla="*/ 78 w 1847"/>
                <a:gd name="T15" fmla="*/ 121 h 168"/>
                <a:gd name="T16" fmla="*/ 0 w 1847"/>
                <a:gd name="T17" fmla="*/ 129 h 168"/>
                <a:gd name="T18" fmla="*/ 1 w 1847"/>
                <a:gd name="T19" fmla="*/ 88 h 168"/>
                <a:gd name="T20" fmla="*/ 6 w 1847"/>
                <a:gd name="T21" fmla="*/ 88 h 168"/>
                <a:gd name="T22" fmla="*/ 16 w 1847"/>
                <a:gd name="T23" fmla="*/ 88 h 168"/>
                <a:gd name="T24" fmla="*/ 28 w 1847"/>
                <a:gd name="T25" fmla="*/ 88 h 168"/>
                <a:gd name="T26" fmla="*/ 41 w 1847"/>
                <a:gd name="T27" fmla="*/ 88 h 168"/>
                <a:gd name="T28" fmla="*/ 54 w 1847"/>
                <a:gd name="T29" fmla="*/ 88 h 168"/>
                <a:gd name="T30" fmla="*/ 65 w 1847"/>
                <a:gd name="T31" fmla="*/ 88 h 168"/>
                <a:gd name="T32" fmla="*/ 71 w 1847"/>
                <a:gd name="T33" fmla="*/ 88 h 168"/>
                <a:gd name="T34" fmla="*/ 74 w 1847"/>
                <a:gd name="T35" fmla="*/ 80 h 168"/>
                <a:gd name="T36" fmla="*/ 76 w 1847"/>
                <a:gd name="T37" fmla="*/ 64 h 168"/>
                <a:gd name="T38" fmla="*/ 79 w 1847"/>
                <a:gd name="T39" fmla="*/ 47 h 168"/>
                <a:gd name="T40" fmla="*/ 83 w 1847"/>
                <a:gd name="T41" fmla="*/ 33 h 168"/>
                <a:gd name="T42" fmla="*/ 86 w 1847"/>
                <a:gd name="T43" fmla="*/ 21 h 168"/>
                <a:gd name="T44" fmla="*/ 91 w 1847"/>
                <a:gd name="T45" fmla="*/ 10 h 168"/>
                <a:gd name="T46" fmla="*/ 95 w 1847"/>
                <a:gd name="T47" fmla="*/ 4 h 168"/>
                <a:gd name="T48" fmla="*/ 100 w 1847"/>
                <a:gd name="T49" fmla="*/ 1 h 168"/>
                <a:gd name="T50" fmla="*/ 105 w 1847"/>
                <a:gd name="T51" fmla="*/ 1 h 168"/>
                <a:gd name="T52" fmla="*/ 110 w 1847"/>
                <a:gd name="T53" fmla="*/ 4 h 168"/>
                <a:gd name="T54" fmla="*/ 114 w 1847"/>
                <a:gd name="T55" fmla="*/ 10 h 168"/>
                <a:gd name="T56" fmla="*/ 119 w 1847"/>
                <a:gd name="T57" fmla="*/ 21 h 168"/>
                <a:gd name="T58" fmla="*/ 123 w 1847"/>
                <a:gd name="T59" fmla="*/ 33 h 168"/>
                <a:gd name="T60" fmla="*/ 126 w 1847"/>
                <a:gd name="T61" fmla="*/ 47 h 168"/>
                <a:gd name="T62" fmla="*/ 129 w 1847"/>
                <a:gd name="T63" fmla="*/ 64 h 168"/>
                <a:gd name="T64" fmla="*/ 131 w 1847"/>
                <a:gd name="T65" fmla="*/ 80 h 168"/>
                <a:gd name="T66" fmla="*/ 134 w 1847"/>
                <a:gd name="T67" fmla="*/ 88 h 168"/>
                <a:gd name="T68" fmla="*/ 140 w 1847"/>
                <a:gd name="T69" fmla="*/ 88 h 168"/>
                <a:gd name="T70" fmla="*/ 151 w 1847"/>
                <a:gd name="T71" fmla="*/ 88 h 168"/>
                <a:gd name="T72" fmla="*/ 163 w 1847"/>
                <a:gd name="T73" fmla="*/ 88 h 168"/>
                <a:gd name="T74" fmla="*/ 176 w 1847"/>
                <a:gd name="T75" fmla="*/ 88 h 168"/>
                <a:gd name="T76" fmla="*/ 189 w 1847"/>
                <a:gd name="T77" fmla="*/ 88 h 168"/>
                <a:gd name="T78" fmla="*/ 198 w 1847"/>
                <a:gd name="T79" fmla="*/ 88 h 168"/>
                <a:gd name="T80" fmla="*/ 204 w 1847"/>
                <a:gd name="T81" fmla="*/ 88 h 168"/>
                <a:gd name="T82" fmla="*/ 205 w 1847"/>
                <a:gd name="T83" fmla="*/ 129 h 168"/>
                <a:gd name="T84" fmla="*/ 127 w 1847"/>
                <a:gd name="T85" fmla="*/ 121 h 168"/>
                <a:gd name="T86" fmla="*/ 126 w 1847"/>
                <a:gd name="T87" fmla="*/ 105 h 168"/>
                <a:gd name="T88" fmla="*/ 124 w 1847"/>
                <a:gd name="T89" fmla="*/ 92 h 168"/>
                <a:gd name="T90" fmla="*/ 121 w 1847"/>
                <a:gd name="T91" fmla="*/ 79 h 168"/>
                <a:gd name="T92" fmla="*/ 118 w 1847"/>
                <a:gd name="T93" fmla="*/ 68 h 168"/>
                <a:gd name="T94" fmla="*/ 114 w 1847"/>
                <a:gd name="T95" fmla="*/ 60 h 168"/>
                <a:gd name="T96" fmla="*/ 110 w 1847"/>
                <a:gd name="T97" fmla="*/ 53 h 168"/>
                <a:gd name="T98" fmla="*/ 105 w 1847"/>
                <a:gd name="T99" fmla="*/ 50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68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69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70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71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72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73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74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75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76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77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78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79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80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81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82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83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84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85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86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87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88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89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90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91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92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93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94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95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96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97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98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99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200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201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202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203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21 w 216"/>
                <a:gd name="T1" fmla="*/ 163 h 373"/>
                <a:gd name="T2" fmla="*/ 3 w 216"/>
                <a:gd name="T3" fmla="*/ 163 h 373"/>
                <a:gd name="T4" fmla="*/ 3 w 216"/>
                <a:gd name="T5" fmla="*/ 260 h 373"/>
                <a:gd name="T6" fmla="*/ 21 w 216"/>
                <a:gd name="T7" fmla="*/ 260 h 373"/>
                <a:gd name="T8" fmla="*/ 24 w 216"/>
                <a:gd name="T9" fmla="*/ 281 h 373"/>
                <a:gd name="T10" fmla="*/ 0 w 216"/>
                <a:gd name="T11" fmla="*/ 281 h 373"/>
                <a:gd name="T12" fmla="*/ 0 w 216"/>
                <a:gd name="T13" fmla="*/ 0 h 373"/>
                <a:gd name="T14" fmla="*/ 24 w 216"/>
                <a:gd name="T15" fmla="*/ 0 h 373"/>
                <a:gd name="T16" fmla="*/ 21 w 216"/>
                <a:gd name="T17" fmla="*/ 22 h 373"/>
                <a:gd name="T18" fmla="*/ 3 w 216"/>
                <a:gd name="T19" fmla="*/ 22 h 373"/>
                <a:gd name="T20" fmla="*/ 3 w 216"/>
                <a:gd name="T21" fmla="*/ 129 h 373"/>
                <a:gd name="T22" fmla="*/ 21 w 216"/>
                <a:gd name="T23" fmla="*/ 129 h 373"/>
                <a:gd name="T24" fmla="*/ 21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204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205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206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207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21 w 216"/>
                <a:gd name="T1" fmla="*/ 165 h 372"/>
                <a:gd name="T2" fmla="*/ 3 w 216"/>
                <a:gd name="T3" fmla="*/ 165 h 372"/>
                <a:gd name="T4" fmla="*/ 3 w 216"/>
                <a:gd name="T5" fmla="*/ 260 h 372"/>
                <a:gd name="T6" fmla="*/ 21 w 216"/>
                <a:gd name="T7" fmla="*/ 260 h 372"/>
                <a:gd name="T8" fmla="*/ 24 w 216"/>
                <a:gd name="T9" fmla="*/ 282 h 372"/>
                <a:gd name="T10" fmla="*/ 0 w 216"/>
                <a:gd name="T11" fmla="*/ 282 h 372"/>
                <a:gd name="T12" fmla="*/ 0 w 216"/>
                <a:gd name="T13" fmla="*/ 0 h 372"/>
                <a:gd name="T14" fmla="*/ 24 w 216"/>
                <a:gd name="T15" fmla="*/ 0 h 372"/>
                <a:gd name="T16" fmla="*/ 21 w 216"/>
                <a:gd name="T17" fmla="*/ 21 h 372"/>
                <a:gd name="T18" fmla="*/ 3 w 216"/>
                <a:gd name="T19" fmla="*/ 21 h 372"/>
                <a:gd name="T20" fmla="*/ 3 w 216"/>
                <a:gd name="T21" fmla="*/ 130 h 372"/>
                <a:gd name="T22" fmla="*/ 21 w 216"/>
                <a:gd name="T23" fmla="*/ 130 h 372"/>
                <a:gd name="T24" fmla="*/ 21 w 216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208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209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21 w 217"/>
                <a:gd name="T1" fmla="*/ 165 h 372"/>
                <a:gd name="T2" fmla="*/ 3 w 217"/>
                <a:gd name="T3" fmla="*/ 165 h 372"/>
                <a:gd name="T4" fmla="*/ 3 w 217"/>
                <a:gd name="T5" fmla="*/ 260 h 372"/>
                <a:gd name="T6" fmla="*/ 21 w 217"/>
                <a:gd name="T7" fmla="*/ 260 h 372"/>
                <a:gd name="T8" fmla="*/ 24 w 217"/>
                <a:gd name="T9" fmla="*/ 282 h 372"/>
                <a:gd name="T10" fmla="*/ 0 w 217"/>
                <a:gd name="T11" fmla="*/ 282 h 372"/>
                <a:gd name="T12" fmla="*/ 0 w 217"/>
                <a:gd name="T13" fmla="*/ 0 h 372"/>
                <a:gd name="T14" fmla="*/ 24 w 217"/>
                <a:gd name="T15" fmla="*/ 0 h 372"/>
                <a:gd name="T16" fmla="*/ 21 w 217"/>
                <a:gd name="T17" fmla="*/ 21 h 372"/>
                <a:gd name="T18" fmla="*/ 3 w 217"/>
                <a:gd name="T19" fmla="*/ 21 h 372"/>
                <a:gd name="T20" fmla="*/ 3 w 217"/>
                <a:gd name="T21" fmla="*/ 130 h 372"/>
                <a:gd name="T22" fmla="*/ 21 w 217"/>
                <a:gd name="T23" fmla="*/ 130 h 372"/>
                <a:gd name="T24" fmla="*/ 21 w 217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210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211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212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213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3 w 216"/>
                <a:gd name="T1" fmla="*/ 163 h 373"/>
                <a:gd name="T2" fmla="*/ 20 w 216"/>
                <a:gd name="T3" fmla="*/ 163 h 373"/>
                <a:gd name="T4" fmla="*/ 20 w 216"/>
                <a:gd name="T5" fmla="*/ 260 h 373"/>
                <a:gd name="T6" fmla="*/ 3 w 216"/>
                <a:gd name="T7" fmla="*/ 260 h 373"/>
                <a:gd name="T8" fmla="*/ 0 w 216"/>
                <a:gd name="T9" fmla="*/ 281 h 373"/>
                <a:gd name="T10" fmla="*/ 23 w 216"/>
                <a:gd name="T11" fmla="*/ 281 h 373"/>
                <a:gd name="T12" fmla="*/ 23 w 216"/>
                <a:gd name="T13" fmla="*/ 0 h 373"/>
                <a:gd name="T14" fmla="*/ 0 w 216"/>
                <a:gd name="T15" fmla="*/ 0 h 373"/>
                <a:gd name="T16" fmla="*/ 3 w 216"/>
                <a:gd name="T17" fmla="*/ 22 h 373"/>
                <a:gd name="T18" fmla="*/ 20 w 216"/>
                <a:gd name="T19" fmla="*/ 22 h 373"/>
                <a:gd name="T20" fmla="*/ 20 w 216"/>
                <a:gd name="T21" fmla="*/ 129 h 373"/>
                <a:gd name="T22" fmla="*/ 3 w 216"/>
                <a:gd name="T23" fmla="*/ 129 h 373"/>
                <a:gd name="T24" fmla="*/ 3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214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215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216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217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218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3 w 215"/>
                <a:gd name="T1" fmla="*/ 165 h 372"/>
                <a:gd name="T2" fmla="*/ 21 w 215"/>
                <a:gd name="T3" fmla="*/ 165 h 372"/>
                <a:gd name="T4" fmla="*/ 21 w 215"/>
                <a:gd name="T5" fmla="*/ 260 h 372"/>
                <a:gd name="T6" fmla="*/ 3 w 215"/>
                <a:gd name="T7" fmla="*/ 260 h 372"/>
                <a:gd name="T8" fmla="*/ 0 w 215"/>
                <a:gd name="T9" fmla="*/ 282 h 372"/>
                <a:gd name="T10" fmla="*/ 24 w 215"/>
                <a:gd name="T11" fmla="*/ 282 h 372"/>
                <a:gd name="T12" fmla="*/ 24 w 215"/>
                <a:gd name="T13" fmla="*/ 0 h 372"/>
                <a:gd name="T14" fmla="*/ 0 w 215"/>
                <a:gd name="T15" fmla="*/ 0 h 372"/>
                <a:gd name="T16" fmla="*/ 3 w 215"/>
                <a:gd name="T17" fmla="*/ 21 h 372"/>
                <a:gd name="T18" fmla="*/ 21 w 215"/>
                <a:gd name="T19" fmla="*/ 21 h 372"/>
                <a:gd name="T20" fmla="*/ 21 w 215"/>
                <a:gd name="T21" fmla="*/ 130 h 372"/>
                <a:gd name="T22" fmla="*/ 3 w 215"/>
                <a:gd name="T23" fmla="*/ 130 h 372"/>
                <a:gd name="T24" fmla="*/ 3 w 215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219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220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221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222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223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224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225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226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2 w 37"/>
                <a:gd name="T1" fmla="*/ 36 h 38"/>
                <a:gd name="T2" fmla="*/ 3 w 37"/>
                <a:gd name="T3" fmla="*/ 34 h 38"/>
                <a:gd name="T4" fmla="*/ 3 w 37"/>
                <a:gd name="T5" fmla="*/ 30 h 38"/>
                <a:gd name="T6" fmla="*/ 4 w 37"/>
                <a:gd name="T7" fmla="*/ 23 h 38"/>
                <a:gd name="T8" fmla="*/ 4 w 37"/>
                <a:gd name="T9" fmla="*/ 19 h 38"/>
                <a:gd name="T10" fmla="*/ 4 w 37"/>
                <a:gd name="T11" fmla="*/ 12 h 38"/>
                <a:gd name="T12" fmla="*/ 3 w 37"/>
                <a:gd name="T13" fmla="*/ 5 h 38"/>
                <a:gd name="T14" fmla="*/ 3 w 37"/>
                <a:gd name="T15" fmla="*/ 1 h 38"/>
                <a:gd name="T16" fmla="*/ 2 w 37"/>
                <a:gd name="T17" fmla="*/ 0 h 38"/>
                <a:gd name="T18" fmla="*/ 1 w 37"/>
                <a:gd name="T19" fmla="*/ 1 h 38"/>
                <a:gd name="T20" fmla="*/ 1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23 h 38"/>
                <a:gd name="T28" fmla="*/ 1 w 37"/>
                <a:gd name="T29" fmla="*/ 30 h 38"/>
                <a:gd name="T30" fmla="*/ 1 w 37"/>
                <a:gd name="T31" fmla="*/ 34 h 38"/>
                <a:gd name="T32" fmla="*/ 2 w 37"/>
                <a:gd name="T33" fmla="*/ 36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</p:grpSp>
      <p:sp>
        <p:nvSpPr>
          <p:cNvPr id="1227" name="Text Box 97"/>
          <p:cNvSpPr txBox="1">
            <a:spLocks noChangeArrowheads="1"/>
          </p:cNvSpPr>
          <p:nvPr/>
        </p:nvSpPr>
        <p:spPr bwMode="auto">
          <a:xfrm>
            <a:off x="8597018" y="7104818"/>
            <a:ext cx="1396058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социально-значимый объект</a:t>
            </a:r>
          </a:p>
        </p:txBody>
      </p:sp>
      <p:grpSp>
        <p:nvGrpSpPr>
          <p:cNvPr id="1228" name="Группа 119"/>
          <p:cNvGrpSpPr>
            <a:grpSpLocks/>
          </p:cNvGrpSpPr>
          <p:nvPr/>
        </p:nvGrpSpPr>
        <p:grpSpPr bwMode="auto">
          <a:xfrm>
            <a:off x="8390834" y="7298870"/>
            <a:ext cx="117979" cy="105169"/>
            <a:chOff x="214313" y="8958263"/>
            <a:chExt cx="642937" cy="500062"/>
          </a:xfrm>
        </p:grpSpPr>
        <p:sp>
          <p:nvSpPr>
            <p:cNvPr id="1229" name="Прямоугольник 15"/>
            <p:cNvSpPr>
              <a:spLocks noChangeArrowheads="1"/>
            </p:cNvSpPr>
            <p:nvPr/>
          </p:nvSpPr>
          <p:spPr bwMode="auto">
            <a:xfrm>
              <a:off x="214313" y="9172575"/>
              <a:ext cx="642937" cy="285750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958055"/>
              <a:endParaRPr lang="ru-RU" sz="600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230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2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958055"/>
              <a:endParaRPr lang="ru-RU" sz="600" dirty="0"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1231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1232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  <p:cxnSp>
            <p:nvCxnSpPr>
              <p:cNvPr id="1233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</p:grpSp>
      </p:grpSp>
      <p:sp>
        <p:nvSpPr>
          <p:cNvPr id="1234" name="Text Box 97"/>
          <p:cNvSpPr txBox="1">
            <a:spLocks noChangeArrowheads="1"/>
          </p:cNvSpPr>
          <p:nvPr/>
        </p:nvSpPr>
        <p:spPr bwMode="auto">
          <a:xfrm>
            <a:off x="8592707" y="7243661"/>
            <a:ext cx="1373860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больница</a:t>
            </a:r>
          </a:p>
        </p:txBody>
      </p:sp>
    </p:spTree>
    <p:extLst>
      <p:ext uri="{BB962C8B-B14F-4D97-AF65-F5344CB8AC3E}">
        <p14:creationId xmlns:p14="http://schemas.microsoft.com/office/powerpoint/2010/main" val="528582430"/>
      </p:ext>
    </p:extLst>
  </p:cSld>
  <p:clrMapOvr>
    <a:masterClrMapping/>
  </p:clrMapOvr>
  <p:transition spd="slow" advClick="0" advTm="3000"/>
  <p:timing>
    <p:tnLst>
      <p:par>
        <p:cTn id="1" dur="indefinite" restart="never" nodeType="tmRoot"/>
      </p:par>
    </p:tn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Рисунок 1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29046" y="217530"/>
            <a:ext cx="10407991" cy="7991433"/>
          </a:xfrm>
          <a:prstGeom prst="rect">
            <a:avLst/>
          </a:prstGeom>
        </p:spPr>
      </p:pic>
      <p:sp>
        <p:nvSpPr>
          <p:cNvPr id="12306" name="Line 18"/>
          <p:cNvSpPr>
            <a:spLocks noChangeShapeType="1"/>
          </p:cNvSpPr>
          <p:nvPr/>
        </p:nvSpPr>
        <p:spPr bwMode="auto">
          <a:xfrm>
            <a:off x="4902133" y="5480327"/>
            <a:ext cx="0" cy="0"/>
          </a:xfrm>
          <a:prstGeom prst="line">
            <a:avLst/>
          </a:prstGeom>
          <a:noFill/>
          <a:ln w="12700" cap="rnd">
            <a:solidFill>
              <a:srgbClr val="000000"/>
            </a:solidFill>
            <a:round/>
            <a:headEnd/>
            <a:tailEnd/>
          </a:ln>
          <a:extLst/>
        </p:spPr>
        <p:txBody>
          <a:bodyPr lIns="67097" tIns="33548" rIns="67097" bIns="33548"/>
          <a:lstStyle/>
          <a:p>
            <a:pPr defTabSz="776563">
              <a:defRPr/>
            </a:pPr>
            <a:endParaRPr lang="ru-RU" sz="1020">
              <a:solidFill>
                <a:prstClr val="black"/>
              </a:solidFill>
              <a:latin typeface="Arial" panose="020B0604020202020204" pitchFamily="34" charset="0"/>
            </a:endParaRPr>
          </a:p>
        </p:txBody>
      </p:sp>
      <p:sp>
        <p:nvSpPr>
          <p:cNvPr id="12398" name="Text Box 112"/>
          <p:cNvSpPr txBox="1">
            <a:spLocks noChangeArrowheads="1"/>
          </p:cNvSpPr>
          <p:nvPr/>
        </p:nvSpPr>
        <p:spPr bwMode="auto">
          <a:xfrm>
            <a:off x="7619929" y="5050283"/>
            <a:ext cx="153151" cy="320826"/>
          </a:xfrm>
          <a:prstGeom prst="rect">
            <a:avLst/>
          </a:prstGeom>
          <a:noFill/>
          <a:ln>
            <a:noFill/>
          </a:ln>
          <a:extLst/>
        </p:spPr>
        <p:txBody>
          <a:bodyPr wrap="none" lIns="75803" tIns="37902" rIns="75803" bIns="37902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defTabSz="776563">
              <a:spcBef>
                <a:spcPct val="0"/>
              </a:spcBef>
              <a:buNone/>
              <a:defRPr/>
            </a:pPr>
            <a:endParaRPr lang="ru-RU" altLang="ru-RU" sz="1587">
              <a:solidFill>
                <a:prstClr val="black"/>
              </a:solidFill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" name="Text Box 2"/>
          <p:cNvSpPr txBox="1">
            <a:spLocks noChangeArrowheads="1"/>
          </p:cNvSpPr>
          <p:nvPr/>
        </p:nvSpPr>
        <p:spPr bwMode="auto">
          <a:xfrm>
            <a:off x="-13169" y="-6818"/>
            <a:ext cx="10376237" cy="759747"/>
          </a:xfrm>
          <a:prstGeom prst="rect">
            <a:avLst/>
          </a:prstGeom>
          <a:solidFill>
            <a:schemeClr val="accent1">
              <a:lumMod val="50000"/>
            </a:schemeClr>
          </a:solidFill>
          <a:ln w="9525">
            <a:noFill/>
            <a:miter lim="800000"/>
            <a:headEnd/>
            <a:tailEnd/>
          </a:ln>
        </p:spPr>
        <p:txBody>
          <a:bodyPr lIns="39620" tIns="19811" rIns="39620" bIns="19811" anchor="ctr"/>
          <a:lstStyle>
            <a:defPPr>
              <a:defRPr lang="ru-RU"/>
            </a:defPPr>
            <a:lvl1pPr algn="ctr">
              <a:defRPr sz="119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ru-RU" sz="1200" dirty="0"/>
              <a:t>ИНФОРМАЦИОННЫЕ МАТЕРИАЛЫ ПО РИСКУ НАРУШЕНИЯ ТРАНСПОРТНОГО СООБЩЕНИЯ, СВЯЗАННЫХ </a:t>
            </a:r>
          </a:p>
          <a:p>
            <a:r>
              <a:rPr lang="ru-RU" sz="1200" dirty="0"/>
              <a:t>С НЕБЛАГОПРИЯТНЫМИ МЕТЕОЯВЛЕНИЯМИ НА ТЕРРИТОРИИ</a:t>
            </a:r>
            <a:r>
              <a:rPr lang="en-US" sz="1200" dirty="0"/>
              <a:t> </a:t>
            </a:r>
            <a:r>
              <a:rPr lang="ru-RU" sz="1200" dirty="0"/>
              <a:t>ФЕДЕРАЛЬНОЙ  </a:t>
            </a:r>
          </a:p>
          <a:p>
            <a:r>
              <a:rPr lang="ru-RU" sz="1200" dirty="0"/>
              <a:t>АВТОДОРОГИ Р-23 «СПБ-ПСКОВ» ( НА </a:t>
            </a:r>
            <a:r>
              <a:rPr lang="ru-RU" sz="1200" dirty="0" smtClean="0"/>
              <a:t>15.10.2021)</a:t>
            </a:r>
            <a:endParaRPr lang="ru-RU" sz="1200" dirty="0"/>
          </a:p>
        </p:txBody>
      </p:sp>
      <p:sp>
        <p:nvSpPr>
          <p:cNvPr id="24" name="Прямоугольник 23"/>
          <p:cNvSpPr/>
          <p:nvPr/>
        </p:nvSpPr>
        <p:spPr>
          <a:xfrm>
            <a:off x="-16083" y="765235"/>
            <a:ext cx="3366686" cy="308952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3652" tIns="51826" rIns="103652" bIns="51826" rtlCol="0" anchor="ctr"/>
          <a:lstStyle>
            <a:defPPr>
              <a:defRPr lang="ru-RU"/>
            </a:defPPr>
            <a:lvl1pPr marL="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429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6858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287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3716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17145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0574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24003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27432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ru-RU" sz="1587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Прогноз метеоявлений</a:t>
            </a:r>
          </a:p>
        </p:txBody>
      </p:sp>
      <p:sp>
        <p:nvSpPr>
          <p:cNvPr id="43" name="Прямоугольник 42"/>
          <p:cNvSpPr/>
          <p:nvPr/>
        </p:nvSpPr>
        <p:spPr>
          <a:xfrm>
            <a:off x="3287110" y="7327521"/>
            <a:ext cx="2062526" cy="480465"/>
          </a:xfrm>
          <a:prstGeom prst="rect">
            <a:avLst/>
          </a:prstGeom>
          <a:solidFill>
            <a:srgbClr val="C5E0B4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61206" tIns="30605" rIns="61206" bIns="30605" rtlCol="0" anchor="ctr" anchorCtr="1">
            <a:spAutoFit/>
          </a:bodyPr>
          <a:lstStyle/>
          <a:p>
            <a:pPr algn="just" defTabSz="777295"/>
            <a:r>
              <a:rPr lang="ru-RU" sz="1360" b="1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Отрезанные </a:t>
            </a:r>
            <a:r>
              <a:rPr lang="ru-RU" sz="1360" b="1" u="sng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н.п</a:t>
            </a:r>
            <a:r>
              <a:rPr lang="ru-RU" sz="1360" b="1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.:</a:t>
            </a:r>
            <a:r>
              <a:rPr lang="ru-RU" sz="136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ru-RU" sz="136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нет</a:t>
            </a:r>
          </a:p>
          <a:p>
            <a:pPr algn="just" defTabSz="777295"/>
            <a:r>
              <a:rPr lang="ru-RU" sz="1360" b="1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Объездная дорога:</a:t>
            </a:r>
            <a:r>
              <a:rPr lang="ru-RU" sz="136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25 км</a:t>
            </a:r>
            <a:endParaRPr lang="ru-RU" sz="136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31" name="AutoShape 24"/>
          <p:cNvSpPr>
            <a:spLocks noChangeArrowheads="1"/>
          </p:cNvSpPr>
          <p:nvPr/>
        </p:nvSpPr>
        <p:spPr bwMode="auto">
          <a:xfrm>
            <a:off x="379209" y="5866227"/>
            <a:ext cx="2904417" cy="818778"/>
          </a:xfrm>
          <a:prstGeom prst="wedgeRectCallout">
            <a:avLst>
              <a:gd name="adj1" fmla="val 109740"/>
              <a:gd name="adj2" fmla="val 100286"/>
            </a:avLst>
          </a:prstGeom>
          <a:solidFill>
            <a:srgbClr val="FFFF00"/>
          </a:solidFill>
          <a:ln w="28575">
            <a:solidFill>
              <a:srgbClr val="FF3300"/>
            </a:solidFill>
            <a:miter lim="800000"/>
            <a:headEnd/>
            <a:tailEnd/>
          </a:ln>
        </p:spPr>
        <p:txBody>
          <a:bodyPr lIns="99177" tIns="49593" rIns="99177" bIns="49593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/>
            <a:r>
              <a:rPr lang="ru-RU" altLang="ru-RU" sz="1360" u="sng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Аварийно-опасный участок </a:t>
            </a:r>
          </a:p>
          <a:p>
            <a:pPr algn="ctr"/>
            <a:r>
              <a:rPr lang="ru-RU" altLang="ru-RU" sz="1360" u="sng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41-52 км </a:t>
            </a:r>
          </a:p>
          <a:p>
            <a:pPr algn="ctr"/>
            <a:r>
              <a:rPr lang="ru-RU" altLang="ru-RU" sz="1360" u="sng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(крутые повороты, спуски)</a:t>
            </a:r>
            <a:endParaRPr lang="en-US" altLang="ru-RU" sz="1360" u="sng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17" name="Полилиния 116"/>
          <p:cNvSpPr/>
          <p:nvPr/>
        </p:nvSpPr>
        <p:spPr>
          <a:xfrm>
            <a:off x="2929363" y="2817468"/>
            <a:ext cx="1874374" cy="2928170"/>
          </a:xfrm>
          <a:custGeom>
            <a:avLst/>
            <a:gdLst>
              <a:gd name="connsiteX0" fmla="*/ 0 w 1653540"/>
              <a:gd name="connsiteY0" fmla="*/ 2583180 h 2583180"/>
              <a:gd name="connsiteX1" fmla="*/ 68580 w 1653540"/>
              <a:gd name="connsiteY1" fmla="*/ 2461260 h 2583180"/>
              <a:gd name="connsiteX2" fmla="*/ 144780 w 1653540"/>
              <a:gd name="connsiteY2" fmla="*/ 2339340 h 2583180"/>
              <a:gd name="connsiteX3" fmla="*/ 160020 w 1653540"/>
              <a:gd name="connsiteY3" fmla="*/ 2225040 h 2583180"/>
              <a:gd name="connsiteX4" fmla="*/ 220980 w 1653540"/>
              <a:gd name="connsiteY4" fmla="*/ 2034540 h 2583180"/>
              <a:gd name="connsiteX5" fmla="*/ 281940 w 1653540"/>
              <a:gd name="connsiteY5" fmla="*/ 1882140 h 2583180"/>
              <a:gd name="connsiteX6" fmla="*/ 327660 w 1653540"/>
              <a:gd name="connsiteY6" fmla="*/ 1790700 h 2583180"/>
              <a:gd name="connsiteX7" fmla="*/ 373380 w 1653540"/>
              <a:gd name="connsiteY7" fmla="*/ 1714500 h 2583180"/>
              <a:gd name="connsiteX8" fmla="*/ 411480 w 1653540"/>
              <a:gd name="connsiteY8" fmla="*/ 1653540 h 2583180"/>
              <a:gd name="connsiteX9" fmla="*/ 457200 w 1653540"/>
              <a:gd name="connsiteY9" fmla="*/ 1584960 h 2583180"/>
              <a:gd name="connsiteX10" fmla="*/ 510540 w 1653540"/>
              <a:gd name="connsiteY10" fmla="*/ 1516380 h 2583180"/>
              <a:gd name="connsiteX11" fmla="*/ 579120 w 1653540"/>
              <a:gd name="connsiteY11" fmla="*/ 1402080 h 2583180"/>
              <a:gd name="connsiteX12" fmla="*/ 647700 w 1653540"/>
              <a:gd name="connsiteY12" fmla="*/ 1318260 h 2583180"/>
              <a:gd name="connsiteX13" fmla="*/ 708660 w 1653540"/>
              <a:gd name="connsiteY13" fmla="*/ 1249680 h 2583180"/>
              <a:gd name="connsiteX14" fmla="*/ 807720 w 1653540"/>
              <a:gd name="connsiteY14" fmla="*/ 1165860 h 2583180"/>
              <a:gd name="connsiteX15" fmla="*/ 868680 w 1653540"/>
              <a:gd name="connsiteY15" fmla="*/ 1097280 h 2583180"/>
              <a:gd name="connsiteX16" fmla="*/ 929640 w 1653540"/>
              <a:gd name="connsiteY16" fmla="*/ 1028700 h 2583180"/>
              <a:gd name="connsiteX17" fmla="*/ 982980 w 1653540"/>
              <a:gd name="connsiteY17" fmla="*/ 975360 h 2583180"/>
              <a:gd name="connsiteX18" fmla="*/ 1036320 w 1653540"/>
              <a:gd name="connsiteY18" fmla="*/ 914400 h 2583180"/>
              <a:gd name="connsiteX19" fmla="*/ 1082040 w 1653540"/>
              <a:gd name="connsiteY19" fmla="*/ 830580 h 2583180"/>
              <a:gd name="connsiteX20" fmla="*/ 1135380 w 1653540"/>
              <a:gd name="connsiteY20" fmla="*/ 731520 h 2583180"/>
              <a:gd name="connsiteX21" fmla="*/ 1196340 w 1653540"/>
              <a:gd name="connsiteY21" fmla="*/ 632460 h 2583180"/>
              <a:gd name="connsiteX22" fmla="*/ 1264920 w 1653540"/>
              <a:gd name="connsiteY22" fmla="*/ 541020 h 2583180"/>
              <a:gd name="connsiteX23" fmla="*/ 1356360 w 1653540"/>
              <a:gd name="connsiteY23" fmla="*/ 426720 h 2583180"/>
              <a:gd name="connsiteX24" fmla="*/ 1455420 w 1653540"/>
              <a:gd name="connsiteY24" fmla="*/ 327660 h 2583180"/>
              <a:gd name="connsiteX25" fmla="*/ 1516380 w 1653540"/>
              <a:gd name="connsiteY25" fmla="*/ 251460 h 2583180"/>
              <a:gd name="connsiteX26" fmla="*/ 1562100 w 1653540"/>
              <a:gd name="connsiteY26" fmla="*/ 182880 h 2583180"/>
              <a:gd name="connsiteX27" fmla="*/ 1577340 w 1653540"/>
              <a:gd name="connsiteY27" fmla="*/ 53340 h 2583180"/>
              <a:gd name="connsiteX28" fmla="*/ 1653540 w 1653540"/>
              <a:gd name="connsiteY28" fmla="*/ 0 h 25831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</a:cxnLst>
            <a:rect l="l" t="t" r="r" b="b"/>
            <a:pathLst>
              <a:path w="1653540" h="2583180">
                <a:moveTo>
                  <a:pt x="0" y="2583180"/>
                </a:moveTo>
                <a:cubicBezTo>
                  <a:pt x="22225" y="2542540"/>
                  <a:pt x="44450" y="2501900"/>
                  <a:pt x="68580" y="2461260"/>
                </a:cubicBezTo>
                <a:cubicBezTo>
                  <a:pt x="92710" y="2420620"/>
                  <a:pt x="129540" y="2378710"/>
                  <a:pt x="144780" y="2339340"/>
                </a:cubicBezTo>
                <a:cubicBezTo>
                  <a:pt x="160020" y="2299970"/>
                  <a:pt x="147320" y="2275840"/>
                  <a:pt x="160020" y="2225040"/>
                </a:cubicBezTo>
                <a:cubicBezTo>
                  <a:pt x="172720" y="2174240"/>
                  <a:pt x="200660" y="2091690"/>
                  <a:pt x="220980" y="2034540"/>
                </a:cubicBezTo>
                <a:cubicBezTo>
                  <a:pt x="241300" y="1977390"/>
                  <a:pt x="264160" y="1922780"/>
                  <a:pt x="281940" y="1882140"/>
                </a:cubicBezTo>
                <a:cubicBezTo>
                  <a:pt x="299720" y="1841500"/>
                  <a:pt x="312420" y="1818640"/>
                  <a:pt x="327660" y="1790700"/>
                </a:cubicBezTo>
                <a:cubicBezTo>
                  <a:pt x="342900" y="1762760"/>
                  <a:pt x="359410" y="1737360"/>
                  <a:pt x="373380" y="1714500"/>
                </a:cubicBezTo>
                <a:cubicBezTo>
                  <a:pt x="387350" y="1691640"/>
                  <a:pt x="397510" y="1675130"/>
                  <a:pt x="411480" y="1653540"/>
                </a:cubicBezTo>
                <a:cubicBezTo>
                  <a:pt x="425450" y="1631950"/>
                  <a:pt x="440690" y="1607820"/>
                  <a:pt x="457200" y="1584960"/>
                </a:cubicBezTo>
                <a:cubicBezTo>
                  <a:pt x="473710" y="1562100"/>
                  <a:pt x="490220" y="1546860"/>
                  <a:pt x="510540" y="1516380"/>
                </a:cubicBezTo>
                <a:cubicBezTo>
                  <a:pt x="530860" y="1485900"/>
                  <a:pt x="556260" y="1435100"/>
                  <a:pt x="579120" y="1402080"/>
                </a:cubicBezTo>
                <a:cubicBezTo>
                  <a:pt x="601980" y="1369060"/>
                  <a:pt x="626110" y="1343660"/>
                  <a:pt x="647700" y="1318260"/>
                </a:cubicBezTo>
                <a:cubicBezTo>
                  <a:pt x="669290" y="1292860"/>
                  <a:pt x="681990" y="1275080"/>
                  <a:pt x="708660" y="1249680"/>
                </a:cubicBezTo>
                <a:cubicBezTo>
                  <a:pt x="735330" y="1224280"/>
                  <a:pt x="781050" y="1191260"/>
                  <a:pt x="807720" y="1165860"/>
                </a:cubicBezTo>
                <a:cubicBezTo>
                  <a:pt x="834390" y="1140460"/>
                  <a:pt x="868680" y="1097280"/>
                  <a:pt x="868680" y="1097280"/>
                </a:cubicBezTo>
                <a:cubicBezTo>
                  <a:pt x="889000" y="1074420"/>
                  <a:pt x="910590" y="1049020"/>
                  <a:pt x="929640" y="1028700"/>
                </a:cubicBezTo>
                <a:cubicBezTo>
                  <a:pt x="948690" y="1008380"/>
                  <a:pt x="965200" y="994410"/>
                  <a:pt x="982980" y="975360"/>
                </a:cubicBezTo>
                <a:cubicBezTo>
                  <a:pt x="1000760" y="956310"/>
                  <a:pt x="1019810" y="938530"/>
                  <a:pt x="1036320" y="914400"/>
                </a:cubicBezTo>
                <a:cubicBezTo>
                  <a:pt x="1052830" y="890270"/>
                  <a:pt x="1065530" y="861060"/>
                  <a:pt x="1082040" y="830580"/>
                </a:cubicBezTo>
                <a:cubicBezTo>
                  <a:pt x="1098550" y="800100"/>
                  <a:pt x="1116330" y="764540"/>
                  <a:pt x="1135380" y="731520"/>
                </a:cubicBezTo>
                <a:cubicBezTo>
                  <a:pt x="1154430" y="698500"/>
                  <a:pt x="1174750" y="664210"/>
                  <a:pt x="1196340" y="632460"/>
                </a:cubicBezTo>
                <a:cubicBezTo>
                  <a:pt x="1217930" y="600710"/>
                  <a:pt x="1238250" y="575310"/>
                  <a:pt x="1264920" y="541020"/>
                </a:cubicBezTo>
                <a:cubicBezTo>
                  <a:pt x="1291590" y="506730"/>
                  <a:pt x="1324610" y="462280"/>
                  <a:pt x="1356360" y="426720"/>
                </a:cubicBezTo>
                <a:cubicBezTo>
                  <a:pt x="1388110" y="391160"/>
                  <a:pt x="1428750" y="356870"/>
                  <a:pt x="1455420" y="327660"/>
                </a:cubicBezTo>
                <a:cubicBezTo>
                  <a:pt x="1482090" y="298450"/>
                  <a:pt x="1498600" y="275590"/>
                  <a:pt x="1516380" y="251460"/>
                </a:cubicBezTo>
                <a:cubicBezTo>
                  <a:pt x="1534160" y="227330"/>
                  <a:pt x="1551940" y="215900"/>
                  <a:pt x="1562100" y="182880"/>
                </a:cubicBezTo>
                <a:cubicBezTo>
                  <a:pt x="1572260" y="149860"/>
                  <a:pt x="1562100" y="83820"/>
                  <a:pt x="1577340" y="53340"/>
                </a:cubicBezTo>
                <a:cubicBezTo>
                  <a:pt x="1592580" y="22860"/>
                  <a:pt x="1623060" y="11430"/>
                  <a:pt x="1653540" y="0"/>
                </a:cubicBezTo>
              </a:path>
            </a:pathLst>
          </a:custGeom>
          <a:noFill/>
          <a:ln w="38100">
            <a:solidFill>
              <a:schemeClr val="accent6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 sz="1842">
              <a:ln>
                <a:solidFill>
                  <a:schemeClr val="accent6">
                    <a:lumMod val="50000"/>
                  </a:schemeClr>
                </a:solidFill>
              </a:ln>
            </a:endParaRPr>
          </a:p>
        </p:txBody>
      </p:sp>
      <p:grpSp>
        <p:nvGrpSpPr>
          <p:cNvPr id="121" name="Группа 120"/>
          <p:cNvGrpSpPr/>
          <p:nvPr/>
        </p:nvGrpSpPr>
        <p:grpSpPr>
          <a:xfrm>
            <a:off x="8262916" y="6825194"/>
            <a:ext cx="2181230" cy="1383769"/>
            <a:chOff x="9126097" y="4573253"/>
            <a:chExt cx="2909064" cy="1845507"/>
          </a:xfrm>
        </p:grpSpPr>
        <p:sp>
          <p:nvSpPr>
            <p:cNvPr id="122" name="Rectangle 93"/>
            <p:cNvSpPr>
              <a:spLocks noChangeArrowheads="1"/>
            </p:cNvSpPr>
            <p:nvPr/>
          </p:nvSpPr>
          <p:spPr bwMode="auto">
            <a:xfrm>
              <a:off x="9126097" y="4600884"/>
              <a:ext cx="2799203" cy="1789435"/>
            </a:xfrm>
            <a:prstGeom prst="rect">
              <a:avLst/>
            </a:prstGeom>
            <a:solidFill>
              <a:schemeClr val="bg1"/>
            </a:solidFill>
            <a:ln w="19050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/>
              <a:endParaRPr lang="ru-RU" altLang="ru-RU" sz="675" dirty="0">
                <a:solidFill>
                  <a:srgbClr val="000000"/>
                </a:solidFill>
                <a:latin typeface="Calibri" panose="020F050202020403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23" name="Text Box 97"/>
            <p:cNvSpPr txBox="1">
              <a:spLocks noChangeArrowheads="1"/>
            </p:cNvSpPr>
            <p:nvPr/>
          </p:nvSpPr>
          <p:spPr bwMode="auto">
            <a:xfrm>
              <a:off x="9714921" y="4573253"/>
              <a:ext cx="2147024" cy="26777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95964" tIns="47983" rIns="95964" bIns="47983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/>
              <a:r>
                <a:rPr lang="ru-RU" altLang="ru-RU" sz="675" i="1" dirty="0">
                  <a:solidFill>
                    <a:srgbClr val="000000"/>
                  </a:solidFill>
                  <a:cs typeface="Arial" panose="020B0604020202020204" pitchFamily="34" charset="0"/>
                </a:rPr>
                <a:t>Условные обозначения</a:t>
              </a:r>
            </a:p>
          </p:txBody>
        </p:sp>
        <p:sp>
          <p:nvSpPr>
            <p:cNvPr id="124" name="Text Box 97"/>
            <p:cNvSpPr txBox="1">
              <a:spLocks noChangeArrowheads="1"/>
            </p:cNvSpPr>
            <p:nvPr/>
          </p:nvSpPr>
          <p:spPr bwMode="auto">
            <a:xfrm>
              <a:off x="9572158" y="6150986"/>
              <a:ext cx="2147024" cy="26777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95964" tIns="47983" rIns="95964" bIns="47983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/>
              <a:endPara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endParaRPr>
            </a:p>
          </p:txBody>
        </p:sp>
        <p:sp>
          <p:nvSpPr>
            <p:cNvPr id="125" name="Text Box 97"/>
            <p:cNvSpPr txBox="1">
              <a:spLocks noChangeArrowheads="1"/>
            </p:cNvSpPr>
            <p:nvPr/>
          </p:nvSpPr>
          <p:spPr bwMode="auto">
            <a:xfrm>
              <a:off x="9455627" y="4811399"/>
              <a:ext cx="2570221" cy="40630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95964" tIns="47983" rIns="95964" bIns="47983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/>
              <a:r>
                <a: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участок автодороги с повышенным риском возникновения ДТП, нарушением движения</a:t>
              </a:r>
            </a:p>
          </p:txBody>
        </p:sp>
        <p:sp>
          <p:nvSpPr>
            <p:cNvPr id="126" name="Полилиния 125"/>
            <p:cNvSpPr/>
            <p:nvPr/>
          </p:nvSpPr>
          <p:spPr>
            <a:xfrm>
              <a:off x="9156259" y="4926524"/>
              <a:ext cx="367792" cy="127074"/>
            </a:xfrm>
            <a:custGeom>
              <a:avLst/>
              <a:gdLst>
                <a:gd name="connsiteX0" fmla="*/ 0 w 275772"/>
                <a:gd name="connsiteY0" fmla="*/ 0 h 120952"/>
                <a:gd name="connsiteX1" fmla="*/ 130629 w 275772"/>
                <a:gd name="connsiteY1" fmla="*/ 116114 h 120952"/>
                <a:gd name="connsiteX2" fmla="*/ 275772 w 275772"/>
                <a:gd name="connsiteY2" fmla="*/ 29028 h 120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75772" h="120952">
                  <a:moveTo>
                    <a:pt x="0" y="0"/>
                  </a:moveTo>
                  <a:cubicBezTo>
                    <a:pt x="42333" y="55638"/>
                    <a:pt x="84667" y="111276"/>
                    <a:pt x="130629" y="116114"/>
                  </a:cubicBezTo>
                  <a:cubicBezTo>
                    <a:pt x="176591" y="120952"/>
                    <a:pt x="226181" y="74990"/>
                    <a:pt x="275772" y="29028"/>
                  </a:cubicBezTo>
                </a:path>
              </a:pathLst>
            </a:custGeom>
            <a:ln w="34925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lIns="68569" tIns="34284" rIns="68569" bIns="34284" rtlCol="0" anchor="ctr"/>
            <a:lstStyle/>
            <a:p>
              <a:pPr algn="ctr"/>
              <a:endParaRPr lang="ru-RU" sz="1350"/>
            </a:p>
          </p:txBody>
        </p:sp>
        <p:sp>
          <p:nvSpPr>
            <p:cNvPr id="127" name="Полилиния 126"/>
            <p:cNvSpPr/>
            <p:nvPr/>
          </p:nvSpPr>
          <p:spPr>
            <a:xfrm>
              <a:off x="9167391" y="5285349"/>
              <a:ext cx="329077" cy="109284"/>
            </a:xfrm>
            <a:custGeom>
              <a:avLst/>
              <a:gdLst>
                <a:gd name="connsiteX0" fmla="*/ 0 w 246743"/>
                <a:gd name="connsiteY0" fmla="*/ 14515 h 104019"/>
                <a:gd name="connsiteX1" fmla="*/ 87086 w 246743"/>
                <a:gd name="connsiteY1" fmla="*/ 101600 h 104019"/>
                <a:gd name="connsiteX2" fmla="*/ 246743 w 246743"/>
                <a:gd name="connsiteY2" fmla="*/ 0 h 1040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46743" h="104019">
                  <a:moveTo>
                    <a:pt x="0" y="14515"/>
                  </a:moveTo>
                  <a:cubicBezTo>
                    <a:pt x="22981" y="59267"/>
                    <a:pt x="45962" y="104019"/>
                    <a:pt x="87086" y="101600"/>
                  </a:cubicBezTo>
                  <a:cubicBezTo>
                    <a:pt x="128210" y="99181"/>
                    <a:pt x="187476" y="49590"/>
                    <a:pt x="246743" y="0"/>
                  </a:cubicBezTo>
                </a:path>
              </a:pathLst>
            </a:custGeom>
            <a:ln w="31750">
              <a:solidFill>
                <a:schemeClr val="accent6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lIns="68569" tIns="34284" rIns="68569" bIns="34284" rtlCol="0" anchor="ctr"/>
            <a:lstStyle/>
            <a:p>
              <a:pPr algn="ctr"/>
              <a:endParaRPr lang="ru-RU" sz="1350"/>
            </a:p>
          </p:txBody>
        </p:sp>
        <p:sp>
          <p:nvSpPr>
            <p:cNvPr id="128" name="Text Box 97"/>
            <p:cNvSpPr txBox="1">
              <a:spLocks noChangeArrowheads="1"/>
            </p:cNvSpPr>
            <p:nvPr/>
          </p:nvSpPr>
          <p:spPr bwMode="auto">
            <a:xfrm>
              <a:off x="9464940" y="5198345"/>
              <a:ext cx="2570221" cy="26778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95974" tIns="47988" rIns="95974" bIns="47988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объездная дорога</a:t>
              </a:r>
            </a:p>
          </p:txBody>
        </p:sp>
        <p:sp>
          <p:nvSpPr>
            <p:cNvPr id="129" name="Овал 128"/>
            <p:cNvSpPr>
              <a:spLocks noChangeArrowheads="1"/>
            </p:cNvSpPr>
            <p:nvPr/>
          </p:nvSpPr>
          <p:spPr bwMode="auto">
            <a:xfrm rot="5238055">
              <a:off x="9268640" y="5508434"/>
              <a:ext cx="143031" cy="164339"/>
            </a:xfrm>
            <a:prstGeom prst="ellipse">
              <a:avLst/>
            </a:prstGeom>
            <a:solidFill>
              <a:srgbClr val="FF0000"/>
            </a:solidFill>
            <a:ln w="25400" algn="ctr">
              <a:solidFill>
                <a:srgbClr val="385D8A"/>
              </a:solidFill>
              <a:round/>
              <a:headEnd/>
              <a:tailEnd/>
            </a:ln>
          </p:spPr>
          <p:txBody>
            <a:bodyPr rot="10800000" vert="eaVert" lIns="68387" tIns="34192" rIns="68387" bIns="34192" anchor="ctr"/>
            <a:lstStyle/>
            <a:p>
              <a:pPr algn="ctr">
                <a:defRPr/>
              </a:pPr>
              <a:endParaRPr lang="ru-RU" sz="1350" dirty="0">
                <a:solidFill>
                  <a:schemeClr val="lt1"/>
                </a:solidFill>
              </a:endParaRPr>
            </a:p>
          </p:txBody>
        </p:sp>
        <p:sp>
          <p:nvSpPr>
            <p:cNvPr id="130" name="Text Box 97"/>
            <p:cNvSpPr txBox="1">
              <a:spLocks noChangeArrowheads="1"/>
            </p:cNvSpPr>
            <p:nvPr/>
          </p:nvSpPr>
          <p:spPr bwMode="auto">
            <a:xfrm>
              <a:off x="9443624" y="5425379"/>
              <a:ext cx="2570221" cy="26778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95974" tIns="47988" rIns="95974" bIns="47988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населенный пункт</a:t>
              </a:r>
            </a:p>
          </p:txBody>
        </p:sp>
      </p:grpSp>
      <p:grpSp>
        <p:nvGrpSpPr>
          <p:cNvPr id="220" name="Группа 629"/>
          <p:cNvGrpSpPr>
            <a:grpSpLocks/>
          </p:cNvGrpSpPr>
          <p:nvPr/>
        </p:nvGrpSpPr>
        <p:grpSpPr bwMode="auto">
          <a:xfrm>
            <a:off x="8359472" y="7727807"/>
            <a:ext cx="155099" cy="151307"/>
            <a:chOff x="142483" y="3760971"/>
            <a:chExt cx="346075" cy="386605"/>
          </a:xfrm>
        </p:grpSpPr>
        <p:sp>
          <p:nvSpPr>
            <p:cNvPr id="236" name="Line 281"/>
            <p:cNvSpPr>
              <a:spLocks noChangeShapeType="1"/>
            </p:cNvSpPr>
            <p:nvPr/>
          </p:nvSpPr>
          <p:spPr bwMode="auto">
            <a:xfrm>
              <a:off x="203673" y="3847248"/>
              <a:ext cx="0" cy="30032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958830">
                <a:buClr>
                  <a:srgbClr val="000000"/>
                </a:buClr>
                <a:buSzPct val="100000"/>
                <a:defRPr/>
              </a:pPr>
              <a:endParaRPr lang="ru-RU" sz="6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</a:endParaRPr>
            </a:p>
          </p:txBody>
        </p:sp>
        <p:sp>
          <p:nvSpPr>
            <p:cNvPr id="237" name="Freeform 285"/>
            <p:cNvSpPr>
              <a:spLocks/>
            </p:cNvSpPr>
            <p:nvPr/>
          </p:nvSpPr>
          <p:spPr bwMode="auto">
            <a:xfrm>
              <a:off x="198223" y="3795140"/>
              <a:ext cx="270456" cy="228326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958830">
                <a:defRPr/>
              </a:pPr>
              <a:endParaRPr lang="ru-RU" sz="60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</a:endParaRPr>
            </a:p>
          </p:txBody>
        </p:sp>
        <p:sp>
          <p:nvSpPr>
            <p:cNvPr id="238" name="Text Box 286"/>
            <p:cNvSpPr txBox="1">
              <a:spLocks noChangeArrowheads="1"/>
            </p:cNvSpPr>
            <p:nvPr/>
          </p:nvSpPr>
          <p:spPr bwMode="auto">
            <a:xfrm>
              <a:off x="142483" y="3760971"/>
              <a:ext cx="346075" cy="33842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85450" tIns="42725" rIns="85450" bIns="42725">
              <a:spAutoFit/>
            </a:bodyPr>
            <a:lstStyle/>
            <a:p>
              <a:pPr algn="ctr" defTabSz="770733">
                <a:defRPr/>
              </a:pPr>
              <a:endParaRPr lang="ru-RU" sz="3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j-lt"/>
              </a:endParaRPr>
            </a:p>
          </p:txBody>
        </p:sp>
      </p:grpSp>
      <p:sp>
        <p:nvSpPr>
          <p:cNvPr id="239" name="Text Box 97"/>
          <p:cNvSpPr txBox="1">
            <a:spLocks noChangeArrowheads="1"/>
          </p:cNvSpPr>
          <p:nvPr/>
        </p:nvSpPr>
        <p:spPr bwMode="auto">
          <a:xfrm>
            <a:off x="8580416" y="7679434"/>
            <a:ext cx="1716335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пожарно-спасательные формирования</a:t>
            </a:r>
          </a:p>
        </p:txBody>
      </p:sp>
      <p:grpSp>
        <p:nvGrpSpPr>
          <p:cNvPr id="240" name="Group 316"/>
          <p:cNvGrpSpPr>
            <a:grpSpLocks/>
          </p:cNvGrpSpPr>
          <p:nvPr/>
        </p:nvGrpSpPr>
        <p:grpSpPr bwMode="auto">
          <a:xfrm>
            <a:off x="8348304" y="7903428"/>
            <a:ext cx="139927" cy="111367"/>
            <a:chOff x="4727" y="2506"/>
            <a:chExt cx="706" cy="1172"/>
          </a:xfrm>
        </p:grpSpPr>
        <p:sp>
          <p:nvSpPr>
            <p:cNvPr id="241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07 h 135"/>
                <a:gd name="T2" fmla="*/ 0 w 139"/>
                <a:gd name="T3" fmla="*/ 73 h 135"/>
                <a:gd name="T4" fmla="*/ 5 w 139"/>
                <a:gd name="T5" fmla="*/ 73 h 135"/>
                <a:gd name="T6" fmla="*/ 5 w 139"/>
                <a:gd name="T7" fmla="*/ 37 h 135"/>
                <a:gd name="T8" fmla="*/ 10 w 139"/>
                <a:gd name="T9" fmla="*/ 37 h 135"/>
                <a:gd name="T10" fmla="*/ 10 w 139"/>
                <a:gd name="T11" fmla="*/ 0 h 135"/>
                <a:gd name="T12" fmla="*/ 15 w 139"/>
                <a:gd name="T13" fmla="*/ 0 h 135"/>
                <a:gd name="T14" fmla="*/ 15 w 139"/>
                <a:gd name="T15" fmla="*/ 107 h 135"/>
                <a:gd name="T16" fmla="*/ 0 w 139"/>
                <a:gd name="T17" fmla="*/ 107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42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971 h 1278"/>
                <a:gd name="T2" fmla="*/ 0 w 1946"/>
                <a:gd name="T3" fmla="*/ 78 h 1278"/>
                <a:gd name="T4" fmla="*/ 84 w 1946"/>
                <a:gd name="T5" fmla="*/ 78 h 1278"/>
                <a:gd name="T6" fmla="*/ 84 w 1946"/>
                <a:gd name="T7" fmla="*/ 71 h 1278"/>
                <a:gd name="T8" fmla="*/ 84 w 1946"/>
                <a:gd name="T9" fmla="*/ 62 h 1278"/>
                <a:gd name="T10" fmla="*/ 85 w 1946"/>
                <a:gd name="T11" fmla="*/ 55 h 1278"/>
                <a:gd name="T12" fmla="*/ 85 w 1946"/>
                <a:gd name="T13" fmla="*/ 48 h 1278"/>
                <a:gd name="T14" fmla="*/ 86 w 1946"/>
                <a:gd name="T15" fmla="*/ 42 h 1278"/>
                <a:gd name="T16" fmla="*/ 88 w 1946"/>
                <a:gd name="T17" fmla="*/ 35 h 1278"/>
                <a:gd name="T18" fmla="*/ 89 w 1946"/>
                <a:gd name="T19" fmla="*/ 29 h 1278"/>
                <a:gd name="T20" fmla="*/ 91 w 1946"/>
                <a:gd name="T21" fmla="*/ 23 h 1278"/>
                <a:gd name="T22" fmla="*/ 92 w 1946"/>
                <a:gd name="T23" fmla="*/ 18 h 1278"/>
                <a:gd name="T24" fmla="*/ 94 w 1946"/>
                <a:gd name="T25" fmla="*/ 14 h 1278"/>
                <a:gd name="T26" fmla="*/ 96 w 1946"/>
                <a:gd name="T27" fmla="*/ 10 h 1278"/>
                <a:gd name="T28" fmla="*/ 98 w 1946"/>
                <a:gd name="T29" fmla="*/ 6 h 1278"/>
                <a:gd name="T30" fmla="*/ 101 w 1946"/>
                <a:gd name="T31" fmla="*/ 3 h 1278"/>
                <a:gd name="T32" fmla="*/ 103 w 1946"/>
                <a:gd name="T33" fmla="*/ 3 h 1278"/>
                <a:gd name="T34" fmla="*/ 105 w 1946"/>
                <a:gd name="T35" fmla="*/ 0 h 1278"/>
                <a:gd name="T36" fmla="*/ 108 w 1946"/>
                <a:gd name="T37" fmla="*/ 0 h 1278"/>
                <a:gd name="T38" fmla="*/ 110 w 1946"/>
                <a:gd name="T39" fmla="*/ 0 h 1278"/>
                <a:gd name="T40" fmla="*/ 113 w 1946"/>
                <a:gd name="T41" fmla="*/ 3 h 1278"/>
                <a:gd name="T42" fmla="*/ 115 w 1946"/>
                <a:gd name="T43" fmla="*/ 3 h 1278"/>
                <a:gd name="T44" fmla="*/ 118 w 1946"/>
                <a:gd name="T45" fmla="*/ 6 h 1278"/>
                <a:gd name="T46" fmla="*/ 120 w 1946"/>
                <a:gd name="T47" fmla="*/ 10 h 1278"/>
                <a:gd name="T48" fmla="*/ 122 w 1946"/>
                <a:gd name="T49" fmla="*/ 14 h 1278"/>
                <a:gd name="T50" fmla="*/ 124 w 1946"/>
                <a:gd name="T51" fmla="*/ 18 h 1278"/>
                <a:gd name="T52" fmla="*/ 125 w 1946"/>
                <a:gd name="T53" fmla="*/ 23 h 1278"/>
                <a:gd name="T54" fmla="*/ 127 w 1946"/>
                <a:gd name="T55" fmla="*/ 29 h 1278"/>
                <a:gd name="T56" fmla="*/ 128 w 1946"/>
                <a:gd name="T57" fmla="*/ 35 h 1278"/>
                <a:gd name="T58" fmla="*/ 130 w 1946"/>
                <a:gd name="T59" fmla="*/ 42 h 1278"/>
                <a:gd name="T60" fmla="*/ 130 w 1946"/>
                <a:gd name="T61" fmla="*/ 48 h 1278"/>
                <a:gd name="T62" fmla="*/ 131 w 1946"/>
                <a:gd name="T63" fmla="*/ 55 h 1278"/>
                <a:gd name="T64" fmla="*/ 132 w 1946"/>
                <a:gd name="T65" fmla="*/ 62 h 1278"/>
                <a:gd name="T66" fmla="*/ 132 w 1946"/>
                <a:gd name="T67" fmla="*/ 71 h 1278"/>
                <a:gd name="T68" fmla="*/ 132 w 1946"/>
                <a:gd name="T69" fmla="*/ 78 h 1278"/>
                <a:gd name="T70" fmla="*/ 216 w 1946"/>
                <a:gd name="T71" fmla="*/ 78 h 1278"/>
                <a:gd name="T72" fmla="*/ 216 w 1946"/>
                <a:gd name="T73" fmla="*/ 970 h 1278"/>
                <a:gd name="T74" fmla="*/ 0 w 1946"/>
                <a:gd name="T75" fmla="*/ 971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43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44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45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46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47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48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49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50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51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52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53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54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55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56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57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58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48 w 440"/>
                <a:gd name="T1" fmla="*/ 78 h 102"/>
                <a:gd name="T2" fmla="*/ 48 w 440"/>
                <a:gd name="T3" fmla="*/ 70 h 102"/>
                <a:gd name="T4" fmla="*/ 48 w 440"/>
                <a:gd name="T5" fmla="*/ 63 h 102"/>
                <a:gd name="T6" fmla="*/ 47 w 440"/>
                <a:gd name="T7" fmla="*/ 55 h 102"/>
                <a:gd name="T8" fmla="*/ 46 w 440"/>
                <a:gd name="T9" fmla="*/ 49 h 102"/>
                <a:gd name="T10" fmla="*/ 45 w 440"/>
                <a:gd name="T11" fmla="*/ 42 h 102"/>
                <a:gd name="T12" fmla="*/ 44 w 440"/>
                <a:gd name="T13" fmla="*/ 35 h 102"/>
                <a:gd name="T14" fmla="*/ 43 w 440"/>
                <a:gd name="T15" fmla="*/ 29 h 102"/>
                <a:gd name="T16" fmla="*/ 41 w 440"/>
                <a:gd name="T17" fmla="*/ 23 h 102"/>
                <a:gd name="T18" fmla="*/ 39 w 440"/>
                <a:gd name="T19" fmla="*/ 18 h 102"/>
                <a:gd name="T20" fmla="*/ 38 w 440"/>
                <a:gd name="T21" fmla="*/ 14 h 102"/>
                <a:gd name="T22" fmla="*/ 36 w 440"/>
                <a:gd name="T23" fmla="*/ 10 h 102"/>
                <a:gd name="T24" fmla="*/ 34 w 440"/>
                <a:gd name="T25" fmla="*/ 6 h 102"/>
                <a:gd name="T26" fmla="*/ 32 w 440"/>
                <a:gd name="T27" fmla="*/ 3 h 102"/>
                <a:gd name="T28" fmla="*/ 29 w 440"/>
                <a:gd name="T29" fmla="*/ 3 h 102"/>
                <a:gd name="T30" fmla="*/ 27 w 440"/>
                <a:gd name="T31" fmla="*/ 0 h 102"/>
                <a:gd name="T32" fmla="*/ 24 w 440"/>
                <a:gd name="T33" fmla="*/ 0 h 102"/>
                <a:gd name="T34" fmla="*/ 22 w 440"/>
                <a:gd name="T35" fmla="*/ 0 h 102"/>
                <a:gd name="T36" fmla="*/ 19 w 440"/>
                <a:gd name="T37" fmla="*/ 3 h 102"/>
                <a:gd name="T38" fmla="*/ 17 w 440"/>
                <a:gd name="T39" fmla="*/ 3 h 102"/>
                <a:gd name="T40" fmla="*/ 15 w 440"/>
                <a:gd name="T41" fmla="*/ 6 h 102"/>
                <a:gd name="T42" fmla="*/ 13 w 440"/>
                <a:gd name="T43" fmla="*/ 10 h 102"/>
                <a:gd name="T44" fmla="*/ 11 w 440"/>
                <a:gd name="T45" fmla="*/ 14 h 102"/>
                <a:gd name="T46" fmla="*/ 9 w 440"/>
                <a:gd name="T47" fmla="*/ 18 h 102"/>
                <a:gd name="T48" fmla="*/ 7 w 440"/>
                <a:gd name="T49" fmla="*/ 23 h 102"/>
                <a:gd name="T50" fmla="*/ 6 w 440"/>
                <a:gd name="T51" fmla="*/ 29 h 102"/>
                <a:gd name="T52" fmla="*/ 4 w 440"/>
                <a:gd name="T53" fmla="*/ 35 h 102"/>
                <a:gd name="T54" fmla="*/ 3 w 440"/>
                <a:gd name="T55" fmla="*/ 42 h 102"/>
                <a:gd name="T56" fmla="*/ 2 w 440"/>
                <a:gd name="T57" fmla="*/ 49 h 102"/>
                <a:gd name="T58" fmla="*/ 1 w 440"/>
                <a:gd name="T59" fmla="*/ 55 h 102"/>
                <a:gd name="T60" fmla="*/ 0 w 440"/>
                <a:gd name="T61" fmla="*/ 63 h 102"/>
                <a:gd name="T62" fmla="*/ 0 w 440"/>
                <a:gd name="T63" fmla="*/ 70 h 102"/>
                <a:gd name="T64" fmla="*/ 0 w 440"/>
                <a:gd name="T65" fmla="*/ 78 h 102"/>
                <a:gd name="T66" fmla="*/ 48 w 440"/>
                <a:gd name="T67" fmla="*/ 78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59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100 w 1847"/>
                <a:gd name="T1" fmla="*/ 50 h 168"/>
                <a:gd name="T2" fmla="*/ 95 w 1847"/>
                <a:gd name="T3" fmla="*/ 53 h 168"/>
                <a:gd name="T4" fmla="*/ 91 w 1847"/>
                <a:gd name="T5" fmla="*/ 60 h 168"/>
                <a:gd name="T6" fmla="*/ 87 w 1847"/>
                <a:gd name="T7" fmla="*/ 68 h 168"/>
                <a:gd name="T8" fmla="*/ 84 w 1847"/>
                <a:gd name="T9" fmla="*/ 79 h 168"/>
                <a:gd name="T10" fmla="*/ 81 w 1847"/>
                <a:gd name="T11" fmla="*/ 92 h 168"/>
                <a:gd name="T12" fmla="*/ 79 w 1847"/>
                <a:gd name="T13" fmla="*/ 105 h 168"/>
                <a:gd name="T14" fmla="*/ 78 w 1847"/>
                <a:gd name="T15" fmla="*/ 121 h 168"/>
                <a:gd name="T16" fmla="*/ 0 w 1847"/>
                <a:gd name="T17" fmla="*/ 129 h 168"/>
                <a:gd name="T18" fmla="*/ 1 w 1847"/>
                <a:gd name="T19" fmla="*/ 88 h 168"/>
                <a:gd name="T20" fmla="*/ 6 w 1847"/>
                <a:gd name="T21" fmla="*/ 88 h 168"/>
                <a:gd name="T22" fmla="*/ 16 w 1847"/>
                <a:gd name="T23" fmla="*/ 88 h 168"/>
                <a:gd name="T24" fmla="*/ 28 w 1847"/>
                <a:gd name="T25" fmla="*/ 88 h 168"/>
                <a:gd name="T26" fmla="*/ 41 w 1847"/>
                <a:gd name="T27" fmla="*/ 88 h 168"/>
                <a:gd name="T28" fmla="*/ 54 w 1847"/>
                <a:gd name="T29" fmla="*/ 88 h 168"/>
                <a:gd name="T30" fmla="*/ 65 w 1847"/>
                <a:gd name="T31" fmla="*/ 88 h 168"/>
                <a:gd name="T32" fmla="*/ 71 w 1847"/>
                <a:gd name="T33" fmla="*/ 88 h 168"/>
                <a:gd name="T34" fmla="*/ 74 w 1847"/>
                <a:gd name="T35" fmla="*/ 80 h 168"/>
                <a:gd name="T36" fmla="*/ 76 w 1847"/>
                <a:gd name="T37" fmla="*/ 64 h 168"/>
                <a:gd name="T38" fmla="*/ 79 w 1847"/>
                <a:gd name="T39" fmla="*/ 47 h 168"/>
                <a:gd name="T40" fmla="*/ 83 w 1847"/>
                <a:gd name="T41" fmla="*/ 33 h 168"/>
                <a:gd name="T42" fmla="*/ 86 w 1847"/>
                <a:gd name="T43" fmla="*/ 21 h 168"/>
                <a:gd name="T44" fmla="*/ 91 w 1847"/>
                <a:gd name="T45" fmla="*/ 10 h 168"/>
                <a:gd name="T46" fmla="*/ 95 w 1847"/>
                <a:gd name="T47" fmla="*/ 4 h 168"/>
                <a:gd name="T48" fmla="*/ 100 w 1847"/>
                <a:gd name="T49" fmla="*/ 1 h 168"/>
                <a:gd name="T50" fmla="*/ 105 w 1847"/>
                <a:gd name="T51" fmla="*/ 1 h 168"/>
                <a:gd name="T52" fmla="*/ 110 w 1847"/>
                <a:gd name="T53" fmla="*/ 4 h 168"/>
                <a:gd name="T54" fmla="*/ 114 w 1847"/>
                <a:gd name="T55" fmla="*/ 10 h 168"/>
                <a:gd name="T56" fmla="*/ 119 w 1847"/>
                <a:gd name="T57" fmla="*/ 21 h 168"/>
                <a:gd name="T58" fmla="*/ 123 w 1847"/>
                <a:gd name="T59" fmla="*/ 33 h 168"/>
                <a:gd name="T60" fmla="*/ 126 w 1847"/>
                <a:gd name="T61" fmla="*/ 47 h 168"/>
                <a:gd name="T62" fmla="*/ 129 w 1847"/>
                <a:gd name="T63" fmla="*/ 64 h 168"/>
                <a:gd name="T64" fmla="*/ 131 w 1847"/>
                <a:gd name="T65" fmla="*/ 80 h 168"/>
                <a:gd name="T66" fmla="*/ 134 w 1847"/>
                <a:gd name="T67" fmla="*/ 88 h 168"/>
                <a:gd name="T68" fmla="*/ 140 w 1847"/>
                <a:gd name="T69" fmla="*/ 88 h 168"/>
                <a:gd name="T70" fmla="*/ 151 w 1847"/>
                <a:gd name="T71" fmla="*/ 88 h 168"/>
                <a:gd name="T72" fmla="*/ 163 w 1847"/>
                <a:gd name="T73" fmla="*/ 88 h 168"/>
                <a:gd name="T74" fmla="*/ 176 w 1847"/>
                <a:gd name="T75" fmla="*/ 88 h 168"/>
                <a:gd name="T76" fmla="*/ 189 w 1847"/>
                <a:gd name="T77" fmla="*/ 88 h 168"/>
                <a:gd name="T78" fmla="*/ 198 w 1847"/>
                <a:gd name="T79" fmla="*/ 88 h 168"/>
                <a:gd name="T80" fmla="*/ 204 w 1847"/>
                <a:gd name="T81" fmla="*/ 88 h 168"/>
                <a:gd name="T82" fmla="*/ 205 w 1847"/>
                <a:gd name="T83" fmla="*/ 129 h 168"/>
                <a:gd name="T84" fmla="*/ 127 w 1847"/>
                <a:gd name="T85" fmla="*/ 121 h 168"/>
                <a:gd name="T86" fmla="*/ 126 w 1847"/>
                <a:gd name="T87" fmla="*/ 105 h 168"/>
                <a:gd name="T88" fmla="*/ 124 w 1847"/>
                <a:gd name="T89" fmla="*/ 92 h 168"/>
                <a:gd name="T90" fmla="*/ 121 w 1847"/>
                <a:gd name="T91" fmla="*/ 79 h 168"/>
                <a:gd name="T92" fmla="*/ 118 w 1847"/>
                <a:gd name="T93" fmla="*/ 68 h 168"/>
                <a:gd name="T94" fmla="*/ 114 w 1847"/>
                <a:gd name="T95" fmla="*/ 60 h 168"/>
                <a:gd name="T96" fmla="*/ 110 w 1847"/>
                <a:gd name="T97" fmla="*/ 53 h 168"/>
                <a:gd name="T98" fmla="*/ 105 w 1847"/>
                <a:gd name="T99" fmla="*/ 50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60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61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62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63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64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65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66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67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68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69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70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71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72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73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74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75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76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77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78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79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80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81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82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83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84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85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86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87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88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89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90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91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92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93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94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95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21 w 216"/>
                <a:gd name="T1" fmla="*/ 163 h 373"/>
                <a:gd name="T2" fmla="*/ 3 w 216"/>
                <a:gd name="T3" fmla="*/ 163 h 373"/>
                <a:gd name="T4" fmla="*/ 3 w 216"/>
                <a:gd name="T5" fmla="*/ 260 h 373"/>
                <a:gd name="T6" fmla="*/ 21 w 216"/>
                <a:gd name="T7" fmla="*/ 260 h 373"/>
                <a:gd name="T8" fmla="*/ 24 w 216"/>
                <a:gd name="T9" fmla="*/ 281 h 373"/>
                <a:gd name="T10" fmla="*/ 0 w 216"/>
                <a:gd name="T11" fmla="*/ 281 h 373"/>
                <a:gd name="T12" fmla="*/ 0 w 216"/>
                <a:gd name="T13" fmla="*/ 0 h 373"/>
                <a:gd name="T14" fmla="*/ 24 w 216"/>
                <a:gd name="T15" fmla="*/ 0 h 373"/>
                <a:gd name="T16" fmla="*/ 21 w 216"/>
                <a:gd name="T17" fmla="*/ 22 h 373"/>
                <a:gd name="T18" fmla="*/ 3 w 216"/>
                <a:gd name="T19" fmla="*/ 22 h 373"/>
                <a:gd name="T20" fmla="*/ 3 w 216"/>
                <a:gd name="T21" fmla="*/ 129 h 373"/>
                <a:gd name="T22" fmla="*/ 21 w 216"/>
                <a:gd name="T23" fmla="*/ 129 h 373"/>
                <a:gd name="T24" fmla="*/ 21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96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97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98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99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21 w 216"/>
                <a:gd name="T1" fmla="*/ 165 h 372"/>
                <a:gd name="T2" fmla="*/ 3 w 216"/>
                <a:gd name="T3" fmla="*/ 165 h 372"/>
                <a:gd name="T4" fmla="*/ 3 w 216"/>
                <a:gd name="T5" fmla="*/ 260 h 372"/>
                <a:gd name="T6" fmla="*/ 21 w 216"/>
                <a:gd name="T7" fmla="*/ 260 h 372"/>
                <a:gd name="T8" fmla="*/ 24 w 216"/>
                <a:gd name="T9" fmla="*/ 282 h 372"/>
                <a:gd name="T10" fmla="*/ 0 w 216"/>
                <a:gd name="T11" fmla="*/ 282 h 372"/>
                <a:gd name="T12" fmla="*/ 0 w 216"/>
                <a:gd name="T13" fmla="*/ 0 h 372"/>
                <a:gd name="T14" fmla="*/ 24 w 216"/>
                <a:gd name="T15" fmla="*/ 0 h 372"/>
                <a:gd name="T16" fmla="*/ 21 w 216"/>
                <a:gd name="T17" fmla="*/ 21 h 372"/>
                <a:gd name="T18" fmla="*/ 3 w 216"/>
                <a:gd name="T19" fmla="*/ 21 h 372"/>
                <a:gd name="T20" fmla="*/ 3 w 216"/>
                <a:gd name="T21" fmla="*/ 130 h 372"/>
                <a:gd name="T22" fmla="*/ 21 w 216"/>
                <a:gd name="T23" fmla="*/ 130 h 372"/>
                <a:gd name="T24" fmla="*/ 21 w 216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00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01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21 w 217"/>
                <a:gd name="T1" fmla="*/ 165 h 372"/>
                <a:gd name="T2" fmla="*/ 3 w 217"/>
                <a:gd name="T3" fmla="*/ 165 h 372"/>
                <a:gd name="T4" fmla="*/ 3 w 217"/>
                <a:gd name="T5" fmla="*/ 260 h 372"/>
                <a:gd name="T6" fmla="*/ 21 w 217"/>
                <a:gd name="T7" fmla="*/ 260 h 372"/>
                <a:gd name="T8" fmla="*/ 24 w 217"/>
                <a:gd name="T9" fmla="*/ 282 h 372"/>
                <a:gd name="T10" fmla="*/ 0 w 217"/>
                <a:gd name="T11" fmla="*/ 282 h 372"/>
                <a:gd name="T12" fmla="*/ 0 w 217"/>
                <a:gd name="T13" fmla="*/ 0 h 372"/>
                <a:gd name="T14" fmla="*/ 24 w 217"/>
                <a:gd name="T15" fmla="*/ 0 h 372"/>
                <a:gd name="T16" fmla="*/ 21 w 217"/>
                <a:gd name="T17" fmla="*/ 21 h 372"/>
                <a:gd name="T18" fmla="*/ 3 w 217"/>
                <a:gd name="T19" fmla="*/ 21 h 372"/>
                <a:gd name="T20" fmla="*/ 3 w 217"/>
                <a:gd name="T21" fmla="*/ 130 h 372"/>
                <a:gd name="T22" fmla="*/ 21 w 217"/>
                <a:gd name="T23" fmla="*/ 130 h 372"/>
                <a:gd name="T24" fmla="*/ 21 w 217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02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03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04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05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3 w 216"/>
                <a:gd name="T1" fmla="*/ 163 h 373"/>
                <a:gd name="T2" fmla="*/ 20 w 216"/>
                <a:gd name="T3" fmla="*/ 163 h 373"/>
                <a:gd name="T4" fmla="*/ 20 w 216"/>
                <a:gd name="T5" fmla="*/ 260 h 373"/>
                <a:gd name="T6" fmla="*/ 3 w 216"/>
                <a:gd name="T7" fmla="*/ 260 h 373"/>
                <a:gd name="T8" fmla="*/ 0 w 216"/>
                <a:gd name="T9" fmla="*/ 281 h 373"/>
                <a:gd name="T10" fmla="*/ 23 w 216"/>
                <a:gd name="T11" fmla="*/ 281 h 373"/>
                <a:gd name="T12" fmla="*/ 23 w 216"/>
                <a:gd name="T13" fmla="*/ 0 h 373"/>
                <a:gd name="T14" fmla="*/ 0 w 216"/>
                <a:gd name="T15" fmla="*/ 0 h 373"/>
                <a:gd name="T16" fmla="*/ 3 w 216"/>
                <a:gd name="T17" fmla="*/ 22 h 373"/>
                <a:gd name="T18" fmla="*/ 20 w 216"/>
                <a:gd name="T19" fmla="*/ 22 h 373"/>
                <a:gd name="T20" fmla="*/ 20 w 216"/>
                <a:gd name="T21" fmla="*/ 129 h 373"/>
                <a:gd name="T22" fmla="*/ 3 w 216"/>
                <a:gd name="T23" fmla="*/ 129 h 373"/>
                <a:gd name="T24" fmla="*/ 3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06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07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08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09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10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3 w 215"/>
                <a:gd name="T1" fmla="*/ 165 h 372"/>
                <a:gd name="T2" fmla="*/ 21 w 215"/>
                <a:gd name="T3" fmla="*/ 165 h 372"/>
                <a:gd name="T4" fmla="*/ 21 w 215"/>
                <a:gd name="T5" fmla="*/ 260 h 372"/>
                <a:gd name="T6" fmla="*/ 3 w 215"/>
                <a:gd name="T7" fmla="*/ 260 h 372"/>
                <a:gd name="T8" fmla="*/ 0 w 215"/>
                <a:gd name="T9" fmla="*/ 282 h 372"/>
                <a:gd name="T10" fmla="*/ 24 w 215"/>
                <a:gd name="T11" fmla="*/ 282 h 372"/>
                <a:gd name="T12" fmla="*/ 24 w 215"/>
                <a:gd name="T13" fmla="*/ 0 h 372"/>
                <a:gd name="T14" fmla="*/ 0 w 215"/>
                <a:gd name="T15" fmla="*/ 0 h 372"/>
                <a:gd name="T16" fmla="*/ 3 w 215"/>
                <a:gd name="T17" fmla="*/ 21 h 372"/>
                <a:gd name="T18" fmla="*/ 21 w 215"/>
                <a:gd name="T19" fmla="*/ 21 h 372"/>
                <a:gd name="T20" fmla="*/ 21 w 215"/>
                <a:gd name="T21" fmla="*/ 130 h 372"/>
                <a:gd name="T22" fmla="*/ 3 w 215"/>
                <a:gd name="T23" fmla="*/ 130 h 372"/>
                <a:gd name="T24" fmla="*/ 3 w 215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11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12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13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14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15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16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17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18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2 w 37"/>
                <a:gd name="T1" fmla="*/ 36 h 38"/>
                <a:gd name="T2" fmla="*/ 3 w 37"/>
                <a:gd name="T3" fmla="*/ 34 h 38"/>
                <a:gd name="T4" fmla="*/ 3 w 37"/>
                <a:gd name="T5" fmla="*/ 30 h 38"/>
                <a:gd name="T6" fmla="*/ 4 w 37"/>
                <a:gd name="T7" fmla="*/ 23 h 38"/>
                <a:gd name="T8" fmla="*/ 4 w 37"/>
                <a:gd name="T9" fmla="*/ 19 h 38"/>
                <a:gd name="T10" fmla="*/ 4 w 37"/>
                <a:gd name="T11" fmla="*/ 12 h 38"/>
                <a:gd name="T12" fmla="*/ 3 w 37"/>
                <a:gd name="T13" fmla="*/ 5 h 38"/>
                <a:gd name="T14" fmla="*/ 3 w 37"/>
                <a:gd name="T15" fmla="*/ 1 h 38"/>
                <a:gd name="T16" fmla="*/ 2 w 37"/>
                <a:gd name="T17" fmla="*/ 0 h 38"/>
                <a:gd name="T18" fmla="*/ 1 w 37"/>
                <a:gd name="T19" fmla="*/ 1 h 38"/>
                <a:gd name="T20" fmla="*/ 1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23 h 38"/>
                <a:gd name="T28" fmla="*/ 1 w 37"/>
                <a:gd name="T29" fmla="*/ 30 h 38"/>
                <a:gd name="T30" fmla="*/ 1 w 37"/>
                <a:gd name="T31" fmla="*/ 34 h 38"/>
                <a:gd name="T32" fmla="*/ 2 w 37"/>
                <a:gd name="T33" fmla="*/ 36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</p:grpSp>
      <p:sp>
        <p:nvSpPr>
          <p:cNvPr id="319" name="Text Box 97"/>
          <p:cNvSpPr txBox="1">
            <a:spLocks noChangeArrowheads="1"/>
          </p:cNvSpPr>
          <p:nvPr/>
        </p:nvSpPr>
        <p:spPr bwMode="auto">
          <a:xfrm>
            <a:off x="8565614" y="7844158"/>
            <a:ext cx="1396058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социально-значимый объект</a:t>
            </a:r>
          </a:p>
        </p:txBody>
      </p:sp>
      <p:grpSp>
        <p:nvGrpSpPr>
          <p:cNvPr id="320" name="Группа 119"/>
          <p:cNvGrpSpPr>
            <a:grpSpLocks/>
          </p:cNvGrpSpPr>
          <p:nvPr/>
        </p:nvGrpSpPr>
        <p:grpSpPr bwMode="auto">
          <a:xfrm>
            <a:off x="8359430" y="8038210"/>
            <a:ext cx="117979" cy="105169"/>
            <a:chOff x="214313" y="8958263"/>
            <a:chExt cx="642937" cy="500062"/>
          </a:xfrm>
        </p:grpSpPr>
        <p:sp>
          <p:nvSpPr>
            <p:cNvPr id="321" name="Прямоугольник 15"/>
            <p:cNvSpPr>
              <a:spLocks noChangeArrowheads="1"/>
            </p:cNvSpPr>
            <p:nvPr/>
          </p:nvSpPr>
          <p:spPr bwMode="auto">
            <a:xfrm>
              <a:off x="214313" y="9172575"/>
              <a:ext cx="642937" cy="285750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958055"/>
              <a:endParaRPr lang="ru-RU" sz="600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322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2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958055"/>
              <a:endParaRPr lang="ru-RU" sz="600" dirty="0"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323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324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  <p:cxnSp>
            <p:nvCxnSpPr>
              <p:cNvPr id="325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</p:grpSp>
      </p:grpSp>
      <p:sp>
        <p:nvSpPr>
          <p:cNvPr id="326" name="Text Box 97"/>
          <p:cNvSpPr txBox="1">
            <a:spLocks noChangeArrowheads="1"/>
          </p:cNvSpPr>
          <p:nvPr/>
        </p:nvSpPr>
        <p:spPr bwMode="auto">
          <a:xfrm>
            <a:off x="8561303" y="7983001"/>
            <a:ext cx="1373860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больница</a:t>
            </a:r>
          </a:p>
        </p:txBody>
      </p:sp>
      <p:sp>
        <p:nvSpPr>
          <p:cNvPr id="119" name="TextBox 118"/>
          <p:cNvSpPr txBox="1"/>
          <p:nvPr/>
        </p:nvSpPr>
        <p:spPr>
          <a:xfrm>
            <a:off x="-26134" y="7580212"/>
            <a:ext cx="1966694" cy="632499"/>
          </a:xfrm>
          <a:prstGeom prst="rect">
            <a:avLst/>
          </a:prstGeom>
          <a:solidFill>
            <a:schemeClr val="bg1">
              <a:alpha val="85000"/>
            </a:schemeClr>
          </a:solidFill>
          <a:ln>
            <a:solidFill>
              <a:schemeClr val="tx1"/>
            </a:solidFill>
          </a:ln>
        </p:spPr>
        <p:txBody>
          <a:bodyPr wrap="square" lIns="77739" tIns="38871" rIns="77739" bIns="38871" rtlCol="0">
            <a:spAutoFit/>
          </a:bodyPr>
          <a:lstStyle/>
          <a:p>
            <a:r>
              <a:rPr lang="ru-RU" sz="6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17:00 15.10.2021</a:t>
            </a:r>
            <a:endParaRPr lang="ru-RU" sz="6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исп. ЦУКС ГУ МЧС по Ленинградской области</a:t>
            </a:r>
          </a:p>
          <a:p>
            <a:r>
              <a:rPr lang="ru-RU" altLang="ru-RU" sz="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 9 </a:t>
            </a:r>
            <a:r>
              <a:rPr lang="ru-RU" altLang="ru-RU" sz="6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Михеева В.В.</a:t>
            </a:r>
            <a:endParaRPr lang="ru-RU" sz="6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тел. 3930-1251</a:t>
            </a:r>
          </a:p>
          <a:p>
            <a:r>
              <a:rPr lang="ru-RU" sz="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использовались: АИУС РСЧС, </a:t>
            </a:r>
            <a:r>
              <a:rPr lang="en-US" sz="6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Gismeteo</a:t>
            </a:r>
            <a:r>
              <a:rPr lang="ru-RU" sz="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,</a:t>
            </a:r>
            <a:r>
              <a:rPr lang="en-US" sz="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Google Earth</a:t>
            </a:r>
          </a:p>
          <a:p>
            <a:r>
              <a:rPr lang="ru-RU" sz="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масштаб 1:72 000</a:t>
            </a:r>
          </a:p>
        </p:txBody>
      </p:sp>
      <p:pic>
        <p:nvPicPr>
          <p:cNvPr id="3" name="Рисунок 2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-16082" y="1096018"/>
            <a:ext cx="3366686" cy="2052233"/>
          </a:xfrm>
          <a:prstGeom prst="rect">
            <a:avLst/>
          </a:prstGeom>
          <a:ln>
            <a:solidFill>
              <a:schemeClr val="tx1"/>
            </a:solidFill>
          </a:ln>
        </p:spPr>
      </p:pic>
    </p:spTree>
    <p:extLst>
      <p:ext uri="{BB962C8B-B14F-4D97-AF65-F5344CB8AC3E}">
        <p14:creationId xmlns:p14="http://schemas.microsoft.com/office/powerpoint/2010/main" val="110186504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Рисунок 2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16080" y="205851"/>
            <a:ext cx="10365203" cy="8003112"/>
          </a:xfrm>
          <a:prstGeom prst="rect">
            <a:avLst/>
          </a:prstGeom>
        </p:spPr>
      </p:pic>
      <p:sp>
        <p:nvSpPr>
          <p:cNvPr id="12306" name="Line 18"/>
          <p:cNvSpPr>
            <a:spLocks noChangeShapeType="1"/>
          </p:cNvSpPr>
          <p:nvPr/>
        </p:nvSpPr>
        <p:spPr bwMode="auto">
          <a:xfrm>
            <a:off x="4902133" y="5480327"/>
            <a:ext cx="0" cy="0"/>
          </a:xfrm>
          <a:prstGeom prst="line">
            <a:avLst/>
          </a:prstGeom>
          <a:noFill/>
          <a:ln w="12700" cap="rnd">
            <a:solidFill>
              <a:srgbClr val="000000"/>
            </a:solidFill>
            <a:round/>
            <a:headEnd/>
            <a:tailEnd/>
          </a:ln>
          <a:extLst/>
        </p:spPr>
        <p:txBody>
          <a:bodyPr lIns="67097" tIns="33548" rIns="67097" bIns="33548"/>
          <a:lstStyle/>
          <a:p>
            <a:pPr defTabSz="776563">
              <a:defRPr/>
            </a:pPr>
            <a:endParaRPr lang="ru-RU" sz="1020">
              <a:solidFill>
                <a:prstClr val="black"/>
              </a:solidFill>
              <a:latin typeface="Arial" panose="020B0604020202020204" pitchFamily="34" charset="0"/>
            </a:endParaRPr>
          </a:p>
        </p:txBody>
      </p:sp>
      <p:sp>
        <p:nvSpPr>
          <p:cNvPr id="12398" name="Text Box 112"/>
          <p:cNvSpPr txBox="1">
            <a:spLocks noChangeArrowheads="1"/>
          </p:cNvSpPr>
          <p:nvPr/>
        </p:nvSpPr>
        <p:spPr bwMode="auto">
          <a:xfrm>
            <a:off x="7619929" y="5050283"/>
            <a:ext cx="153151" cy="320826"/>
          </a:xfrm>
          <a:prstGeom prst="rect">
            <a:avLst/>
          </a:prstGeom>
          <a:noFill/>
          <a:ln>
            <a:noFill/>
          </a:ln>
          <a:extLst/>
        </p:spPr>
        <p:txBody>
          <a:bodyPr wrap="none" lIns="75803" tIns="37902" rIns="75803" bIns="37902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defTabSz="776563">
              <a:spcBef>
                <a:spcPct val="0"/>
              </a:spcBef>
              <a:buNone/>
              <a:defRPr/>
            </a:pPr>
            <a:endParaRPr lang="ru-RU" altLang="ru-RU" sz="1587">
              <a:solidFill>
                <a:prstClr val="black"/>
              </a:solidFill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" name="Text Box 2"/>
          <p:cNvSpPr txBox="1">
            <a:spLocks noChangeArrowheads="1"/>
          </p:cNvSpPr>
          <p:nvPr/>
        </p:nvSpPr>
        <p:spPr bwMode="auto">
          <a:xfrm>
            <a:off x="-26134" y="4053"/>
            <a:ext cx="10376237" cy="759747"/>
          </a:xfrm>
          <a:prstGeom prst="rect">
            <a:avLst/>
          </a:prstGeom>
          <a:solidFill>
            <a:schemeClr val="accent1">
              <a:lumMod val="50000"/>
            </a:schemeClr>
          </a:solidFill>
          <a:ln w="9525">
            <a:noFill/>
            <a:miter lim="800000"/>
            <a:headEnd/>
            <a:tailEnd/>
          </a:ln>
        </p:spPr>
        <p:txBody>
          <a:bodyPr lIns="39620" tIns="19811" rIns="39620" bIns="19811" anchor="ctr"/>
          <a:lstStyle>
            <a:defPPr>
              <a:defRPr lang="ru-RU"/>
            </a:defPPr>
            <a:lvl1pPr algn="ctr">
              <a:defRPr sz="119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ru-RU" sz="1200" dirty="0"/>
              <a:t>ИНФОРМАЦИОННЫЕ МАТЕРИАЛЫ ПО РИСКУ НАРУШЕНИЯ ТРАНСПОРТНОГО СООБЩЕНИЯ, СВЯЗАННЫХ </a:t>
            </a:r>
          </a:p>
          <a:p>
            <a:r>
              <a:rPr lang="ru-RU" sz="1200" dirty="0"/>
              <a:t>С НЕБЛАГОПРИЯТНЫМИ МЕТЕОЯВЛЕНИЯМИ НА ТЕРРИТОРИИ</a:t>
            </a:r>
            <a:r>
              <a:rPr lang="en-US" sz="1200" dirty="0"/>
              <a:t> </a:t>
            </a:r>
            <a:r>
              <a:rPr lang="ru-RU" sz="1200" dirty="0"/>
              <a:t>ФЕДЕРАЛЬНОЙ  </a:t>
            </a:r>
          </a:p>
          <a:p>
            <a:r>
              <a:rPr lang="ru-RU" sz="1200" dirty="0"/>
              <a:t>АВТОДОРОГИ А-120 «САНКТ-ПЕТЕРБУРГСКОЕ ЮЖНОЕ ПОЛУКОЛЬЦО» ( НА </a:t>
            </a:r>
            <a:r>
              <a:rPr lang="ru-RU" sz="1200" dirty="0" smtClean="0"/>
              <a:t>15.10.2021)</a:t>
            </a:r>
            <a:endParaRPr lang="ru-RU" sz="1200" dirty="0"/>
          </a:p>
        </p:txBody>
      </p:sp>
      <p:sp>
        <p:nvSpPr>
          <p:cNvPr id="24" name="Прямоугольник 23"/>
          <p:cNvSpPr/>
          <p:nvPr/>
        </p:nvSpPr>
        <p:spPr>
          <a:xfrm>
            <a:off x="-26134" y="761089"/>
            <a:ext cx="3366686" cy="308952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3652" tIns="51826" rIns="103652" bIns="51826" rtlCol="0" anchor="ctr"/>
          <a:lstStyle>
            <a:defPPr>
              <a:defRPr lang="ru-RU"/>
            </a:defPPr>
            <a:lvl1pPr marL="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429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6858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287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3716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17145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0574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24003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27432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ru-RU" sz="1587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Прогноз метеоявлений</a:t>
            </a:r>
          </a:p>
        </p:txBody>
      </p:sp>
      <p:sp>
        <p:nvSpPr>
          <p:cNvPr id="43" name="Прямоугольник 42"/>
          <p:cNvSpPr/>
          <p:nvPr/>
        </p:nvSpPr>
        <p:spPr>
          <a:xfrm>
            <a:off x="3338158" y="7327521"/>
            <a:ext cx="1960427" cy="480465"/>
          </a:xfrm>
          <a:prstGeom prst="rect">
            <a:avLst/>
          </a:prstGeom>
          <a:solidFill>
            <a:srgbClr val="C5E0B4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61206" tIns="30605" rIns="61206" bIns="30605" rtlCol="0" anchor="ctr" anchorCtr="1">
            <a:spAutoFit/>
          </a:bodyPr>
          <a:lstStyle/>
          <a:p>
            <a:pPr algn="just" defTabSz="777295"/>
            <a:r>
              <a:rPr lang="ru-RU" sz="1360" b="1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Отрезанные </a:t>
            </a:r>
            <a:r>
              <a:rPr lang="ru-RU" sz="1360" b="1" u="sng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н.п</a:t>
            </a:r>
            <a:r>
              <a:rPr lang="ru-RU" sz="1360" b="1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.:</a:t>
            </a:r>
            <a:r>
              <a:rPr lang="ru-RU" sz="136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ru-RU" sz="136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нет</a:t>
            </a:r>
          </a:p>
          <a:p>
            <a:pPr algn="just" defTabSz="777295"/>
            <a:r>
              <a:rPr lang="ru-RU" sz="1360" b="1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Объездная дорога:</a:t>
            </a:r>
            <a:r>
              <a:rPr lang="ru-RU" sz="136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есть</a:t>
            </a:r>
            <a:endParaRPr lang="ru-RU" sz="136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32" name="AutoShape 24"/>
          <p:cNvSpPr>
            <a:spLocks noChangeArrowheads="1"/>
          </p:cNvSpPr>
          <p:nvPr/>
        </p:nvSpPr>
        <p:spPr bwMode="auto">
          <a:xfrm>
            <a:off x="3787781" y="4361069"/>
            <a:ext cx="2904417" cy="689213"/>
          </a:xfrm>
          <a:prstGeom prst="wedgeRectCallout">
            <a:avLst>
              <a:gd name="adj1" fmla="val -41944"/>
              <a:gd name="adj2" fmla="val -94448"/>
            </a:avLst>
          </a:prstGeom>
          <a:solidFill>
            <a:srgbClr val="FFFF00"/>
          </a:solidFill>
          <a:ln w="28575">
            <a:solidFill>
              <a:srgbClr val="FF3300"/>
            </a:solidFill>
            <a:miter lim="800000"/>
            <a:headEnd/>
            <a:tailEnd/>
          </a:ln>
        </p:spPr>
        <p:txBody>
          <a:bodyPr lIns="99177" tIns="49593" rIns="99177" bIns="49593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/>
            <a:r>
              <a:rPr lang="ru-RU" altLang="ru-RU" sz="1360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Аварийно-опасный участок </a:t>
            </a:r>
          </a:p>
          <a:p>
            <a:pPr algn="ctr"/>
            <a:r>
              <a:rPr lang="ru-RU" altLang="ru-RU" sz="1360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90 км </a:t>
            </a:r>
          </a:p>
          <a:p>
            <a:pPr algn="ctr"/>
            <a:r>
              <a:rPr lang="ru-RU" altLang="ru-RU" sz="1360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(опасный поворот)</a:t>
            </a:r>
            <a:endParaRPr lang="en-US" altLang="ru-RU" sz="1360" u="sng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33" name="AutoShape 24"/>
          <p:cNvSpPr>
            <a:spLocks noChangeArrowheads="1"/>
          </p:cNvSpPr>
          <p:nvPr/>
        </p:nvSpPr>
        <p:spPr bwMode="auto">
          <a:xfrm>
            <a:off x="3851084" y="1376284"/>
            <a:ext cx="2904417" cy="689213"/>
          </a:xfrm>
          <a:prstGeom prst="wedgeRectCallout">
            <a:avLst>
              <a:gd name="adj1" fmla="val 11227"/>
              <a:gd name="adj2" fmla="val 173350"/>
            </a:avLst>
          </a:prstGeom>
          <a:solidFill>
            <a:srgbClr val="FFFF00"/>
          </a:solidFill>
          <a:ln w="28575">
            <a:solidFill>
              <a:srgbClr val="FF3300"/>
            </a:solidFill>
            <a:miter lim="800000"/>
            <a:headEnd/>
            <a:tailEnd/>
          </a:ln>
        </p:spPr>
        <p:txBody>
          <a:bodyPr lIns="99177" tIns="49593" rIns="99177" bIns="49593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/>
            <a:r>
              <a:rPr lang="ru-RU" altLang="ru-RU" sz="1360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Аварийно-опасный участок </a:t>
            </a:r>
          </a:p>
          <a:p>
            <a:pPr algn="ctr"/>
            <a:r>
              <a:rPr lang="ru-RU" altLang="ru-RU" sz="1360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96-97 км </a:t>
            </a:r>
          </a:p>
          <a:p>
            <a:pPr algn="ctr"/>
            <a:r>
              <a:rPr lang="ru-RU" altLang="ru-RU" sz="1360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(опасный поворот)</a:t>
            </a:r>
            <a:endParaRPr lang="en-US" altLang="ru-RU" sz="1360" u="sng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17" name="Прямоугольник 1982"/>
          <p:cNvSpPr>
            <a:spLocks noChangeArrowheads="1"/>
          </p:cNvSpPr>
          <p:nvPr/>
        </p:nvSpPr>
        <p:spPr bwMode="auto">
          <a:xfrm>
            <a:off x="6012451" y="2498326"/>
            <a:ext cx="1056717" cy="281801"/>
          </a:xfrm>
          <a:prstGeom prst="rect">
            <a:avLst/>
          </a:prstGeom>
          <a:solidFill>
            <a:srgbClr val="FFFF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45859" tIns="22929" rIns="45859" bIns="22929">
            <a:spAutoFit/>
          </a:bodyPr>
          <a:lstStyle>
            <a:lvl1pPr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FontTx/>
              <a:buNone/>
            </a:pPr>
            <a:r>
              <a:rPr lang="ru-RU" altLang="ru-RU" sz="1530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Ульяновка</a:t>
            </a:r>
          </a:p>
        </p:txBody>
      </p:sp>
      <p:sp>
        <p:nvSpPr>
          <p:cNvPr id="119" name="Прямоугольник 1982"/>
          <p:cNvSpPr>
            <a:spLocks noChangeArrowheads="1"/>
          </p:cNvSpPr>
          <p:nvPr/>
        </p:nvSpPr>
        <p:spPr bwMode="auto">
          <a:xfrm>
            <a:off x="3153330" y="5190124"/>
            <a:ext cx="611317" cy="281801"/>
          </a:xfrm>
          <a:prstGeom prst="rect">
            <a:avLst/>
          </a:prstGeom>
          <a:solidFill>
            <a:srgbClr val="FFFF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45859" tIns="22929" rIns="45859" bIns="22929">
            <a:spAutoFit/>
          </a:bodyPr>
          <a:lstStyle>
            <a:lvl1pPr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FontTx/>
              <a:buNone/>
            </a:pPr>
            <a:r>
              <a:rPr lang="ru-RU" altLang="ru-RU" sz="1530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Тосно</a:t>
            </a:r>
          </a:p>
        </p:txBody>
      </p:sp>
      <p:sp>
        <p:nvSpPr>
          <p:cNvPr id="120" name="Овал 119"/>
          <p:cNvSpPr>
            <a:spLocks noChangeArrowheads="1"/>
          </p:cNvSpPr>
          <p:nvPr/>
        </p:nvSpPr>
        <p:spPr bwMode="auto">
          <a:xfrm rot="5238055">
            <a:off x="2953787" y="5381532"/>
            <a:ext cx="162091" cy="186238"/>
          </a:xfrm>
          <a:prstGeom prst="ellipse">
            <a:avLst/>
          </a:prstGeom>
          <a:solidFill>
            <a:srgbClr val="FF0000"/>
          </a:solidFill>
          <a:ln w="25400" algn="ctr">
            <a:solidFill>
              <a:srgbClr val="385D8A"/>
            </a:solidFill>
            <a:round/>
            <a:headEnd/>
            <a:tailEnd/>
          </a:ln>
        </p:spPr>
        <p:txBody>
          <a:bodyPr rot="10800000" vert="eaVert" lIns="103361" tIns="51678" rIns="103361" bIns="51678" anchor="ctr"/>
          <a:lstStyle/>
          <a:p>
            <a:pPr algn="ctr">
              <a:defRPr/>
            </a:pPr>
            <a:endParaRPr lang="ru-RU" sz="1842" dirty="0">
              <a:solidFill>
                <a:schemeClr val="lt1"/>
              </a:solidFill>
            </a:endParaRPr>
          </a:p>
        </p:txBody>
      </p:sp>
      <p:sp>
        <p:nvSpPr>
          <p:cNvPr id="121" name="Овал 120"/>
          <p:cNvSpPr>
            <a:spLocks noChangeArrowheads="1"/>
          </p:cNvSpPr>
          <p:nvPr/>
        </p:nvSpPr>
        <p:spPr bwMode="auto">
          <a:xfrm rot="5238055">
            <a:off x="6030142" y="2762848"/>
            <a:ext cx="162091" cy="186238"/>
          </a:xfrm>
          <a:prstGeom prst="ellipse">
            <a:avLst/>
          </a:prstGeom>
          <a:solidFill>
            <a:srgbClr val="FF0000"/>
          </a:solidFill>
          <a:ln w="25400" algn="ctr">
            <a:solidFill>
              <a:srgbClr val="385D8A"/>
            </a:solidFill>
            <a:round/>
            <a:headEnd/>
            <a:tailEnd/>
          </a:ln>
        </p:spPr>
        <p:txBody>
          <a:bodyPr rot="10800000" vert="eaVert" lIns="103361" tIns="51678" rIns="103361" bIns="51678" anchor="ctr"/>
          <a:lstStyle/>
          <a:p>
            <a:pPr algn="ctr">
              <a:defRPr/>
            </a:pPr>
            <a:endParaRPr lang="ru-RU" sz="1842" dirty="0">
              <a:solidFill>
                <a:schemeClr val="lt1"/>
              </a:solidFill>
            </a:endParaRPr>
          </a:p>
        </p:txBody>
      </p:sp>
      <p:grpSp>
        <p:nvGrpSpPr>
          <p:cNvPr id="126" name="Группа 125"/>
          <p:cNvGrpSpPr/>
          <p:nvPr/>
        </p:nvGrpSpPr>
        <p:grpSpPr>
          <a:xfrm>
            <a:off x="8262916" y="6825194"/>
            <a:ext cx="2181230" cy="1383769"/>
            <a:chOff x="9126097" y="4573253"/>
            <a:chExt cx="2909064" cy="1845507"/>
          </a:xfrm>
        </p:grpSpPr>
        <p:sp>
          <p:nvSpPr>
            <p:cNvPr id="127" name="Rectangle 93"/>
            <p:cNvSpPr>
              <a:spLocks noChangeArrowheads="1"/>
            </p:cNvSpPr>
            <p:nvPr/>
          </p:nvSpPr>
          <p:spPr bwMode="auto">
            <a:xfrm>
              <a:off x="9126097" y="4600884"/>
              <a:ext cx="2799203" cy="1789435"/>
            </a:xfrm>
            <a:prstGeom prst="rect">
              <a:avLst/>
            </a:prstGeom>
            <a:solidFill>
              <a:schemeClr val="bg1"/>
            </a:solidFill>
            <a:ln w="19050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/>
              <a:endParaRPr lang="ru-RU" altLang="ru-RU" sz="675" dirty="0">
                <a:solidFill>
                  <a:srgbClr val="000000"/>
                </a:solidFill>
                <a:latin typeface="Calibri" panose="020F050202020403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28" name="Text Box 97"/>
            <p:cNvSpPr txBox="1">
              <a:spLocks noChangeArrowheads="1"/>
            </p:cNvSpPr>
            <p:nvPr/>
          </p:nvSpPr>
          <p:spPr bwMode="auto">
            <a:xfrm>
              <a:off x="9714921" y="4573253"/>
              <a:ext cx="2147024" cy="26777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95964" tIns="47983" rIns="95964" bIns="47983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/>
              <a:r>
                <a:rPr lang="ru-RU" altLang="ru-RU" sz="675" i="1" dirty="0">
                  <a:solidFill>
                    <a:srgbClr val="000000"/>
                  </a:solidFill>
                  <a:cs typeface="Arial" panose="020B0604020202020204" pitchFamily="34" charset="0"/>
                </a:rPr>
                <a:t>Условные обозначения</a:t>
              </a:r>
            </a:p>
          </p:txBody>
        </p:sp>
        <p:sp>
          <p:nvSpPr>
            <p:cNvPr id="129" name="Text Box 97"/>
            <p:cNvSpPr txBox="1">
              <a:spLocks noChangeArrowheads="1"/>
            </p:cNvSpPr>
            <p:nvPr/>
          </p:nvSpPr>
          <p:spPr bwMode="auto">
            <a:xfrm>
              <a:off x="9572158" y="6150986"/>
              <a:ext cx="2147024" cy="26777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95964" tIns="47983" rIns="95964" bIns="47983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/>
              <a:endPara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endParaRPr>
            </a:p>
          </p:txBody>
        </p:sp>
        <p:sp>
          <p:nvSpPr>
            <p:cNvPr id="130" name="Text Box 97"/>
            <p:cNvSpPr txBox="1">
              <a:spLocks noChangeArrowheads="1"/>
            </p:cNvSpPr>
            <p:nvPr/>
          </p:nvSpPr>
          <p:spPr bwMode="auto">
            <a:xfrm>
              <a:off x="9455627" y="4811399"/>
              <a:ext cx="2570221" cy="40630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95964" tIns="47983" rIns="95964" bIns="47983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/>
              <a:r>
                <a: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участок автодороги с повышенным риском возникновения ДТП, нарушением движения</a:t>
              </a:r>
            </a:p>
          </p:txBody>
        </p:sp>
        <p:sp>
          <p:nvSpPr>
            <p:cNvPr id="131" name="Полилиния 130"/>
            <p:cNvSpPr/>
            <p:nvPr/>
          </p:nvSpPr>
          <p:spPr>
            <a:xfrm>
              <a:off x="9156259" y="4926524"/>
              <a:ext cx="367792" cy="127074"/>
            </a:xfrm>
            <a:custGeom>
              <a:avLst/>
              <a:gdLst>
                <a:gd name="connsiteX0" fmla="*/ 0 w 275772"/>
                <a:gd name="connsiteY0" fmla="*/ 0 h 120952"/>
                <a:gd name="connsiteX1" fmla="*/ 130629 w 275772"/>
                <a:gd name="connsiteY1" fmla="*/ 116114 h 120952"/>
                <a:gd name="connsiteX2" fmla="*/ 275772 w 275772"/>
                <a:gd name="connsiteY2" fmla="*/ 29028 h 120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75772" h="120952">
                  <a:moveTo>
                    <a:pt x="0" y="0"/>
                  </a:moveTo>
                  <a:cubicBezTo>
                    <a:pt x="42333" y="55638"/>
                    <a:pt x="84667" y="111276"/>
                    <a:pt x="130629" y="116114"/>
                  </a:cubicBezTo>
                  <a:cubicBezTo>
                    <a:pt x="176591" y="120952"/>
                    <a:pt x="226181" y="74990"/>
                    <a:pt x="275772" y="29028"/>
                  </a:cubicBezTo>
                </a:path>
              </a:pathLst>
            </a:custGeom>
            <a:ln w="34925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lIns="68569" tIns="34284" rIns="68569" bIns="34284" rtlCol="0" anchor="ctr"/>
            <a:lstStyle/>
            <a:p>
              <a:pPr algn="ctr"/>
              <a:endParaRPr lang="ru-RU" sz="1350"/>
            </a:p>
          </p:txBody>
        </p:sp>
        <p:sp>
          <p:nvSpPr>
            <p:cNvPr id="220" name="Полилиния 219"/>
            <p:cNvSpPr/>
            <p:nvPr/>
          </p:nvSpPr>
          <p:spPr>
            <a:xfrm>
              <a:off x="9167391" y="5285349"/>
              <a:ext cx="329077" cy="109284"/>
            </a:xfrm>
            <a:custGeom>
              <a:avLst/>
              <a:gdLst>
                <a:gd name="connsiteX0" fmla="*/ 0 w 246743"/>
                <a:gd name="connsiteY0" fmla="*/ 14515 h 104019"/>
                <a:gd name="connsiteX1" fmla="*/ 87086 w 246743"/>
                <a:gd name="connsiteY1" fmla="*/ 101600 h 104019"/>
                <a:gd name="connsiteX2" fmla="*/ 246743 w 246743"/>
                <a:gd name="connsiteY2" fmla="*/ 0 h 1040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46743" h="104019">
                  <a:moveTo>
                    <a:pt x="0" y="14515"/>
                  </a:moveTo>
                  <a:cubicBezTo>
                    <a:pt x="22981" y="59267"/>
                    <a:pt x="45962" y="104019"/>
                    <a:pt x="87086" y="101600"/>
                  </a:cubicBezTo>
                  <a:cubicBezTo>
                    <a:pt x="128210" y="99181"/>
                    <a:pt x="187476" y="49590"/>
                    <a:pt x="246743" y="0"/>
                  </a:cubicBezTo>
                </a:path>
              </a:pathLst>
            </a:custGeom>
            <a:ln w="31750">
              <a:solidFill>
                <a:schemeClr val="accent6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lIns="68569" tIns="34284" rIns="68569" bIns="34284" rtlCol="0" anchor="ctr"/>
            <a:lstStyle/>
            <a:p>
              <a:pPr algn="ctr"/>
              <a:endParaRPr lang="ru-RU" sz="1350"/>
            </a:p>
          </p:txBody>
        </p:sp>
        <p:sp>
          <p:nvSpPr>
            <p:cNvPr id="237" name="Text Box 97"/>
            <p:cNvSpPr txBox="1">
              <a:spLocks noChangeArrowheads="1"/>
            </p:cNvSpPr>
            <p:nvPr/>
          </p:nvSpPr>
          <p:spPr bwMode="auto">
            <a:xfrm>
              <a:off x="9464940" y="5198345"/>
              <a:ext cx="2570221" cy="26778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95974" tIns="47988" rIns="95974" bIns="47988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объездная дорога</a:t>
              </a:r>
            </a:p>
          </p:txBody>
        </p:sp>
        <p:sp>
          <p:nvSpPr>
            <p:cNvPr id="238" name="Овал 237"/>
            <p:cNvSpPr>
              <a:spLocks noChangeArrowheads="1"/>
            </p:cNvSpPr>
            <p:nvPr/>
          </p:nvSpPr>
          <p:spPr bwMode="auto">
            <a:xfrm rot="5238055">
              <a:off x="9268640" y="5508434"/>
              <a:ext cx="143031" cy="164339"/>
            </a:xfrm>
            <a:prstGeom prst="ellipse">
              <a:avLst/>
            </a:prstGeom>
            <a:solidFill>
              <a:srgbClr val="FF0000"/>
            </a:solidFill>
            <a:ln w="25400" algn="ctr">
              <a:solidFill>
                <a:srgbClr val="385D8A"/>
              </a:solidFill>
              <a:round/>
              <a:headEnd/>
              <a:tailEnd/>
            </a:ln>
          </p:spPr>
          <p:txBody>
            <a:bodyPr rot="10800000" vert="eaVert" lIns="68387" tIns="34192" rIns="68387" bIns="34192" anchor="ctr"/>
            <a:lstStyle/>
            <a:p>
              <a:pPr algn="ctr">
                <a:defRPr/>
              </a:pPr>
              <a:endParaRPr lang="ru-RU" sz="1350" dirty="0">
                <a:solidFill>
                  <a:schemeClr val="lt1"/>
                </a:solidFill>
              </a:endParaRPr>
            </a:p>
          </p:txBody>
        </p:sp>
        <p:sp>
          <p:nvSpPr>
            <p:cNvPr id="239" name="Text Box 97"/>
            <p:cNvSpPr txBox="1">
              <a:spLocks noChangeArrowheads="1"/>
            </p:cNvSpPr>
            <p:nvPr/>
          </p:nvSpPr>
          <p:spPr bwMode="auto">
            <a:xfrm>
              <a:off x="9443624" y="5425379"/>
              <a:ext cx="2570221" cy="26778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95974" tIns="47988" rIns="95974" bIns="47988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населенный пункт</a:t>
              </a:r>
            </a:p>
          </p:txBody>
        </p:sp>
      </p:grpSp>
      <p:grpSp>
        <p:nvGrpSpPr>
          <p:cNvPr id="240" name="Группа 629"/>
          <p:cNvGrpSpPr>
            <a:grpSpLocks/>
          </p:cNvGrpSpPr>
          <p:nvPr/>
        </p:nvGrpSpPr>
        <p:grpSpPr bwMode="auto">
          <a:xfrm>
            <a:off x="8359472" y="7727807"/>
            <a:ext cx="155099" cy="151307"/>
            <a:chOff x="142483" y="3760971"/>
            <a:chExt cx="346075" cy="386605"/>
          </a:xfrm>
        </p:grpSpPr>
        <p:sp>
          <p:nvSpPr>
            <p:cNvPr id="241" name="Line 281"/>
            <p:cNvSpPr>
              <a:spLocks noChangeShapeType="1"/>
            </p:cNvSpPr>
            <p:nvPr/>
          </p:nvSpPr>
          <p:spPr bwMode="auto">
            <a:xfrm>
              <a:off x="203673" y="3847248"/>
              <a:ext cx="0" cy="30032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958830">
                <a:buClr>
                  <a:srgbClr val="000000"/>
                </a:buClr>
                <a:buSzPct val="100000"/>
                <a:defRPr/>
              </a:pPr>
              <a:endParaRPr lang="ru-RU" sz="6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</a:endParaRPr>
            </a:p>
          </p:txBody>
        </p:sp>
        <p:sp>
          <p:nvSpPr>
            <p:cNvPr id="242" name="Freeform 285"/>
            <p:cNvSpPr>
              <a:spLocks/>
            </p:cNvSpPr>
            <p:nvPr/>
          </p:nvSpPr>
          <p:spPr bwMode="auto">
            <a:xfrm>
              <a:off x="198223" y="3795140"/>
              <a:ext cx="270456" cy="228326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958830">
                <a:defRPr/>
              </a:pPr>
              <a:endParaRPr lang="ru-RU" sz="60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</a:endParaRPr>
            </a:p>
          </p:txBody>
        </p:sp>
        <p:sp>
          <p:nvSpPr>
            <p:cNvPr id="243" name="Text Box 286"/>
            <p:cNvSpPr txBox="1">
              <a:spLocks noChangeArrowheads="1"/>
            </p:cNvSpPr>
            <p:nvPr/>
          </p:nvSpPr>
          <p:spPr bwMode="auto">
            <a:xfrm>
              <a:off x="142483" y="3760971"/>
              <a:ext cx="346075" cy="33842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85450" tIns="42725" rIns="85450" bIns="42725">
              <a:spAutoFit/>
            </a:bodyPr>
            <a:lstStyle/>
            <a:p>
              <a:pPr algn="ctr" defTabSz="770733">
                <a:defRPr/>
              </a:pPr>
              <a:endParaRPr lang="ru-RU" sz="3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j-lt"/>
              </a:endParaRPr>
            </a:p>
          </p:txBody>
        </p:sp>
      </p:grpSp>
      <p:sp>
        <p:nvSpPr>
          <p:cNvPr id="244" name="Text Box 97"/>
          <p:cNvSpPr txBox="1">
            <a:spLocks noChangeArrowheads="1"/>
          </p:cNvSpPr>
          <p:nvPr/>
        </p:nvSpPr>
        <p:spPr bwMode="auto">
          <a:xfrm>
            <a:off x="8580416" y="7679434"/>
            <a:ext cx="1716335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пожарно-спасательные формирования</a:t>
            </a:r>
          </a:p>
        </p:txBody>
      </p:sp>
      <p:grpSp>
        <p:nvGrpSpPr>
          <p:cNvPr id="245" name="Group 316"/>
          <p:cNvGrpSpPr>
            <a:grpSpLocks/>
          </p:cNvGrpSpPr>
          <p:nvPr/>
        </p:nvGrpSpPr>
        <p:grpSpPr bwMode="auto">
          <a:xfrm>
            <a:off x="8348304" y="7903428"/>
            <a:ext cx="139927" cy="111367"/>
            <a:chOff x="4727" y="2506"/>
            <a:chExt cx="706" cy="1172"/>
          </a:xfrm>
        </p:grpSpPr>
        <p:sp>
          <p:nvSpPr>
            <p:cNvPr id="246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07 h 135"/>
                <a:gd name="T2" fmla="*/ 0 w 139"/>
                <a:gd name="T3" fmla="*/ 73 h 135"/>
                <a:gd name="T4" fmla="*/ 5 w 139"/>
                <a:gd name="T5" fmla="*/ 73 h 135"/>
                <a:gd name="T6" fmla="*/ 5 w 139"/>
                <a:gd name="T7" fmla="*/ 37 h 135"/>
                <a:gd name="T8" fmla="*/ 10 w 139"/>
                <a:gd name="T9" fmla="*/ 37 h 135"/>
                <a:gd name="T10" fmla="*/ 10 w 139"/>
                <a:gd name="T11" fmla="*/ 0 h 135"/>
                <a:gd name="T12" fmla="*/ 15 w 139"/>
                <a:gd name="T13" fmla="*/ 0 h 135"/>
                <a:gd name="T14" fmla="*/ 15 w 139"/>
                <a:gd name="T15" fmla="*/ 107 h 135"/>
                <a:gd name="T16" fmla="*/ 0 w 139"/>
                <a:gd name="T17" fmla="*/ 107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47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971 h 1278"/>
                <a:gd name="T2" fmla="*/ 0 w 1946"/>
                <a:gd name="T3" fmla="*/ 78 h 1278"/>
                <a:gd name="T4" fmla="*/ 84 w 1946"/>
                <a:gd name="T5" fmla="*/ 78 h 1278"/>
                <a:gd name="T6" fmla="*/ 84 w 1946"/>
                <a:gd name="T7" fmla="*/ 71 h 1278"/>
                <a:gd name="T8" fmla="*/ 84 w 1946"/>
                <a:gd name="T9" fmla="*/ 62 h 1278"/>
                <a:gd name="T10" fmla="*/ 85 w 1946"/>
                <a:gd name="T11" fmla="*/ 55 h 1278"/>
                <a:gd name="T12" fmla="*/ 85 w 1946"/>
                <a:gd name="T13" fmla="*/ 48 h 1278"/>
                <a:gd name="T14" fmla="*/ 86 w 1946"/>
                <a:gd name="T15" fmla="*/ 42 h 1278"/>
                <a:gd name="T16" fmla="*/ 88 w 1946"/>
                <a:gd name="T17" fmla="*/ 35 h 1278"/>
                <a:gd name="T18" fmla="*/ 89 w 1946"/>
                <a:gd name="T19" fmla="*/ 29 h 1278"/>
                <a:gd name="T20" fmla="*/ 91 w 1946"/>
                <a:gd name="T21" fmla="*/ 23 h 1278"/>
                <a:gd name="T22" fmla="*/ 92 w 1946"/>
                <a:gd name="T23" fmla="*/ 18 h 1278"/>
                <a:gd name="T24" fmla="*/ 94 w 1946"/>
                <a:gd name="T25" fmla="*/ 14 h 1278"/>
                <a:gd name="T26" fmla="*/ 96 w 1946"/>
                <a:gd name="T27" fmla="*/ 10 h 1278"/>
                <a:gd name="T28" fmla="*/ 98 w 1946"/>
                <a:gd name="T29" fmla="*/ 6 h 1278"/>
                <a:gd name="T30" fmla="*/ 101 w 1946"/>
                <a:gd name="T31" fmla="*/ 3 h 1278"/>
                <a:gd name="T32" fmla="*/ 103 w 1946"/>
                <a:gd name="T33" fmla="*/ 3 h 1278"/>
                <a:gd name="T34" fmla="*/ 105 w 1946"/>
                <a:gd name="T35" fmla="*/ 0 h 1278"/>
                <a:gd name="T36" fmla="*/ 108 w 1946"/>
                <a:gd name="T37" fmla="*/ 0 h 1278"/>
                <a:gd name="T38" fmla="*/ 110 w 1946"/>
                <a:gd name="T39" fmla="*/ 0 h 1278"/>
                <a:gd name="T40" fmla="*/ 113 w 1946"/>
                <a:gd name="T41" fmla="*/ 3 h 1278"/>
                <a:gd name="T42" fmla="*/ 115 w 1946"/>
                <a:gd name="T43" fmla="*/ 3 h 1278"/>
                <a:gd name="T44" fmla="*/ 118 w 1946"/>
                <a:gd name="T45" fmla="*/ 6 h 1278"/>
                <a:gd name="T46" fmla="*/ 120 w 1946"/>
                <a:gd name="T47" fmla="*/ 10 h 1278"/>
                <a:gd name="T48" fmla="*/ 122 w 1946"/>
                <a:gd name="T49" fmla="*/ 14 h 1278"/>
                <a:gd name="T50" fmla="*/ 124 w 1946"/>
                <a:gd name="T51" fmla="*/ 18 h 1278"/>
                <a:gd name="T52" fmla="*/ 125 w 1946"/>
                <a:gd name="T53" fmla="*/ 23 h 1278"/>
                <a:gd name="T54" fmla="*/ 127 w 1946"/>
                <a:gd name="T55" fmla="*/ 29 h 1278"/>
                <a:gd name="T56" fmla="*/ 128 w 1946"/>
                <a:gd name="T57" fmla="*/ 35 h 1278"/>
                <a:gd name="T58" fmla="*/ 130 w 1946"/>
                <a:gd name="T59" fmla="*/ 42 h 1278"/>
                <a:gd name="T60" fmla="*/ 130 w 1946"/>
                <a:gd name="T61" fmla="*/ 48 h 1278"/>
                <a:gd name="T62" fmla="*/ 131 w 1946"/>
                <a:gd name="T63" fmla="*/ 55 h 1278"/>
                <a:gd name="T64" fmla="*/ 132 w 1946"/>
                <a:gd name="T65" fmla="*/ 62 h 1278"/>
                <a:gd name="T66" fmla="*/ 132 w 1946"/>
                <a:gd name="T67" fmla="*/ 71 h 1278"/>
                <a:gd name="T68" fmla="*/ 132 w 1946"/>
                <a:gd name="T69" fmla="*/ 78 h 1278"/>
                <a:gd name="T70" fmla="*/ 216 w 1946"/>
                <a:gd name="T71" fmla="*/ 78 h 1278"/>
                <a:gd name="T72" fmla="*/ 216 w 1946"/>
                <a:gd name="T73" fmla="*/ 970 h 1278"/>
                <a:gd name="T74" fmla="*/ 0 w 1946"/>
                <a:gd name="T75" fmla="*/ 971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48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49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50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51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52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53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54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55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56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57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58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59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60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61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62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63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48 w 440"/>
                <a:gd name="T1" fmla="*/ 78 h 102"/>
                <a:gd name="T2" fmla="*/ 48 w 440"/>
                <a:gd name="T3" fmla="*/ 70 h 102"/>
                <a:gd name="T4" fmla="*/ 48 w 440"/>
                <a:gd name="T5" fmla="*/ 63 h 102"/>
                <a:gd name="T6" fmla="*/ 47 w 440"/>
                <a:gd name="T7" fmla="*/ 55 h 102"/>
                <a:gd name="T8" fmla="*/ 46 w 440"/>
                <a:gd name="T9" fmla="*/ 49 h 102"/>
                <a:gd name="T10" fmla="*/ 45 w 440"/>
                <a:gd name="T11" fmla="*/ 42 h 102"/>
                <a:gd name="T12" fmla="*/ 44 w 440"/>
                <a:gd name="T13" fmla="*/ 35 h 102"/>
                <a:gd name="T14" fmla="*/ 43 w 440"/>
                <a:gd name="T15" fmla="*/ 29 h 102"/>
                <a:gd name="T16" fmla="*/ 41 w 440"/>
                <a:gd name="T17" fmla="*/ 23 h 102"/>
                <a:gd name="T18" fmla="*/ 39 w 440"/>
                <a:gd name="T19" fmla="*/ 18 h 102"/>
                <a:gd name="T20" fmla="*/ 38 w 440"/>
                <a:gd name="T21" fmla="*/ 14 h 102"/>
                <a:gd name="T22" fmla="*/ 36 w 440"/>
                <a:gd name="T23" fmla="*/ 10 h 102"/>
                <a:gd name="T24" fmla="*/ 34 w 440"/>
                <a:gd name="T25" fmla="*/ 6 h 102"/>
                <a:gd name="T26" fmla="*/ 32 w 440"/>
                <a:gd name="T27" fmla="*/ 3 h 102"/>
                <a:gd name="T28" fmla="*/ 29 w 440"/>
                <a:gd name="T29" fmla="*/ 3 h 102"/>
                <a:gd name="T30" fmla="*/ 27 w 440"/>
                <a:gd name="T31" fmla="*/ 0 h 102"/>
                <a:gd name="T32" fmla="*/ 24 w 440"/>
                <a:gd name="T33" fmla="*/ 0 h 102"/>
                <a:gd name="T34" fmla="*/ 22 w 440"/>
                <a:gd name="T35" fmla="*/ 0 h 102"/>
                <a:gd name="T36" fmla="*/ 19 w 440"/>
                <a:gd name="T37" fmla="*/ 3 h 102"/>
                <a:gd name="T38" fmla="*/ 17 w 440"/>
                <a:gd name="T39" fmla="*/ 3 h 102"/>
                <a:gd name="T40" fmla="*/ 15 w 440"/>
                <a:gd name="T41" fmla="*/ 6 h 102"/>
                <a:gd name="T42" fmla="*/ 13 w 440"/>
                <a:gd name="T43" fmla="*/ 10 h 102"/>
                <a:gd name="T44" fmla="*/ 11 w 440"/>
                <a:gd name="T45" fmla="*/ 14 h 102"/>
                <a:gd name="T46" fmla="*/ 9 w 440"/>
                <a:gd name="T47" fmla="*/ 18 h 102"/>
                <a:gd name="T48" fmla="*/ 7 w 440"/>
                <a:gd name="T49" fmla="*/ 23 h 102"/>
                <a:gd name="T50" fmla="*/ 6 w 440"/>
                <a:gd name="T51" fmla="*/ 29 h 102"/>
                <a:gd name="T52" fmla="*/ 4 w 440"/>
                <a:gd name="T53" fmla="*/ 35 h 102"/>
                <a:gd name="T54" fmla="*/ 3 w 440"/>
                <a:gd name="T55" fmla="*/ 42 h 102"/>
                <a:gd name="T56" fmla="*/ 2 w 440"/>
                <a:gd name="T57" fmla="*/ 49 h 102"/>
                <a:gd name="T58" fmla="*/ 1 w 440"/>
                <a:gd name="T59" fmla="*/ 55 h 102"/>
                <a:gd name="T60" fmla="*/ 0 w 440"/>
                <a:gd name="T61" fmla="*/ 63 h 102"/>
                <a:gd name="T62" fmla="*/ 0 w 440"/>
                <a:gd name="T63" fmla="*/ 70 h 102"/>
                <a:gd name="T64" fmla="*/ 0 w 440"/>
                <a:gd name="T65" fmla="*/ 78 h 102"/>
                <a:gd name="T66" fmla="*/ 48 w 440"/>
                <a:gd name="T67" fmla="*/ 78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64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100 w 1847"/>
                <a:gd name="T1" fmla="*/ 50 h 168"/>
                <a:gd name="T2" fmla="*/ 95 w 1847"/>
                <a:gd name="T3" fmla="*/ 53 h 168"/>
                <a:gd name="T4" fmla="*/ 91 w 1847"/>
                <a:gd name="T5" fmla="*/ 60 h 168"/>
                <a:gd name="T6" fmla="*/ 87 w 1847"/>
                <a:gd name="T7" fmla="*/ 68 h 168"/>
                <a:gd name="T8" fmla="*/ 84 w 1847"/>
                <a:gd name="T9" fmla="*/ 79 h 168"/>
                <a:gd name="T10" fmla="*/ 81 w 1847"/>
                <a:gd name="T11" fmla="*/ 92 h 168"/>
                <a:gd name="T12" fmla="*/ 79 w 1847"/>
                <a:gd name="T13" fmla="*/ 105 h 168"/>
                <a:gd name="T14" fmla="*/ 78 w 1847"/>
                <a:gd name="T15" fmla="*/ 121 h 168"/>
                <a:gd name="T16" fmla="*/ 0 w 1847"/>
                <a:gd name="T17" fmla="*/ 129 h 168"/>
                <a:gd name="T18" fmla="*/ 1 w 1847"/>
                <a:gd name="T19" fmla="*/ 88 h 168"/>
                <a:gd name="T20" fmla="*/ 6 w 1847"/>
                <a:gd name="T21" fmla="*/ 88 h 168"/>
                <a:gd name="T22" fmla="*/ 16 w 1847"/>
                <a:gd name="T23" fmla="*/ 88 h 168"/>
                <a:gd name="T24" fmla="*/ 28 w 1847"/>
                <a:gd name="T25" fmla="*/ 88 h 168"/>
                <a:gd name="T26" fmla="*/ 41 w 1847"/>
                <a:gd name="T27" fmla="*/ 88 h 168"/>
                <a:gd name="T28" fmla="*/ 54 w 1847"/>
                <a:gd name="T29" fmla="*/ 88 h 168"/>
                <a:gd name="T30" fmla="*/ 65 w 1847"/>
                <a:gd name="T31" fmla="*/ 88 h 168"/>
                <a:gd name="T32" fmla="*/ 71 w 1847"/>
                <a:gd name="T33" fmla="*/ 88 h 168"/>
                <a:gd name="T34" fmla="*/ 74 w 1847"/>
                <a:gd name="T35" fmla="*/ 80 h 168"/>
                <a:gd name="T36" fmla="*/ 76 w 1847"/>
                <a:gd name="T37" fmla="*/ 64 h 168"/>
                <a:gd name="T38" fmla="*/ 79 w 1847"/>
                <a:gd name="T39" fmla="*/ 47 h 168"/>
                <a:gd name="T40" fmla="*/ 83 w 1847"/>
                <a:gd name="T41" fmla="*/ 33 h 168"/>
                <a:gd name="T42" fmla="*/ 86 w 1847"/>
                <a:gd name="T43" fmla="*/ 21 h 168"/>
                <a:gd name="T44" fmla="*/ 91 w 1847"/>
                <a:gd name="T45" fmla="*/ 10 h 168"/>
                <a:gd name="T46" fmla="*/ 95 w 1847"/>
                <a:gd name="T47" fmla="*/ 4 h 168"/>
                <a:gd name="T48" fmla="*/ 100 w 1847"/>
                <a:gd name="T49" fmla="*/ 1 h 168"/>
                <a:gd name="T50" fmla="*/ 105 w 1847"/>
                <a:gd name="T51" fmla="*/ 1 h 168"/>
                <a:gd name="T52" fmla="*/ 110 w 1847"/>
                <a:gd name="T53" fmla="*/ 4 h 168"/>
                <a:gd name="T54" fmla="*/ 114 w 1847"/>
                <a:gd name="T55" fmla="*/ 10 h 168"/>
                <a:gd name="T56" fmla="*/ 119 w 1847"/>
                <a:gd name="T57" fmla="*/ 21 h 168"/>
                <a:gd name="T58" fmla="*/ 123 w 1847"/>
                <a:gd name="T59" fmla="*/ 33 h 168"/>
                <a:gd name="T60" fmla="*/ 126 w 1847"/>
                <a:gd name="T61" fmla="*/ 47 h 168"/>
                <a:gd name="T62" fmla="*/ 129 w 1847"/>
                <a:gd name="T63" fmla="*/ 64 h 168"/>
                <a:gd name="T64" fmla="*/ 131 w 1847"/>
                <a:gd name="T65" fmla="*/ 80 h 168"/>
                <a:gd name="T66" fmla="*/ 134 w 1847"/>
                <a:gd name="T67" fmla="*/ 88 h 168"/>
                <a:gd name="T68" fmla="*/ 140 w 1847"/>
                <a:gd name="T69" fmla="*/ 88 h 168"/>
                <a:gd name="T70" fmla="*/ 151 w 1847"/>
                <a:gd name="T71" fmla="*/ 88 h 168"/>
                <a:gd name="T72" fmla="*/ 163 w 1847"/>
                <a:gd name="T73" fmla="*/ 88 h 168"/>
                <a:gd name="T74" fmla="*/ 176 w 1847"/>
                <a:gd name="T75" fmla="*/ 88 h 168"/>
                <a:gd name="T76" fmla="*/ 189 w 1847"/>
                <a:gd name="T77" fmla="*/ 88 h 168"/>
                <a:gd name="T78" fmla="*/ 198 w 1847"/>
                <a:gd name="T79" fmla="*/ 88 h 168"/>
                <a:gd name="T80" fmla="*/ 204 w 1847"/>
                <a:gd name="T81" fmla="*/ 88 h 168"/>
                <a:gd name="T82" fmla="*/ 205 w 1847"/>
                <a:gd name="T83" fmla="*/ 129 h 168"/>
                <a:gd name="T84" fmla="*/ 127 w 1847"/>
                <a:gd name="T85" fmla="*/ 121 h 168"/>
                <a:gd name="T86" fmla="*/ 126 w 1847"/>
                <a:gd name="T87" fmla="*/ 105 h 168"/>
                <a:gd name="T88" fmla="*/ 124 w 1847"/>
                <a:gd name="T89" fmla="*/ 92 h 168"/>
                <a:gd name="T90" fmla="*/ 121 w 1847"/>
                <a:gd name="T91" fmla="*/ 79 h 168"/>
                <a:gd name="T92" fmla="*/ 118 w 1847"/>
                <a:gd name="T93" fmla="*/ 68 h 168"/>
                <a:gd name="T94" fmla="*/ 114 w 1847"/>
                <a:gd name="T95" fmla="*/ 60 h 168"/>
                <a:gd name="T96" fmla="*/ 110 w 1847"/>
                <a:gd name="T97" fmla="*/ 53 h 168"/>
                <a:gd name="T98" fmla="*/ 105 w 1847"/>
                <a:gd name="T99" fmla="*/ 50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65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66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67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68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69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70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71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72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73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74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75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76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77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78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79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80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81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82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83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84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85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86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87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88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89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90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91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92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93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94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95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96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97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98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99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00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21 w 216"/>
                <a:gd name="T1" fmla="*/ 163 h 373"/>
                <a:gd name="T2" fmla="*/ 3 w 216"/>
                <a:gd name="T3" fmla="*/ 163 h 373"/>
                <a:gd name="T4" fmla="*/ 3 w 216"/>
                <a:gd name="T5" fmla="*/ 260 h 373"/>
                <a:gd name="T6" fmla="*/ 21 w 216"/>
                <a:gd name="T7" fmla="*/ 260 h 373"/>
                <a:gd name="T8" fmla="*/ 24 w 216"/>
                <a:gd name="T9" fmla="*/ 281 h 373"/>
                <a:gd name="T10" fmla="*/ 0 w 216"/>
                <a:gd name="T11" fmla="*/ 281 h 373"/>
                <a:gd name="T12" fmla="*/ 0 w 216"/>
                <a:gd name="T13" fmla="*/ 0 h 373"/>
                <a:gd name="T14" fmla="*/ 24 w 216"/>
                <a:gd name="T15" fmla="*/ 0 h 373"/>
                <a:gd name="T16" fmla="*/ 21 w 216"/>
                <a:gd name="T17" fmla="*/ 22 h 373"/>
                <a:gd name="T18" fmla="*/ 3 w 216"/>
                <a:gd name="T19" fmla="*/ 22 h 373"/>
                <a:gd name="T20" fmla="*/ 3 w 216"/>
                <a:gd name="T21" fmla="*/ 129 h 373"/>
                <a:gd name="T22" fmla="*/ 21 w 216"/>
                <a:gd name="T23" fmla="*/ 129 h 373"/>
                <a:gd name="T24" fmla="*/ 21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01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02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03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04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21 w 216"/>
                <a:gd name="T1" fmla="*/ 165 h 372"/>
                <a:gd name="T2" fmla="*/ 3 w 216"/>
                <a:gd name="T3" fmla="*/ 165 h 372"/>
                <a:gd name="T4" fmla="*/ 3 w 216"/>
                <a:gd name="T5" fmla="*/ 260 h 372"/>
                <a:gd name="T6" fmla="*/ 21 w 216"/>
                <a:gd name="T7" fmla="*/ 260 h 372"/>
                <a:gd name="T8" fmla="*/ 24 w 216"/>
                <a:gd name="T9" fmla="*/ 282 h 372"/>
                <a:gd name="T10" fmla="*/ 0 w 216"/>
                <a:gd name="T11" fmla="*/ 282 h 372"/>
                <a:gd name="T12" fmla="*/ 0 w 216"/>
                <a:gd name="T13" fmla="*/ 0 h 372"/>
                <a:gd name="T14" fmla="*/ 24 w 216"/>
                <a:gd name="T15" fmla="*/ 0 h 372"/>
                <a:gd name="T16" fmla="*/ 21 w 216"/>
                <a:gd name="T17" fmla="*/ 21 h 372"/>
                <a:gd name="T18" fmla="*/ 3 w 216"/>
                <a:gd name="T19" fmla="*/ 21 h 372"/>
                <a:gd name="T20" fmla="*/ 3 w 216"/>
                <a:gd name="T21" fmla="*/ 130 h 372"/>
                <a:gd name="T22" fmla="*/ 21 w 216"/>
                <a:gd name="T23" fmla="*/ 130 h 372"/>
                <a:gd name="T24" fmla="*/ 21 w 216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05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06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21 w 217"/>
                <a:gd name="T1" fmla="*/ 165 h 372"/>
                <a:gd name="T2" fmla="*/ 3 w 217"/>
                <a:gd name="T3" fmla="*/ 165 h 372"/>
                <a:gd name="T4" fmla="*/ 3 w 217"/>
                <a:gd name="T5" fmla="*/ 260 h 372"/>
                <a:gd name="T6" fmla="*/ 21 w 217"/>
                <a:gd name="T7" fmla="*/ 260 h 372"/>
                <a:gd name="T8" fmla="*/ 24 w 217"/>
                <a:gd name="T9" fmla="*/ 282 h 372"/>
                <a:gd name="T10" fmla="*/ 0 w 217"/>
                <a:gd name="T11" fmla="*/ 282 h 372"/>
                <a:gd name="T12" fmla="*/ 0 w 217"/>
                <a:gd name="T13" fmla="*/ 0 h 372"/>
                <a:gd name="T14" fmla="*/ 24 w 217"/>
                <a:gd name="T15" fmla="*/ 0 h 372"/>
                <a:gd name="T16" fmla="*/ 21 w 217"/>
                <a:gd name="T17" fmla="*/ 21 h 372"/>
                <a:gd name="T18" fmla="*/ 3 w 217"/>
                <a:gd name="T19" fmla="*/ 21 h 372"/>
                <a:gd name="T20" fmla="*/ 3 w 217"/>
                <a:gd name="T21" fmla="*/ 130 h 372"/>
                <a:gd name="T22" fmla="*/ 21 w 217"/>
                <a:gd name="T23" fmla="*/ 130 h 372"/>
                <a:gd name="T24" fmla="*/ 21 w 217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07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08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09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10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3 w 216"/>
                <a:gd name="T1" fmla="*/ 163 h 373"/>
                <a:gd name="T2" fmla="*/ 20 w 216"/>
                <a:gd name="T3" fmla="*/ 163 h 373"/>
                <a:gd name="T4" fmla="*/ 20 w 216"/>
                <a:gd name="T5" fmla="*/ 260 h 373"/>
                <a:gd name="T6" fmla="*/ 3 w 216"/>
                <a:gd name="T7" fmla="*/ 260 h 373"/>
                <a:gd name="T8" fmla="*/ 0 w 216"/>
                <a:gd name="T9" fmla="*/ 281 h 373"/>
                <a:gd name="T10" fmla="*/ 23 w 216"/>
                <a:gd name="T11" fmla="*/ 281 h 373"/>
                <a:gd name="T12" fmla="*/ 23 w 216"/>
                <a:gd name="T13" fmla="*/ 0 h 373"/>
                <a:gd name="T14" fmla="*/ 0 w 216"/>
                <a:gd name="T15" fmla="*/ 0 h 373"/>
                <a:gd name="T16" fmla="*/ 3 w 216"/>
                <a:gd name="T17" fmla="*/ 22 h 373"/>
                <a:gd name="T18" fmla="*/ 20 w 216"/>
                <a:gd name="T19" fmla="*/ 22 h 373"/>
                <a:gd name="T20" fmla="*/ 20 w 216"/>
                <a:gd name="T21" fmla="*/ 129 h 373"/>
                <a:gd name="T22" fmla="*/ 3 w 216"/>
                <a:gd name="T23" fmla="*/ 129 h 373"/>
                <a:gd name="T24" fmla="*/ 3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11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12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13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14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15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3 w 215"/>
                <a:gd name="T1" fmla="*/ 165 h 372"/>
                <a:gd name="T2" fmla="*/ 21 w 215"/>
                <a:gd name="T3" fmla="*/ 165 h 372"/>
                <a:gd name="T4" fmla="*/ 21 w 215"/>
                <a:gd name="T5" fmla="*/ 260 h 372"/>
                <a:gd name="T6" fmla="*/ 3 w 215"/>
                <a:gd name="T7" fmla="*/ 260 h 372"/>
                <a:gd name="T8" fmla="*/ 0 w 215"/>
                <a:gd name="T9" fmla="*/ 282 h 372"/>
                <a:gd name="T10" fmla="*/ 24 w 215"/>
                <a:gd name="T11" fmla="*/ 282 h 372"/>
                <a:gd name="T12" fmla="*/ 24 w 215"/>
                <a:gd name="T13" fmla="*/ 0 h 372"/>
                <a:gd name="T14" fmla="*/ 0 w 215"/>
                <a:gd name="T15" fmla="*/ 0 h 372"/>
                <a:gd name="T16" fmla="*/ 3 w 215"/>
                <a:gd name="T17" fmla="*/ 21 h 372"/>
                <a:gd name="T18" fmla="*/ 21 w 215"/>
                <a:gd name="T19" fmla="*/ 21 h 372"/>
                <a:gd name="T20" fmla="*/ 21 w 215"/>
                <a:gd name="T21" fmla="*/ 130 h 372"/>
                <a:gd name="T22" fmla="*/ 3 w 215"/>
                <a:gd name="T23" fmla="*/ 130 h 372"/>
                <a:gd name="T24" fmla="*/ 3 w 215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16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17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18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19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20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21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22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23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2 w 37"/>
                <a:gd name="T1" fmla="*/ 36 h 38"/>
                <a:gd name="T2" fmla="*/ 3 w 37"/>
                <a:gd name="T3" fmla="*/ 34 h 38"/>
                <a:gd name="T4" fmla="*/ 3 w 37"/>
                <a:gd name="T5" fmla="*/ 30 h 38"/>
                <a:gd name="T6" fmla="*/ 4 w 37"/>
                <a:gd name="T7" fmla="*/ 23 h 38"/>
                <a:gd name="T8" fmla="*/ 4 w 37"/>
                <a:gd name="T9" fmla="*/ 19 h 38"/>
                <a:gd name="T10" fmla="*/ 4 w 37"/>
                <a:gd name="T11" fmla="*/ 12 h 38"/>
                <a:gd name="T12" fmla="*/ 3 w 37"/>
                <a:gd name="T13" fmla="*/ 5 h 38"/>
                <a:gd name="T14" fmla="*/ 3 w 37"/>
                <a:gd name="T15" fmla="*/ 1 h 38"/>
                <a:gd name="T16" fmla="*/ 2 w 37"/>
                <a:gd name="T17" fmla="*/ 0 h 38"/>
                <a:gd name="T18" fmla="*/ 1 w 37"/>
                <a:gd name="T19" fmla="*/ 1 h 38"/>
                <a:gd name="T20" fmla="*/ 1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23 h 38"/>
                <a:gd name="T28" fmla="*/ 1 w 37"/>
                <a:gd name="T29" fmla="*/ 30 h 38"/>
                <a:gd name="T30" fmla="*/ 1 w 37"/>
                <a:gd name="T31" fmla="*/ 34 h 38"/>
                <a:gd name="T32" fmla="*/ 2 w 37"/>
                <a:gd name="T33" fmla="*/ 36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</p:grpSp>
      <p:sp>
        <p:nvSpPr>
          <p:cNvPr id="324" name="Text Box 97"/>
          <p:cNvSpPr txBox="1">
            <a:spLocks noChangeArrowheads="1"/>
          </p:cNvSpPr>
          <p:nvPr/>
        </p:nvSpPr>
        <p:spPr bwMode="auto">
          <a:xfrm>
            <a:off x="8565614" y="7844158"/>
            <a:ext cx="1396058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социально-значимый объект</a:t>
            </a:r>
          </a:p>
        </p:txBody>
      </p:sp>
      <p:grpSp>
        <p:nvGrpSpPr>
          <p:cNvPr id="325" name="Группа 119"/>
          <p:cNvGrpSpPr>
            <a:grpSpLocks/>
          </p:cNvGrpSpPr>
          <p:nvPr/>
        </p:nvGrpSpPr>
        <p:grpSpPr bwMode="auto">
          <a:xfrm>
            <a:off x="8359430" y="8038210"/>
            <a:ext cx="117979" cy="105169"/>
            <a:chOff x="214313" y="8958263"/>
            <a:chExt cx="642937" cy="500062"/>
          </a:xfrm>
        </p:grpSpPr>
        <p:sp>
          <p:nvSpPr>
            <p:cNvPr id="326" name="Прямоугольник 15"/>
            <p:cNvSpPr>
              <a:spLocks noChangeArrowheads="1"/>
            </p:cNvSpPr>
            <p:nvPr/>
          </p:nvSpPr>
          <p:spPr bwMode="auto">
            <a:xfrm>
              <a:off x="214313" y="9172575"/>
              <a:ext cx="642937" cy="285750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958055"/>
              <a:endParaRPr lang="ru-RU" sz="600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327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2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958055"/>
              <a:endParaRPr lang="ru-RU" sz="600" dirty="0"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328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329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  <p:cxnSp>
            <p:nvCxnSpPr>
              <p:cNvPr id="330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</p:grpSp>
      </p:grpSp>
      <p:sp>
        <p:nvSpPr>
          <p:cNvPr id="331" name="Text Box 97"/>
          <p:cNvSpPr txBox="1">
            <a:spLocks noChangeArrowheads="1"/>
          </p:cNvSpPr>
          <p:nvPr/>
        </p:nvSpPr>
        <p:spPr bwMode="auto">
          <a:xfrm>
            <a:off x="8561303" y="7983001"/>
            <a:ext cx="1373860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больница</a:t>
            </a:r>
          </a:p>
        </p:txBody>
      </p:sp>
      <p:sp>
        <p:nvSpPr>
          <p:cNvPr id="125" name="TextBox 124"/>
          <p:cNvSpPr txBox="1"/>
          <p:nvPr/>
        </p:nvSpPr>
        <p:spPr>
          <a:xfrm>
            <a:off x="-26134" y="7580212"/>
            <a:ext cx="1966694" cy="632499"/>
          </a:xfrm>
          <a:prstGeom prst="rect">
            <a:avLst/>
          </a:prstGeom>
          <a:solidFill>
            <a:schemeClr val="bg1">
              <a:alpha val="85000"/>
            </a:schemeClr>
          </a:solidFill>
          <a:ln>
            <a:solidFill>
              <a:schemeClr val="tx1"/>
            </a:solidFill>
          </a:ln>
        </p:spPr>
        <p:txBody>
          <a:bodyPr wrap="square" lIns="77739" tIns="38871" rIns="77739" bIns="38871" rtlCol="0">
            <a:spAutoFit/>
          </a:bodyPr>
          <a:lstStyle/>
          <a:p>
            <a:r>
              <a:rPr lang="ru-RU" sz="6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17:00 15.10.2021</a:t>
            </a:r>
            <a:endParaRPr lang="ru-RU" sz="6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исп. ЦУКС ГУ МЧС по Ленинградской области</a:t>
            </a:r>
          </a:p>
          <a:p>
            <a:r>
              <a:rPr lang="ru-RU" altLang="ru-RU" sz="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 9 </a:t>
            </a:r>
            <a:r>
              <a:rPr lang="ru-RU" altLang="ru-RU" sz="6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Михеева В.В.</a:t>
            </a:r>
            <a:endParaRPr lang="ru-RU" sz="6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тел. 3930-1251</a:t>
            </a:r>
          </a:p>
          <a:p>
            <a:r>
              <a:rPr lang="ru-RU" sz="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использовались: АИУС РСЧС, </a:t>
            </a:r>
            <a:r>
              <a:rPr lang="en-US" sz="6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Gismeteo</a:t>
            </a:r>
            <a:r>
              <a:rPr lang="ru-RU" sz="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,</a:t>
            </a:r>
            <a:r>
              <a:rPr lang="en-US" sz="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Google Earth</a:t>
            </a:r>
          </a:p>
          <a:p>
            <a:r>
              <a:rPr lang="ru-RU" sz="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масштаб 1:72 000</a:t>
            </a:r>
          </a:p>
        </p:txBody>
      </p:sp>
      <p:pic>
        <p:nvPicPr>
          <p:cNvPr id="124" name="Рисунок 123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-26136" y="1084964"/>
            <a:ext cx="3366688" cy="1862138"/>
          </a:xfrm>
          <a:prstGeom prst="rect">
            <a:avLst/>
          </a:prstGeom>
          <a:ln>
            <a:solidFill>
              <a:schemeClr val="tx1"/>
            </a:solidFill>
          </a:ln>
        </p:spPr>
      </p:pic>
    </p:spTree>
    <p:extLst>
      <p:ext uri="{BB962C8B-B14F-4D97-AF65-F5344CB8AC3E}">
        <p14:creationId xmlns:p14="http://schemas.microsoft.com/office/powerpoint/2010/main" val="122885190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34" name="Picture 2" descr="G:\Снимок.JPG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6083" y="682385"/>
            <a:ext cx="10365204" cy="752657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2306" name="Line 18"/>
          <p:cNvSpPr>
            <a:spLocks noChangeShapeType="1"/>
          </p:cNvSpPr>
          <p:nvPr/>
        </p:nvSpPr>
        <p:spPr bwMode="auto">
          <a:xfrm>
            <a:off x="4902133" y="5480327"/>
            <a:ext cx="0" cy="0"/>
          </a:xfrm>
          <a:prstGeom prst="line">
            <a:avLst/>
          </a:prstGeom>
          <a:noFill/>
          <a:ln w="12700" cap="rnd">
            <a:solidFill>
              <a:srgbClr val="000000"/>
            </a:solidFill>
            <a:round/>
            <a:headEnd/>
            <a:tailEnd/>
          </a:ln>
          <a:extLst/>
        </p:spPr>
        <p:txBody>
          <a:bodyPr lIns="67097" tIns="33548" rIns="67097" bIns="33548"/>
          <a:lstStyle/>
          <a:p>
            <a:pPr defTabSz="776563">
              <a:defRPr/>
            </a:pPr>
            <a:endParaRPr lang="ru-RU" sz="1020">
              <a:solidFill>
                <a:prstClr val="black"/>
              </a:solidFill>
              <a:latin typeface="Arial" panose="020B0604020202020204" pitchFamily="34" charset="0"/>
            </a:endParaRPr>
          </a:p>
        </p:txBody>
      </p:sp>
      <p:sp>
        <p:nvSpPr>
          <p:cNvPr id="12398" name="Text Box 112"/>
          <p:cNvSpPr txBox="1">
            <a:spLocks noChangeArrowheads="1"/>
          </p:cNvSpPr>
          <p:nvPr/>
        </p:nvSpPr>
        <p:spPr bwMode="auto">
          <a:xfrm>
            <a:off x="7619929" y="5050283"/>
            <a:ext cx="153151" cy="320826"/>
          </a:xfrm>
          <a:prstGeom prst="rect">
            <a:avLst/>
          </a:prstGeom>
          <a:noFill/>
          <a:ln>
            <a:noFill/>
          </a:ln>
          <a:extLst/>
        </p:spPr>
        <p:txBody>
          <a:bodyPr wrap="none" lIns="75803" tIns="37902" rIns="75803" bIns="37902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defTabSz="776563">
              <a:spcBef>
                <a:spcPct val="0"/>
              </a:spcBef>
              <a:buNone/>
              <a:defRPr/>
            </a:pPr>
            <a:endParaRPr lang="ru-RU" altLang="ru-RU" sz="1587">
              <a:solidFill>
                <a:prstClr val="black"/>
              </a:solidFill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" name="Text Box 2"/>
          <p:cNvSpPr txBox="1">
            <a:spLocks noChangeArrowheads="1"/>
          </p:cNvSpPr>
          <p:nvPr/>
        </p:nvSpPr>
        <p:spPr bwMode="auto">
          <a:xfrm>
            <a:off x="-16083" y="-35835"/>
            <a:ext cx="10376237" cy="759747"/>
          </a:xfrm>
          <a:prstGeom prst="rect">
            <a:avLst/>
          </a:prstGeom>
          <a:solidFill>
            <a:schemeClr val="accent1">
              <a:lumMod val="50000"/>
            </a:schemeClr>
          </a:solidFill>
          <a:ln w="9525">
            <a:noFill/>
            <a:miter lim="800000"/>
            <a:headEnd/>
            <a:tailEnd/>
          </a:ln>
        </p:spPr>
        <p:txBody>
          <a:bodyPr lIns="39620" tIns="19811" rIns="39620" bIns="19811" anchor="ctr"/>
          <a:lstStyle>
            <a:defPPr>
              <a:defRPr lang="ru-RU"/>
            </a:defPPr>
            <a:lvl1pPr algn="ctr">
              <a:defRPr sz="119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ru-RU" sz="1200" dirty="0"/>
              <a:t>ИНФОРМАЦИОННЫЕ МАТЕРИАЛЫ ПО РИСКУ НАРУШЕНИЯ ТРАНСПОРТНОГО СООБЩЕНИЯ, СВЯЗАННЫХ </a:t>
            </a:r>
          </a:p>
          <a:p>
            <a:r>
              <a:rPr lang="ru-RU" sz="1200" dirty="0"/>
              <a:t>С НЕБЛАГОПРИЯТНЫМИ МЕТЕОЯВЛЕНИЯМИ НА ТЕРРИТОРИИ</a:t>
            </a:r>
            <a:r>
              <a:rPr lang="en-US" sz="1200" dirty="0"/>
              <a:t> </a:t>
            </a:r>
            <a:r>
              <a:rPr lang="ru-RU" sz="1200" dirty="0"/>
              <a:t>ФЕДЕРАЛЬНОЙ ТРАССЫ Р-23 «СПБ-ПСКОВ»( НА </a:t>
            </a:r>
            <a:r>
              <a:rPr lang="ru-RU" sz="1200" dirty="0" smtClean="0"/>
              <a:t>15.10.2021)</a:t>
            </a:r>
            <a:endParaRPr lang="ru-RU" sz="1200" dirty="0"/>
          </a:p>
        </p:txBody>
      </p:sp>
      <p:sp>
        <p:nvSpPr>
          <p:cNvPr id="24" name="Прямоугольник 23"/>
          <p:cNvSpPr/>
          <p:nvPr/>
        </p:nvSpPr>
        <p:spPr>
          <a:xfrm>
            <a:off x="-16083" y="728407"/>
            <a:ext cx="3366686" cy="308952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3652" tIns="51826" rIns="103652" bIns="51826" rtlCol="0" anchor="ctr"/>
          <a:lstStyle>
            <a:defPPr>
              <a:defRPr lang="ru-RU"/>
            </a:defPPr>
            <a:lvl1pPr marL="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429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6858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287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3716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17145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0574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24003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27432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ru-RU" sz="1587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Прогноз метеоявлений</a:t>
            </a:r>
          </a:p>
        </p:txBody>
      </p:sp>
      <p:sp>
        <p:nvSpPr>
          <p:cNvPr id="43" name="Прямоугольник 42"/>
          <p:cNvSpPr/>
          <p:nvPr/>
        </p:nvSpPr>
        <p:spPr>
          <a:xfrm>
            <a:off x="724123" y="4241281"/>
            <a:ext cx="2062526" cy="480465"/>
          </a:xfrm>
          <a:prstGeom prst="rect">
            <a:avLst/>
          </a:prstGeom>
          <a:solidFill>
            <a:srgbClr val="C5E0B4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61206" tIns="30605" rIns="61206" bIns="30605" rtlCol="0" anchor="ctr" anchorCtr="1">
            <a:spAutoFit/>
          </a:bodyPr>
          <a:lstStyle/>
          <a:p>
            <a:pPr algn="just" defTabSz="777295"/>
            <a:r>
              <a:rPr lang="ru-RU" sz="1360" b="1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Отрезанные </a:t>
            </a:r>
            <a:r>
              <a:rPr lang="ru-RU" sz="1360" b="1" u="sng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н.п</a:t>
            </a:r>
            <a:r>
              <a:rPr lang="ru-RU" sz="1360" b="1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.:</a:t>
            </a:r>
            <a:r>
              <a:rPr lang="ru-RU" sz="136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ru-RU" sz="136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нет</a:t>
            </a:r>
          </a:p>
          <a:p>
            <a:pPr algn="just" defTabSz="777295"/>
            <a:r>
              <a:rPr lang="ru-RU" sz="1360" b="1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Объездная дорога:</a:t>
            </a:r>
            <a:r>
              <a:rPr lang="ru-RU" sz="136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21 км</a:t>
            </a:r>
            <a:endParaRPr lang="ru-RU" sz="136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36" name="Прямоугольник 128"/>
          <p:cNvSpPr>
            <a:spLocks noChangeArrowheads="1"/>
          </p:cNvSpPr>
          <p:nvPr/>
        </p:nvSpPr>
        <p:spPr bwMode="auto">
          <a:xfrm>
            <a:off x="3572380" y="5965937"/>
            <a:ext cx="597426" cy="323402"/>
          </a:xfrm>
          <a:prstGeom prst="rect">
            <a:avLst/>
          </a:prstGeom>
          <a:solidFill>
            <a:srgbClr val="FFFF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61146" tIns="30572" rIns="61146" bIns="30572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/>
            <a:r>
              <a:rPr lang="ru-RU" altLang="ru-RU" sz="1700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Луга</a:t>
            </a:r>
          </a:p>
        </p:txBody>
      </p:sp>
      <p:sp>
        <p:nvSpPr>
          <p:cNvPr id="137" name="AutoShape 24"/>
          <p:cNvSpPr>
            <a:spLocks noChangeArrowheads="1"/>
          </p:cNvSpPr>
          <p:nvPr/>
        </p:nvSpPr>
        <p:spPr bwMode="auto">
          <a:xfrm>
            <a:off x="4610341" y="6680836"/>
            <a:ext cx="2178313" cy="516910"/>
          </a:xfrm>
          <a:prstGeom prst="wedgeRectCallout">
            <a:avLst>
              <a:gd name="adj1" fmla="val -100854"/>
              <a:gd name="adj2" fmla="val 20657"/>
            </a:avLst>
          </a:prstGeom>
          <a:solidFill>
            <a:srgbClr val="FFFF00"/>
          </a:solidFill>
          <a:ln w="28575">
            <a:solidFill>
              <a:srgbClr val="FF3300"/>
            </a:solidFill>
            <a:miter lim="800000"/>
            <a:headEnd/>
            <a:tailEnd/>
          </a:ln>
        </p:spPr>
        <p:txBody>
          <a:bodyPr lIns="74382" tIns="37195" rIns="74382" bIns="37195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/>
            <a:r>
              <a:rPr lang="ru-RU" altLang="ru-RU" sz="1020" u="sng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Аварийно-опасный участок </a:t>
            </a:r>
          </a:p>
          <a:p>
            <a:pPr algn="ctr"/>
            <a:r>
              <a:rPr lang="ru-RU" altLang="ru-RU" sz="1020" u="sng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162-167 км </a:t>
            </a:r>
          </a:p>
          <a:p>
            <a:pPr algn="ctr"/>
            <a:r>
              <a:rPr lang="ru-RU" altLang="ru-RU" sz="1020" u="sng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(крутые повороты, спуски)</a:t>
            </a:r>
            <a:endParaRPr lang="en-US" altLang="ru-RU" sz="1020" u="sng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38" name="Полилиния 137"/>
          <p:cNvSpPr/>
          <p:nvPr/>
        </p:nvSpPr>
        <p:spPr>
          <a:xfrm>
            <a:off x="3446464" y="6812681"/>
            <a:ext cx="56684" cy="348205"/>
          </a:xfrm>
          <a:custGeom>
            <a:avLst/>
            <a:gdLst>
              <a:gd name="connsiteX0" fmla="*/ 66675 w 66675"/>
              <a:gd name="connsiteY0" fmla="*/ 0 h 409575"/>
              <a:gd name="connsiteX1" fmla="*/ 0 w 66675"/>
              <a:gd name="connsiteY1" fmla="*/ 409575 h 4095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66675" h="409575">
                <a:moveTo>
                  <a:pt x="66675" y="0"/>
                </a:moveTo>
                <a:lnTo>
                  <a:pt x="0" y="409575"/>
                </a:lnTo>
              </a:path>
            </a:pathLst>
          </a:custGeom>
          <a:ln w="508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anchor="ctr"/>
          <a:lstStyle/>
          <a:p>
            <a:pPr algn="ctr">
              <a:defRPr/>
            </a:pPr>
            <a:endParaRPr lang="ru-RU" sz="1190"/>
          </a:p>
        </p:txBody>
      </p:sp>
      <p:sp>
        <p:nvSpPr>
          <p:cNvPr id="139" name="AutoShape 24"/>
          <p:cNvSpPr>
            <a:spLocks noChangeArrowheads="1"/>
          </p:cNvSpPr>
          <p:nvPr/>
        </p:nvSpPr>
        <p:spPr bwMode="auto">
          <a:xfrm>
            <a:off x="4660315" y="1371352"/>
            <a:ext cx="2178313" cy="516910"/>
          </a:xfrm>
          <a:prstGeom prst="wedgeRectCallout">
            <a:avLst>
              <a:gd name="adj1" fmla="val -70245"/>
              <a:gd name="adj2" fmla="val -89528"/>
            </a:avLst>
          </a:prstGeom>
          <a:solidFill>
            <a:srgbClr val="FFFF00"/>
          </a:solidFill>
          <a:ln w="28575">
            <a:solidFill>
              <a:srgbClr val="FF3300"/>
            </a:solidFill>
            <a:miter lim="800000"/>
            <a:headEnd/>
            <a:tailEnd/>
          </a:ln>
        </p:spPr>
        <p:txBody>
          <a:bodyPr lIns="74382" tIns="37195" rIns="74382" bIns="37195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/>
            <a:r>
              <a:rPr lang="ru-RU" altLang="ru-RU" sz="1020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Аварийно-опасный участок </a:t>
            </a:r>
          </a:p>
          <a:p>
            <a:pPr algn="ctr"/>
            <a:r>
              <a:rPr lang="ru-RU" altLang="ru-RU" sz="1020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60-64 км </a:t>
            </a:r>
          </a:p>
          <a:p>
            <a:pPr algn="ctr"/>
            <a:r>
              <a:rPr lang="ru-RU" altLang="ru-RU" sz="1020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(крутые повороты, спуски)</a:t>
            </a:r>
            <a:endParaRPr lang="en-US" altLang="ru-RU" sz="1020" u="sng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42" name="AutoShape 24"/>
          <p:cNvSpPr>
            <a:spLocks noChangeArrowheads="1"/>
          </p:cNvSpPr>
          <p:nvPr/>
        </p:nvSpPr>
        <p:spPr bwMode="auto">
          <a:xfrm>
            <a:off x="4660314" y="2426827"/>
            <a:ext cx="2178313" cy="516910"/>
          </a:xfrm>
          <a:prstGeom prst="wedgeRectCallout">
            <a:avLst>
              <a:gd name="adj1" fmla="val -81023"/>
              <a:gd name="adj2" fmla="val -80130"/>
            </a:avLst>
          </a:prstGeom>
          <a:solidFill>
            <a:srgbClr val="FFFF00"/>
          </a:solidFill>
          <a:ln w="28575">
            <a:solidFill>
              <a:srgbClr val="FF3300"/>
            </a:solidFill>
            <a:miter lim="800000"/>
            <a:headEnd/>
            <a:tailEnd/>
          </a:ln>
        </p:spPr>
        <p:txBody>
          <a:bodyPr lIns="74382" tIns="37195" rIns="74382" bIns="37195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/>
            <a:r>
              <a:rPr lang="ru-RU" altLang="ru-RU" sz="1020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Аварийно-опасный участок </a:t>
            </a:r>
          </a:p>
          <a:p>
            <a:pPr algn="ctr"/>
            <a:r>
              <a:rPr lang="ru-RU" altLang="ru-RU" sz="1020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77-80, 82-83, 85-89, 90-99 км </a:t>
            </a:r>
          </a:p>
          <a:p>
            <a:pPr algn="ctr"/>
            <a:r>
              <a:rPr lang="ru-RU" altLang="ru-RU" sz="1020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(крутые повороты, спуски)</a:t>
            </a:r>
            <a:endParaRPr lang="en-US" altLang="ru-RU" sz="1020" u="sng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43" name="Полилиния 142"/>
          <p:cNvSpPr/>
          <p:nvPr/>
        </p:nvSpPr>
        <p:spPr>
          <a:xfrm>
            <a:off x="3708914" y="3462376"/>
            <a:ext cx="51825" cy="540657"/>
          </a:xfrm>
          <a:custGeom>
            <a:avLst/>
            <a:gdLst>
              <a:gd name="connsiteX0" fmla="*/ 0 w 38100"/>
              <a:gd name="connsiteY0" fmla="*/ 0 h 219075"/>
              <a:gd name="connsiteX1" fmla="*/ 38100 w 38100"/>
              <a:gd name="connsiteY1" fmla="*/ 219075 h 2190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38100" h="219075">
                <a:moveTo>
                  <a:pt x="0" y="0"/>
                </a:moveTo>
                <a:lnTo>
                  <a:pt x="38100" y="219075"/>
                </a:lnTo>
              </a:path>
            </a:pathLst>
          </a:custGeom>
          <a:ln w="508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anchor="ctr"/>
          <a:lstStyle/>
          <a:p>
            <a:pPr algn="ctr">
              <a:defRPr/>
            </a:pPr>
            <a:endParaRPr lang="ru-RU" sz="1190"/>
          </a:p>
        </p:txBody>
      </p:sp>
      <p:sp>
        <p:nvSpPr>
          <p:cNvPr id="144" name="AutoShape 24"/>
          <p:cNvSpPr>
            <a:spLocks noChangeArrowheads="1"/>
          </p:cNvSpPr>
          <p:nvPr/>
        </p:nvSpPr>
        <p:spPr bwMode="auto">
          <a:xfrm>
            <a:off x="4660313" y="3595174"/>
            <a:ext cx="2178313" cy="516910"/>
          </a:xfrm>
          <a:prstGeom prst="wedgeRectCallout">
            <a:avLst>
              <a:gd name="adj1" fmla="val -90070"/>
              <a:gd name="adj2" fmla="val -40443"/>
            </a:avLst>
          </a:prstGeom>
          <a:solidFill>
            <a:srgbClr val="FFFF00"/>
          </a:solidFill>
          <a:ln w="28575">
            <a:solidFill>
              <a:srgbClr val="FF3300"/>
            </a:solidFill>
            <a:miter lim="800000"/>
            <a:headEnd/>
            <a:tailEnd/>
          </a:ln>
        </p:spPr>
        <p:txBody>
          <a:bodyPr lIns="74382" tIns="37195" rIns="74382" bIns="37195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/>
            <a:r>
              <a:rPr lang="ru-RU" altLang="ru-RU" sz="1020" u="sng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Аварийно-опасный участок </a:t>
            </a:r>
          </a:p>
          <a:p>
            <a:pPr algn="ctr"/>
            <a:r>
              <a:rPr lang="ru-RU" altLang="ru-RU" sz="1020" u="sng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106-109 км </a:t>
            </a:r>
          </a:p>
          <a:p>
            <a:pPr algn="ctr"/>
            <a:r>
              <a:rPr lang="ru-RU" altLang="ru-RU" sz="1020" u="sng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(крутые повороты, спуски)</a:t>
            </a:r>
            <a:endParaRPr lang="en-US" altLang="ru-RU" sz="1020" u="sng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6" name="Полилиния 5"/>
          <p:cNvSpPr/>
          <p:nvPr/>
        </p:nvSpPr>
        <p:spPr>
          <a:xfrm>
            <a:off x="3942097" y="973283"/>
            <a:ext cx="215942" cy="647825"/>
          </a:xfrm>
          <a:custGeom>
            <a:avLst/>
            <a:gdLst>
              <a:gd name="connsiteX0" fmla="*/ 190500 w 190500"/>
              <a:gd name="connsiteY0" fmla="*/ 0 h 571500"/>
              <a:gd name="connsiteX1" fmla="*/ 28575 w 190500"/>
              <a:gd name="connsiteY1" fmla="*/ 304800 h 571500"/>
              <a:gd name="connsiteX2" fmla="*/ 0 w 190500"/>
              <a:gd name="connsiteY2" fmla="*/ 571500 h 5715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90500" h="571500">
                <a:moveTo>
                  <a:pt x="190500" y="0"/>
                </a:moveTo>
                <a:lnTo>
                  <a:pt x="28575" y="304800"/>
                </a:lnTo>
                <a:lnTo>
                  <a:pt x="0" y="571500"/>
                </a:lnTo>
              </a:path>
            </a:pathLst>
          </a:custGeom>
          <a:ln w="508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anchor="ctr"/>
          <a:lstStyle/>
          <a:p>
            <a:pPr algn="ctr"/>
            <a:endParaRPr lang="ru-RU" sz="1190"/>
          </a:p>
        </p:txBody>
      </p:sp>
      <p:sp>
        <p:nvSpPr>
          <p:cNvPr id="7" name="Полилиния 6"/>
          <p:cNvSpPr/>
          <p:nvPr/>
        </p:nvSpPr>
        <p:spPr>
          <a:xfrm>
            <a:off x="3741303" y="2085425"/>
            <a:ext cx="107971" cy="842173"/>
          </a:xfrm>
          <a:custGeom>
            <a:avLst/>
            <a:gdLst>
              <a:gd name="connsiteX0" fmla="*/ 95250 w 95250"/>
              <a:gd name="connsiteY0" fmla="*/ 0 h 742950"/>
              <a:gd name="connsiteX1" fmla="*/ 57150 w 95250"/>
              <a:gd name="connsiteY1" fmla="*/ 361950 h 742950"/>
              <a:gd name="connsiteX2" fmla="*/ 0 w 95250"/>
              <a:gd name="connsiteY2" fmla="*/ 742950 h 7429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95250" h="742950">
                <a:moveTo>
                  <a:pt x="95250" y="0"/>
                </a:moveTo>
                <a:lnTo>
                  <a:pt x="57150" y="361950"/>
                </a:lnTo>
                <a:lnTo>
                  <a:pt x="0" y="742950"/>
                </a:lnTo>
              </a:path>
            </a:pathLst>
          </a:custGeom>
          <a:ln w="508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anchor="ctr"/>
          <a:lstStyle/>
          <a:p>
            <a:pPr algn="ctr"/>
            <a:endParaRPr lang="ru-RU" sz="1190"/>
          </a:p>
        </p:txBody>
      </p:sp>
      <p:sp>
        <p:nvSpPr>
          <p:cNvPr id="8" name="Полилиния 7"/>
          <p:cNvSpPr/>
          <p:nvPr/>
        </p:nvSpPr>
        <p:spPr>
          <a:xfrm>
            <a:off x="3730508" y="4860277"/>
            <a:ext cx="183550" cy="755796"/>
          </a:xfrm>
          <a:custGeom>
            <a:avLst/>
            <a:gdLst>
              <a:gd name="connsiteX0" fmla="*/ 152400 w 161925"/>
              <a:gd name="connsiteY0" fmla="*/ 0 h 666750"/>
              <a:gd name="connsiteX1" fmla="*/ 161925 w 161925"/>
              <a:gd name="connsiteY1" fmla="*/ 200025 h 666750"/>
              <a:gd name="connsiteX2" fmla="*/ 0 w 161925"/>
              <a:gd name="connsiteY2" fmla="*/ 666750 h 6667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61925" h="666750">
                <a:moveTo>
                  <a:pt x="152400" y="0"/>
                </a:moveTo>
                <a:lnTo>
                  <a:pt x="161925" y="200025"/>
                </a:lnTo>
                <a:lnTo>
                  <a:pt x="0" y="666750"/>
                </a:lnTo>
              </a:path>
            </a:pathLst>
          </a:custGeom>
          <a:ln w="508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anchor="ctr"/>
          <a:lstStyle/>
          <a:p>
            <a:pPr algn="ctr"/>
            <a:endParaRPr lang="ru-RU" sz="1190"/>
          </a:p>
        </p:txBody>
      </p:sp>
      <p:sp>
        <p:nvSpPr>
          <p:cNvPr id="126" name="Полилиния 125"/>
          <p:cNvSpPr/>
          <p:nvPr/>
        </p:nvSpPr>
        <p:spPr>
          <a:xfrm>
            <a:off x="3534000" y="1072658"/>
            <a:ext cx="789352" cy="5173965"/>
          </a:xfrm>
          <a:custGeom>
            <a:avLst/>
            <a:gdLst>
              <a:gd name="connsiteX0" fmla="*/ 0 w 696352"/>
              <a:gd name="connsiteY0" fmla="*/ 4564380 h 4564380"/>
              <a:gd name="connsiteX1" fmla="*/ 7620 w 696352"/>
              <a:gd name="connsiteY1" fmla="*/ 4434840 h 4564380"/>
              <a:gd name="connsiteX2" fmla="*/ 30480 w 696352"/>
              <a:gd name="connsiteY2" fmla="*/ 4343400 h 4564380"/>
              <a:gd name="connsiteX3" fmla="*/ 45720 w 696352"/>
              <a:gd name="connsiteY3" fmla="*/ 4282440 h 4564380"/>
              <a:gd name="connsiteX4" fmla="*/ 68580 w 696352"/>
              <a:gd name="connsiteY4" fmla="*/ 4191000 h 4564380"/>
              <a:gd name="connsiteX5" fmla="*/ 68580 w 696352"/>
              <a:gd name="connsiteY5" fmla="*/ 4175760 h 4564380"/>
              <a:gd name="connsiteX6" fmla="*/ 68580 w 696352"/>
              <a:gd name="connsiteY6" fmla="*/ 4114800 h 4564380"/>
              <a:gd name="connsiteX7" fmla="*/ 91440 w 696352"/>
              <a:gd name="connsiteY7" fmla="*/ 4046220 h 4564380"/>
              <a:gd name="connsiteX8" fmla="*/ 121920 w 696352"/>
              <a:gd name="connsiteY8" fmla="*/ 3954780 h 4564380"/>
              <a:gd name="connsiteX9" fmla="*/ 121920 w 696352"/>
              <a:gd name="connsiteY9" fmla="*/ 3886200 h 4564380"/>
              <a:gd name="connsiteX10" fmla="*/ 121920 w 696352"/>
              <a:gd name="connsiteY10" fmla="*/ 3810000 h 4564380"/>
              <a:gd name="connsiteX11" fmla="*/ 129540 w 696352"/>
              <a:gd name="connsiteY11" fmla="*/ 3726180 h 4564380"/>
              <a:gd name="connsiteX12" fmla="*/ 152400 w 696352"/>
              <a:gd name="connsiteY12" fmla="*/ 3634740 h 4564380"/>
              <a:gd name="connsiteX13" fmla="*/ 190500 w 696352"/>
              <a:gd name="connsiteY13" fmla="*/ 3505200 h 4564380"/>
              <a:gd name="connsiteX14" fmla="*/ 205740 w 696352"/>
              <a:gd name="connsiteY14" fmla="*/ 3451860 h 4564380"/>
              <a:gd name="connsiteX15" fmla="*/ 213360 w 696352"/>
              <a:gd name="connsiteY15" fmla="*/ 3383280 h 4564380"/>
              <a:gd name="connsiteX16" fmla="*/ 228600 w 696352"/>
              <a:gd name="connsiteY16" fmla="*/ 3246120 h 4564380"/>
              <a:gd name="connsiteX17" fmla="*/ 251460 w 696352"/>
              <a:gd name="connsiteY17" fmla="*/ 3078480 h 4564380"/>
              <a:gd name="connsiteX18" fmla="*/ 274320 w 696352"/>
              <a:gd name="connsiteY18" fmla="*/ 2987040 h 4564380"/>
              <a:gd name="connsiteX19" fmla="*/ 289560 w 696352"/>
              <a:gd name="connsiteY19" fmla="*/ 2842260 h 4564380"/>
              <a:gd name="connsiteX20" fmla="*/ 304800 w 696352"/>
              <a:gd name="connsiteY20" fmla="*/ 2735580 h 4564380"/>
              <a:gd name="connsiteX21" fmla="*/ 304800 w 696352"/>
              <a:gd name="connsiteY21" fmla="*/ 2606040 h 4564380"/>
              <a:gd name="connsiteX22" fmla="*/ 304800 w 696352"/>
              <a:gd name="connsiteY22" fmla="*/ 2529840 h 4564380"/>
              <a:gd name="connsiteX23" fmla="*/ 304800 w 696352"/>
              <a:gd name="connsiteY23" fmla="*/ 2385060 h 4564380"/>
              <a:gd name="connsiteX24" fmla="*/ 327660 w 696352"/>
              <a:gd name="connsiteY24" fmla="*/ 2255520 h 4564380"/>
              <a:gd name="connsiteX25" fmla="*/ 358140 w 696352"/>
              <a:gd name="connsiteY25" fmla="*/ 2141220 h 4564380"/>
              <a:gd name="connsiteX26" fmla="*/ 373380 w 696352"/>
              <a:gd name="connsiteY26" fmla="*/ 2004060 h 4564380"/>
              <a:gd name="connsiteX27" fmla="*/ 388620 w 696352"/>
              <a:gd name="connsiteY27" fmla="*/ 1882140 h 4564380"/>
              <a:gd name="connsiteX28" fmla="*/ 403860 w 696352"/>
              <a:gd name="connsiteY28" fmla="*/ 1805940 h 4564380"/>
              <a:gd name="connsiteX29" fmla="*/ 434340 w 696352"/>
              <a:gd name="connsiteY29" fmla="*/ 1676400 h 4564380"/>
              <a:gd name="connsiteX30" fmla="*/ 441960 w 696352"/>
              <a:gd name="connsiteY30" fmla="*/ 1584960 h 4564380"/>
              <a:gd name="connsiteX31" fmla="*/ 449580 w 696352"/>
              <a:gd name="connsiteY31" fmla="*/ 1485900 h 4564380"/>
              <a:gd name="connsiteX32" fmla="*/ 464820 w 696352"/>
              <a:gd name="connsiteY32" fmla="*/ 1409700 h 4564380"/>
              <a:gd name="connsiteX33" fmla="*/ 480060 w 696352"/>
              <a:gd name="connsiteY33" fmla="*/ 1325880 h 4564380"/>
              <a:gd name="connsiteX34" fmla="*/ 495300 w 696352"/>
              <a:gd name="connsiteY34" fmla="*/ 1272540 h 4564380"/>
              <a:gd name="connsiteX35" fmla="*/ 502920 w 696352"/>
              <a:gd name="connsiteY35" fmla="*/ 1211580 h 4564380"/>
              <a:gd name="connsiteX36" fmla="*/ 510540 w 696352"/>
              <a:gd name="connsiteY36" fmla="*/ 1165860 h 4564380"/>
              <a:gd name="connsiteX37" fmla="*/ 541020 w 696352"/>
              <a:gd name="connsiteY37" fmla="*/ 1066800 h 4564380"/>
              <a:gd name="connsiteX38" fmla="*/ 548640 w 696352"/>
              <a:gd name="connsiteY38" fmla="*/ 1043940 h 4564380"/>
              <a:gd name="connsiteX39" fmla="*/ 548640 w 696352"/>
              <a:gd name="connsiteY39" fmla="*/ 982980 h 4564380"/>
              <a:gd name="connsiteX40" fmla="*/ 579120 w 696352"/>
              <a:gd name="connsiteY40" fmla="*/ 891540 h 4564380"/>
              <a:gd name="connsiteX41" fmla="*/ 586740 w 696352"/>
              <a:gd name="connsiteY41" fmla="*/ 769620 h 4564380"/>
              <a:gd name="connsiteX42" fmla="*/ 617220 w 696352"/>
              <a:gd name="connsiteY42" fmla="*/ 670560 h 4564380"/>
              <a:gd name="connsiteX43" fmla="*/ 617220 w 696352"/>
              <a:gd name="connsiteY43" fmla="*/ 586740 h 4564380"/>
              <a:gd name="connsiteX44" fmla="*/ 647700 w 696352"/>
              <a:gd name="connsiteY44" fmla="*/ 441960 h 4564380"/>
              <a:gd name="connsiteX45" fmla="*/ 647700 w 696352"/>
              <a:gd name="connsiteY45" fmla="*/ 350520 h 4564380"/>
              <a:gd name="connsiteX46" fmla="*/ 647700 w 696352"/>
              <a:gd name="connsiteY46" fmla="*/ 259080 h 4564380"/>
              <a:gd name="connsiteX47" fmla="*/ 647700 w 696352"/>
              <a:gd name="connsiteY47" fmla="*/ 160020 h 4564380"/>
              <a:gd name="connsiteX48" fmla="*/ 662940 w 696352"/>
              <a:gd name="connsiteY48" fmla="*/ 83820 h 4564380"/>
              <a:gd name="connsiteX49" fmla="*/ 693420 w 696352"/>
              <a:gd name="connsiteY49" fmla="*/ 38100 h 4564380"/>
              <a:gd name="connsiteX50" fmla="*/ 693420 w 696352"/>
              <a:gd name="connsiteY50" fmla="*/ 0 h 45643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</a:cxnLst>
            <a:rect l="l" t="t" r="r" b="b"/>
            <a:pathLst>
              <a:path w="696352" h="4564380">
                <a:moveTo>
                  <a:pt x="0" y="4564380"/>
                </a:moveTo>
                <a:cubicBezTo>
                  <a:pt x="1270" y="4518025"/>
                  <a:pt x="2540" y="4471670"/>
                  <a:pt x="7620" y="4434840"/>
                </a:cubicBezTo>
                <a:cubicBezTo>
                  <a:pt x="12700" y="4398010"/>
                  <a:pt x="30480" y="4343400"/>
                  <a:pt x="30480" y="4343400"/>
                </a:cubicBezTo>
                <a:lnTo>
                  <a:pt x="45720" y="4282440"/>
                </a:lnTo>
                <a:lnTo>
                  <a:pt x="68580" y="4191000"/>
                </a:lnTo>
                <a:cubicBezTo>
                  <a:pt x="72390" y="4173220"/>
                  <a:pt x="68580" y="4175760"/>
                  <a:pt x="68580" y="4175760"/>
                </a:cubicBezTo>
                <a:cubicBezTo>
                  <a:pt x="68580" y="4163060"/>
                  <a:pt x="64770" y="4136390"/>
                  <a:pt x="68580" y="4114800"/>
                </a:cubicBezTo>
                <a:cubicBezTo>
                  <a:pt x="72390" y="4093210"/>
                  <a:pt x="91440" y="4046220"/>
                  <a:pt x="91440" y="4046220"/>
                </a:cubicBezTo>
                <a:cubicBezTo>
                  <a:pt x="100330" y="4019550"/>
                  <a:pt x="116840" y="3981450"/>
                  <a:pt x="121920" y="3954780"/>
                </a:cubicBezTo>
                <a:cubicBezTo>
                  <a:pt x="127000" y="3928110"/>
                  <a:pt x="121920" y="3886200"/>
                  <a:pt x="121920" y="3886200"/>
                </a:cubicBezTo>
                <a:cubicBezTo>
                  <a:pt x="121920" y="3862070"/>
                  <a:pt x="120650" y="3836670"/>
                  <a:pt x="121920" y="3810000"/>
                </a:cubicBezTo>
                <a:cubicBezTo>
                  <a:pt x="123190" y="3783330"/>
                  <a:pt x="124460" y="3755390"/>
                  <a:pt x="129540" y="3726180"/>
                </a:cubicBezTo>
                <a:cubicBezTo>
                  <a:pt x="134620" y="3696970"/>
                  <a:pt x="142240" y="3671570"/>
                  <a:pt x="152400" y="3634740"/>
                </a:cubicBezTo>
                <a:cubicBezTo>
                  <a:pt x="162560" y="3597910"/>
                  <a:pt x="181610" y="3535680"/>
                  <a:pt x="190500" y="3505200"/>
                </a:cubicBezTo>
                <a:cubicBezTo>
                  <a:pt x="199390" y="3474720"/>
                  <a:pt x="201930" y="3472180"/>
                  <a:pt x="205740" y="3451860"/>
                </a:cubicBezTo>
                <a:cubicBezTo>
                  <a:pt x="209550" y="3431540"/>
                  <a:pt x="213360" y="3383280"/>
                  <a:pt x="213360" y="3383280"/>
                </a:cubicBezTo>
                <a:cubicBezTo>
                  <a:pt x="217170" y="3348990"/>
                  <a:pt x="222250" y="3296920"/>
                  <a:pt x="228600" y="3246120"/>
                </a:cubicBezTo>
                <a:cubicBezTo>
                  <a:pt x="234950" y="3195320"/>
                  <a:pt x="243840" y="3121660"/>
                  <a:pt x="251460" y="3078480"/>
                </a:cubicBezTo>
                <a:cubicBezTo>
                  <a:pt x="259080" y="3035300"/>
                  <a:pt x="267970" y="3026410"/>
                  <a:pt x="274320" y="2987040"/>
                </a:cubicBezTo>
                <a:cubicBezTo>
                  <a:pt x="280670" y="2947670"/>
                  <a:pt x="284480" y="2884170"/>
                  <a:pt x="289560" y="2842260"/>
                </a:cubicBezTo>
                <a:cubicBezTo>
                  <a:pt x="294640" y="2800350"/>
                  <a:pt x="302260" y="2774950"/>
                  <a:pt x="304800" y="2735580"/>
                </a:cubicBezTo>
                <a:cubicBezTo>
                  <a:pt x="307340" y="2696210"/>
                  <a:pt x="304800" y="2606040"/>
                  <a:pt x="304800" y="2606040"/>
                </a:cubicBezTo>
                <a:lnTo>
                  <a:pt x="304800" y="2529840"/>
                </a:lnTo>
                <a:cubicBezTo>
                  <a:pt x="304800" y="2493010"/>
                  <a:pt x="300990" y="2430780"/>
                  <a:pt x="304800" y="2385060"/>
                </a:cubicBezTo>
                <a:cubicBezTo>
                  <a:pt x="308610" y="2339340"/>
                  <a:pt x="318770" y="2296160"/>
                  <a:pt x="327660" y="2255520"/>
                </a:cubicBezTo>
                <a:cubicBezTo>
                  <a:pt x="336550" y="2214880"/>
                  <a:pt x="350520" y="2183130"/>
                  <a:pt x="358140" y="2141220"/>
                </a:cubicBezTo>
                <a:cubicBezTo>
                  <a:pt x="365760" y="2099310"/>
                  <a:pt x="368300" y="2047240"/>
                  <a:pt x="373380" y="2004060"/>
                </a:cubicBezTo>
                <a:cubicBezTo>
                  <a:pt x="378460" y="1960880"/>
                  <a:pt x="383540" y="1915160"/>
                  <a:pt x="388620" y="1882140"/>
                </a:cubicBezTo>
                <a:cubicBezTo>
                  <a:pt x="393700" y="1849120"/>
                  <a:pt x="396240" y="1840230"/>
                  <a:pt x="403860" y="1805940"/>
                </a:cubicBezTo>
                <a:cubicBezTo>
                  <a:pt x="411480" y="1771650"/>
                  <a:pt x="427990" y="1713230"/>
                  <a:pt x="434340" y="1676400"/>
                </a:cubicBezTo>
                <a:cubicBezTo>
                  <a:pt x="440690" y="1639570"/>
                  <a:pt x="439420" y="1616710"/>
                  <a:pt x="441960" y="1584960"/>
                </a:cubicBezTo>
                <a:cubicBezTo>
                  <a:pt x="444500" y="1553210"/>
                  <a:pt x="445770" y="1515110"/>
                  <a:pt x="449580" y="1485900"/>
                </a:cubicBezTo>
                <a:cubicBezTo>
                  <a:pt x="453390" y="1456690"/>
                  <a:pt x="459740" y="1436370"/>
                  <a:pt x="464820" y="1409700"/>
                </a:cubicBezTo>
                <a:cubicBezTo>
                  <a:pt x="469900" y="1383030"/>
                  <a:pt x="474980" y="1348740"/>
                  <a:pt x="480060" y="1325880"/>
                </a:cubicBezTo>
                <a:cubicBezTo>
                  <a:pt x="485140" y="1303020"/>
                  <a:pt x="491490" y="1291590"/>
                  <a:pt x="495300" y="1272540"/>
                </a:cubicBezTo>
                <a:cubicBezTo>
                  <a:pt x="499110" y="1253490"/>
                  <a:pt x="500380" y="1229360"/>
                  <a:pt x="502920" y="1211580"/>
                </a:cubicBezTo>
                <a:cubicBezTo>
                  <a:pt x="505460" y="1193800"/>
                  <a:pt x="504190" y="1189990"/>
                  <a:pt x="510540" y="1165860"/>
                </a:cubicBezTo>
                <a:cubicBezTo>
                  <a:pt x="516890" y="1141730"/>
                  <a:pt x="541020" y="1066800"/>
                  <a:pt x="541020" y="1066800"/>
                </a:cubicBezTo>
                <a:cubicBezTo>
                  <a:pt x="547370" y="1046480"/>
                  <a:pt x="547370" y="1057910"/>
                  <a:pt x="548640" y="1043940"/>
                </a:cubicBezTo>
                <a:cubicBezTo>
                  <a:pt x="549910" y="1029970"/>
                  <a:pt x="543560" y="1008380"/>
                  <a:pt x="548640" y="982980"/>
                </a:cubicBezTo>
                <a:cubicBezTo>
                  <a:pt x="553720" y="957580"/>
                  <a:pt x="572770" y="927100"/>
                  <a:pt x="579120" y="891540"/>
                </a:cubicBezTo>
                <a:cubicBezTo>
                  <a:pt x="585470" y="855980"/>
                  <a:pt x="580390" y="806450"/>
                  <a:pt x="586740" y="769620"/>
                </a:cubicBezTo>
                <a:cubicBezTo>
                  <a:pt x="593090" y="732790"/>
                  <a:pt x="612140" y="701040"/>
                  <a:pt x="617220" y="670560"/>
                </a:cubicBezTo>
                <a:cubicBezTo>
                  <a:pt x="622300" y="640080"/>
                  <a:pt x="612140" y="624840"/>
                  <a:pt x="617220" y="586740"/>
                </a:cubicBezTo>
                <a:cubicBezTo>
                  <a:pt x="622300" y="548640"/>
                  <a:pt x="642620" y="481330"/>
                  <a:pt x="647700" y="441960"/>
                </a:cubicBezTo>
                <a:cubicBezTo>
                  <a:pt x="652780" y="402590"/>
                  <a:pt x="647700" y="350520"/>
                  <a:pt x="647700" y="350520"/>
                </a:cubicBezTo>
                <a:lnTo>
                  <a:pt x="647700" y="259080"/>
                </a:lnTo>
                <a:cubicBezTo>
                  <a:pt x="647700" y="227330"/>
                  <a:pt x="645160" y="189230"/>
                  <a:pt x="647700" y="160020"/>
                </a:cubicBezTo>
                <a:cubicBezTo>
                  <a:pt x="650240" y="130810"/>
                  <a:pt x="655320" y="104140"/>
                  <a:pt x="662940" y="83820"/>
                </a:cubicBezTo>
                <a:cubicBezTo>
                  <a:pt x="670560" y="63500"/>
                  <a:pt x="688340" y="52070"/>
                  <a:pt x="693420" y="38100"/>
                </a:cubicBezTo>
                <a:cubicBezTo>
                  <a:pt x="698500" y="24130"/>
                  <a:pt x="695960" y="12065"/>
                  <a:pt x="693420" y="0"/>
                </a:cubicBezTo>
              </a:path>
            </a:pathLst>
          </a:custGeom>
          <a:noFill/>
          <a:ln w="38100">
            <a:solidFill>
              <a:schemeClr val="accent6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 sz="1842">
              <a:ln>
                <a:solidFill>
                  <a:schemeClr val="accent6">
                    <a:lumMod val="75000"/>
                  </a:schemeClr>
                </a:solidFill>
              </a:ln>
            </a:endParaRPr>
          </a:p>
        </p:txBody>
      </p:sp>
      <p:sp>
        <p:nvSpPr>
          <p:cNvPr id="127" name="Овал 126"/>
          <p:cNvSpPr>
            <a:spLocks noChangeArrowheads="1"/>
          </p:cNvSpPr>
          <p:nvPr/>
        </p:nvSpPr>
        <p:spPr bwMode="auto">
          <a:xfrm rot="5238055">
            <a:off x="3549787" y="6326788"/>
            <a:ext cx="162091" cy="186238"/>
          </a:xfrm>
          <a:prstGeom prst="ellipse">
            <a:avLst/>
          </a:prstGeom>
          <a:solidFill>
            <a:srgbClr val="FF0000"/>
          </a:solidFill>
          <a:ln w="25400" algn="ctr">
            <a:solidFill>
              <a:srgbClr val="385D8A"/>
            </a:solidFill>
            <a:round/>
            <a:headEnd/>
            <a:tailEnd/>
          </a:ln>
        </p:spPr>
        <p:txBody>
          <a:bodyPr rot="10800000" vert="eaVert" lIns="103361" tIns="51678" rIns="103361" bIns="51678" anchor="ctr"/>
          <a:lstStyle/>
          <a:p>
            <a:pPr algn="ctr">
              <a:defRPr/>
            </a:pPr>
            <a:endParaRPr lang="ru-RU" sz="1842" dirty="0">
              <a:solidFill>
                <a:schemeClr val="lt1"/>
              </a:solidFill>
            </a:endParaRPr>
          </a:p>
        </p:txBody>
      </p:sp>
      <p:grpSp>
        <p:nvGrpSpPr>
          <p:cNvPr id="128" name="Группа 629"/>
          <p:cNvGrpSpPr>
            <a:grpSpLocks/>
          </p:cNvGrpSpPr>
          <p:nvPr/>
        </p:nvGrpSpPr>
        <p:grpSpPr bwMode="auto">
          <a:xfrm>
            <a:off x="3711054" y="6284539"/>
            <a:ext cx="234416" cy="228686"/>
            <a:chOff x="142483" y="3760971"/>
            <a:chExt cx="346075" cy="386605"/>
          </a:xfrm>
        </p:grpSpPr>
        <p:sp>
          <p:nvSpPr>
            <p:cNvPr id="129" name="Line 281"/>
            <p:cNvSpPr>
              <a:spLocks noChangeShapeType="1"/>
            </p:cNvSpPr>
            <p:nvPr/>
          </p:nvSpPr>
          <p:spPr bwMode="auto">
            <a:xfrm>
              <a:off x="203673" y="3847248"/>
              <a:ext cx="0" cy="30032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1449146">
                <a:buClr>
                  <a:srgbClr val="000000"/>
                </a:buClr>
                <a:buSzPct val="100000"/>
                <a:defRPr/>
              </a:pPr>
              <a:endParaRPr lang="ru-RU" sz="907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</a:endParaRPr>
            </a:p>
          </p:txBody>
        </p:sp>
        <p:sp>
          <p:nvSpPr>
            <p:cNvPr id="130" name="Freeform 285"/>
            <p:cNvSpPr>
              <a:spLocks/>
            </p:cNvSpPr>
            <p:nvPr/>
          </p:nvSpPr>
          <p:spPr bwMode="auto">
            <a:xfrm>
              <a:off x="198223" y="3795140"/>
              <a:ext cx="270456" cy="228326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1449146">
                <a:defRPr/>
              </a:pPr>
              <a:endParaRPr lang="ru-RU" sz="907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</a:endParaRPr>
            </a:p>
          </p:txBody>
        </p:sp>
        <p:sp>
          <p:nvSpPr>
            <p:cNvPr id="131" name="Text Box 286"/>
            <p:cNvSpPr txBox="1">
              <a:spLocks noChangeArrowheads="1"/>
            </p:cNvSpPr>
            <p:nvPr/>
          </p:nvSpPr>
          <p:spPr bwMode="auto">
            <a:xfrm>
              <a:off x="142483" y="3760971"/>
              <a:ext cx="346075" cy="33832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129149" tIns="64575" rIns="129149" bIns="64575">
              <a:spAutoFit/>
            </a:bodyPr>
            <a:lstStyle/>
            <a:p>
              <a:pPr algn="ctr" defTabSz="1164862">
                <a:defRPr/>
              </a:pPr>
              <a:endParaRPr lang="ru-RU" sz="453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j-lt"/>
              </a:endParaRPr>
            </a:p>
          </p:txBody>
        </p:sp>
      </p:grpSp>
      <p:grpSp>
        <p:nvGrpSpPr>
          <p:cNvPr id="220" name="Group 316"/>
          <p:cNvGrpSpPr>
            <a:grpSpLocks/>
          </p:cNvGrpSpPr>
          <p:nvPr/>
        </p:nvGrpSpPr>
        <p:grpSpPr bwMode="auto">
          <a:xfrm>
            <a:off x="3524890" y="6525762"/>
            <a:ext cx="211486" cy="168321"/>
            <a:chOff x="4727" y="2506"/>
            <a:chExt cx="706" cy="1172"/>
          </a:xfrm>
        </p:grpSpPr>
        <p:sp>
          <p:nvSpPr>
            <p:cNvPr id="245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07 h 135"/>
                <a:gd name="T2" fmla="*/ 0 w 139"/>
                <a:gd name="T3" fmla="*/ 73 h 135"/>
                <a:gd name="T4" fmla="*/ 5 w 139"/>
                <a:gd name="T5" fmla="*/ 73 h 135"/>
                <a:gd name="T6" fmla="*/ 5 w 139"/>
                <a:gd name="T7" fmla="*/ 37 h 135"/>
                <a:gd name="T8" fmla="*/ 10 w 139"/>
                <a:gd name="T9" fmla="*/ 37 h 135"/>
                <a:gd name="T10" fmla="*/ 10 w 139"/>
                <a:gd name="T11" fmla="*/ 0 h 135"/>
                <a:gd name="T12" fmla="*/ 15 w 139"/>
                <a:gd name="T13" fmla="*/ 0 h 135"/>
                <a:gd name="T14" fmla="*/ 15 w 139"/>
                <a:gd name="T15" fmla="*/ 107 h 135"/>
                <a:gd name="T16" fmla="*/ 0 w 139"/>
                <a:gd name="T17" fmla="*/ 107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46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971 h 1278"/>
                <a:gd name="T2" fmla="*/ 0 w 1946"/>
                <a:gd name="T3" fmla="*/ 78 h 1278"/>
                <a:gd name="T4" fmla="*/ 84 w 1946"/>
                <a:gd name="T5" fmla="*/ 78 h 1278"/>
                <a:gd name="T6" fmla="*/ 84 w 1946"/>
                <a:gd name="T7" fmla="*/ 71 h 1278"/>
                <a:gd name="T8" fmla="*/ 84 w 1946"/>
                <a:gd name="T9" fmla="*/ 62 h 1278"/>
                <a:gd name="T10" fmla="*/ 85 w 1946"/>
                <a:gd name="T11" fmla="*/ 55 h 1278"/>
                <a:gd name="T12" fmla="*/ 85 w 1946"/>
                <a:gd name="T13" fmla="*/ 48 h 1278"/>
                <a:gd name="T14" fmla="*/ 86 w 1946"/>
                <a:gd name="T15" fmla="*/ 42 h 1278"/>
                <a:gd name="T16" fmla="*/ 88 w 1946"/>
                <a:gd name="T17" fmla="*/ 35 h 1278"/>
                <a:gd name="T18" fmla="*/ 89 w 1946"/>
                <a:gd name="T19" fmla="*/ 29 h 1278"/>
                <a:gd name="T20" fmla="*/ 91 w 1946"/>
                <a:gd name="T21" fmla="*/ 23 h 1278"/>
                <a:gd name="T22" fmla="*/ 92 w 1946"/>
                <a:gd name="T23" fmla="*/ 18 h 1278"/>
                <a:gd name="T24" fmla="*/ 94 w 1946"/>
                <a:gd name="T25" fmla="*/ 14 h 1278"/>
                <a:gd name="T26" fmla="*/ 96 w 1946"/>
                <a:gd name="T27" fmla="*/ 10 h 1278"/>
                <a:gd name="T28" fmla="*/ 98 w 1946"/>
                <a:gd name="T29" fmla="*/ 6 h 1278"/>
                <a:gd name="T30" fmla="*/ 101 w 1946"/>
                <a:gd name="T31" fmla="*/ 3 h 1278"/>
                <a:gd name="T32" fmla="*/ 103 w 1946"/>
                <a:gd name="T33" fmla="*/ 3 h 1278"/>
                <a:gd name="T34" fmla="*/ 105 w 1946"/>
                <a:gd name="T35" fmla="*/ 0 h 1278"/>
                <a:gd name="T36" fmla="*/ 108 w 1946"/>
                <a:gd name="T37" fmla="*/ 0 h 1278"/>
                <a:gd name="T38" fmla="*/ 110 w 1946"/>
                <a:gd name="T39" fmla="*/ 0 h 1278"/>
                <a:gd name="T40" fmla="*/ 113 w 1946"/>
                <a:gd name="T41" fmla="*/ 3 h 1278"/>
                <a:gd name="T42" fmla="*/ 115 w 1946"/>
                <a:gd name="T43" fmla="*/ 3 h 1278"/>
                <a:gd name="T44" fmla="*/ 118 w 1946"/>
                <a:gd name="T45" fmla="*/ 6 h 1278"/>
                <a:gd name="T46" fmla="*/ 120 w 1946"/>
                <a:gd name="T47" fmla="*/ 10 h 1278"/>
                <a:gd name="T48" fmla="*/ 122 w 1946"/>
                <a:gd name="T49" fmla="*/ 14 h 1278"/>
                <a:gd name="T50" fmla="*/ 124 w 1946"/>
                <a:gd name="T51" fmla="*/ 18 h 1278"/>
                <a:gd name="T52" fmla="*/ 125 w 1946"/>
                <a:gd name="T53" fmla="*/ 23 h 1278"/>
                <a:gd name="T54" fmla="*/ 127 w 1946"/>
                <a:gd name="T55" fmla="*/ 29 h 1278"/>
                <a:gd name="T56" fmla="*/ 128 w 1946"/>
                <a:gd name="T57" fmla="*/ 35 h 1278"/>
                <a:gd name="T58" fmla="*/ 130 w 1946"/>
                <a:gd name="T59" fmla="*/ 42 h 1278"/>
                <a:gd name="T60" fmla="*/ 130 w 1946"/>
                <a:gd name="T61" fmla="*/ 48 h 1278"/>
                <a:gd name="T62" fmla="*/ 131 w 1946"/>
                <a:gd name="T63" fmla="*/ 55 h 1278"/>
                <a:gd name="T64" fmla="*/ 132 w 1946"/>
                <a:gd name="T65" fmla="*/ 62 h 1278"/>
                <a:gd name="T66" fmla="*/ 132 w 1946"/>
                <a:gd name="T67" fmla="*/ 71 h 1278"/>
                <a:gd name="T68" fmla="*/ 132 w 1946"/>
                <a:gd name="T69" fmla="*/ 78 h 1278"/>
                <a:gd name="T70" fmla="*/ 216 w 1946"/>
                <a:gd name="T71" fmla="*/ 78 h 1278"/>
                <a:gd name="T72" fmla="*/ 216 w 1946"/>
                <a:gd name="T73" fmla="*/ 970 h 1278"/>
                <a:gd name="T74" fmla="*/ 0 w 1946"/>
                <a:gd name="T75" fmla="*/ 971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47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48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49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50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51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52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53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54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55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56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57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58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59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60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61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62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48 w 440"/>
                <a:gd name="T1" fmla="*/ 78 h 102"/>
                <a:gd name="T2" fmla="*/ 48 w 440"/>
                <a:gd name="T3" fmla="*/ 70 h 102"/>
                <a:gd name="T4" fmla="*/ 48 w 440"/>
                <a:gd name="T5" fmla="*/ 63 h 102"/>
                <a:gd name="T6" fmla="*/ 47 w 440"/>
                <a:gd name="T7" fmla="*/ 55 h 102"/>
                <a:gd name="T8" fmla="*/ 46 w 440"/>
                <a:gd name="T9" fmla="*/ 49 h 102"/>
                <a:gd name="T10" fmla="*/ 45 w 440"/>
                <a:gd name="T11" fmla="*/ 42 h 102"/>
                <a:gd name="T12" fmla="*/ 44 w 440"/>
                <a:gd name="T13" fmla="*/ 35 h 102"/>
                <a:gd name="T14" fmla="*/ 43 w 440"/>
                <a:gd name="T15" fmla="*/ 29 h 102"/>
                <a:gd name="T16" fmla="*/ 41 w 440"/>
                <a:gd name="T17" fmla="*/ 23 h 102"/>
                <a:gd name="T18" fmla="*/ 39 w 440"/>
                <a:gd name="T19" fmla="*/ 18 h 102"/>
                <a:gd name="T20" fmla="*/ 38 w 440"/>
                <a:gd name="T21" fmla="*/ 14 h 102"/>
                <a:gd name="T22" fmla="*/ 36 w 440"/>
                <a:gd name="T23" fmla="*/ 10 h 102"/>
                <a:gd name="T24" fmla="*/ 34 w 440"/>
                <a:gd name="T25" fmla="*/ 6 h 102"/>
                <a:gd name="T26" fmla="*/ 32 w 440"/>
                <a:gd name="T27" fmla="*/ 3 h 102"/>
                <a:gd name="T28" fmla="*/ 29 w 440"/>
                <a:gd name="T29" fmla="*/ 3 h 102"/>
                <a:gd name="T30" fmla="*/ 27 w 440"/>
                <a:gd name="T31" fmla="*/ 0 h 102"/>
                <a:gd name="T32" fmla="*/ 24 w 440"/>
                <a:gd name="T33" fmla="*/ 0 h 102"/>
                <a:gd name="T34" fmla="*/ 22 w 440"/>
                <a:gd name="T35" fmla="*/ 0 h 102"/>
                <a:gd name="T36" fmla="*/ 19 w 440"/>
                <a:gd name="T37" fmla="*/ 3 h 102"/>
                <a:gd name="T38" fmla="*/ 17 w 440"/>
                <a:gd name="T39" fmla="*/ 3 h 102"/>
                <a:gd name="T40" fmla="*/ 15 w 440"/>
                <a:gd name="T41" fmla="*/ 6 h 102"/>
                <a:gd name="T42" fmla="*/ 13 w 440"/>
                <a:gd name="T43" fmla="*/ 10 h 102"/>
                <a:gd name="T44" fmla="*/ 11 w 440"/>
                <a:gd name="T45" fmla="*/ 14 h 102"/>
                <a:gd name="T46" fmla="*/ 9 w 440"/>
                <a:gd name="T47" fmla="*/ 18 h 102"/>
                <a:gd name="T48" fmla="*/ 7 w 440"/>
                <a:gd name="T49" fmla="*/ 23 h 102"/>
                <a:gd name="T50" fmla="*/ 6 w 440"/>
                <a:gd name="T51" fmla="*/ 29 h 102"/>
                <a:gd name="T52" fmla="*/ 4 w 440"/>
                <a:gd name="T53" fmla="*/ 35 h 102"/>
                <a:gd name="T54" fmla="*/ 3 w 440"/>
                <a:gd name="T55" fmla="*/ 42 h 102"/>
                <a:gd name="T56" fmla="*/ 2 w 440"/>
                <a:gd name="T57" fmla="*/ 49 h 102"/>
                <a:gd name="T58" fmla="*/ 1 w 440"/>
                <a:gd name="T59" fmla="*/ 55 h 102"/>
                <a:gd name="T60" fmla="*/ 0 w 440"/>
                <a:gd name="T61" fmla="*/ 63 h 102"/>
                <a:gd name="T62" fmla="*/ 0 w 440"/>
                <a:gd name="T63" fmla="*/ 70 h 102"/>
                <a:gd name="T64" fmla="*/ 0 w 440"/>
                <a:gd name="T65" fmla="*/ 78 h 102"/>
                <a:gd name="T66" fmla="*/ 48 w 440"/>
                <a:gd name="T67" fmla="*/ 78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63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100 w 1847"/>
                <a:gd name="T1" fmla="*/ 50 h 168"/>
                <a:gd name="T2" fmla="*/ 95 w 1847"/>
                <a:gd name="T3" fmla="*/ 53 h 168"/>
                <a:gd name="T4" fmla="*/ 91 w 1847"/>
                <a:gd name="T5" fmla="*/ 60 h 168"/>
                <a:gd name="T6" fmla="*/ 87 w 1847"/>
                <a:gd name="T7" fmla="*/ 68 h 168"/>
                <a:gd name="T8" fmla="*/ 84 w 1847"/>
                <a:gd name="T9" fmla="*/ 79 h 168"/>
                <a:gd name="T10" fmla="*/ 81 w 1847"/>
                <a:gd name="T11" fmla="*/ 92 h 168"/>
                <a:gd name="T12" fmla="*/ 79 w 1847"/>
                <a:gd name="T13" fmla="*/ 105 h 168"/>
                <a:gd name="T14" fmla="*/ 78 w 1847"/>
                <a:gd name="T15" fmla="*/ 121 h 168"/>
                <a:gd name="T16" fmla="*/ 0 w 1847"/>
                <a:gd name="T17" fmla="*/ 129 h 168"/>
                <a:gd name="T18" fmla="*/ 1 w 1847"/>
                <a:gd name="T19" fmla="*/ 88 h 168"/>
                <a:gd name="T20" fmla="*/ 6 w 1847"/>
                <a:gd name="T21" fmla="*/ 88 h 168"/>
                <a:gd name="T22" fmla="*/ 16 w 1847"/>
                <a:gd name="T23" fmla="*/ 88 h 168"/>
                <a:gd name="T24" fmla="*/ 28 w 1847"/>
                <a:gd name="T25" fmla="*/ 88 h 168"/>
                <a:gd name="T26" fmla="*/ 41 w 1847"/>
                <a:gd name="T27" fmla="*/ 88 h 168"/>
                <a:gd name="T28" fmla="*/ 54 w 1847"/>
                <a:gd name="T29" fmla="*/ 88 h 168"/>
                <a:gd name="T30" fmla="*/ 65 w 1847"/>
                <a:gd name="T31" fmla="*/ 88 h 168"/>
                <a:gd name="T32" fmla="*/ 71 w 1847"/>
                <a:gd name="T33" fmla="*/ 88 h 168"/>
                <a:gd name="T34" fmla="*/ 74 w 1847"/>
                <a:gd name="T35" fmla="*/ 80 h 168"/>
                <a:gd name="T36" fmla="*/ 76 w 1847"/>
                <a:gd name="T37" fmla="*/ 64 h 168"/>
                <a:gd name="T38" fmla="*/ 79 w 1847"/>
                <a:gd name="T39" fmla="*/ 47 h 168"/>
                <a:gd name="T40" fmla="*/ 83 w 1847"/>
                <a:gd name="T41" fmla="*/ 33 h 168"/>
                <a:gd name="T42" fmla="*/ 86 w 1847"/>
                <a:gd name="T43" fmla="*/ 21 h 168"/>
                <a:gd name="T44" fmla="*/ 91 w 1847"/>
                <a:gd name="T45" fmla="*/ 10 h 168"/>
                <a:gd name="T46" fmla="*/ 95 w 1847"/>
                <a:gd name="T47" fmla="*/ 4 h 168"/>
                <a:gd name="T48" fmla="*/ 100 w 1847"/>
                <a:gd name="T49" fmla="*/ 1 h 168"/>
                <a:gd name="T50" fmla="*/ 105 w 1847"/>
                <a:gd name="T51" fmla="*/ 1 h 168"/>
                <a:gd name="T52" fmla="*/ 110 w 1847"/>
                <a:gd name="T53" fmla="*/ 4 h 168"/>
                <a:gd name="T54" fmla="*/ 114 w 1847"/>
                <a:gd name="T55" fmla="*/ 10 h 168"/>
                <a:gd name="T56" fmla="*/ 119 w 1847"/>
                <a:gd name="T57" fmla="*/ 21 h 168"/>
                <a:gd name="T58" fmla="*/ 123 w 1847"/>
                <a:gd name="T59" fmla="*/ 33 h 168"/>
                <a:gd name="T60" fmla="*/ 126 w 1847"/>
                <a:gd name="T61" fmla="*/ 47 h 168"/>
                <a:gd name="T62" fmla="*/ 129 w 1847"/>
                <a:gd name="T63" fmla="*/ 64 h 168"/>
                <a:gd name="T64" fmla="*/ 131 w 1847"/>
                <a:gd name="T65" fmla="*/ 80 h 168"/>
                <a:gd name="T66" fmla="*/ 134 w 1847"/>
                <a:gd name="T67" fmla="*/ 88 h 168"/>
                <a:gd name="T68" fmla="*/ 140 w 1847"/>
                <a:gd name="T69" fmla="*/ 88 h 168"/>
                <a:gd name="T70" fmla="*/ 151 w 1847"/>
                <a:gd name="T71" fmla="*/ 88 h 168"/>
                <a:gd name="T72" fmla="*/ 163 w 1847"/>
                <a:gd name="T73" fmla="*/ 88 h 168"/>
                <a:gd name="T74" fmla="*/ 176 w 1847"/>
                <a:gd name="T75" fmla="*/ 88 h 168"/>
                <a:gd name="T76" fmla="*/ 189 w 1847"/>
                <a:gd name="T77" fmla="*/ 88 h 168"/>
                <a:gd name="T78" fmla="*/ 198 w 1847"/>
                <a:gd name="T79" fmla="*/ 88 h 168"/>
                <a:gd name="T80" fmla="*/ 204 w 1847"/>
                <a:gd name="T81" fmla="*/ 88 h 168"/>
                <a:gd name="T82" fmla="*/ 205 w 1847"/>
                <a:gd name="T83" fmla="*/ 129 h 168"/>
                <a:gd name="T84" fmla="*/ 127 w 1847"/>
                <a:gd name="T85" fmla="*/ 121 h 168"/>
                <a:gd name="T86" fmla="*/ 126 w 1847"/>
                <a:gd name="T87" fmla="*/ 105 h 168"/>
                <a:gd name="T88" fmla="*/ 124 w 1847"/>
                <a:gd name="T89" fmla="*/ 92 h 168"/>
                <a:gd name="T90" fmla="*/ 121 w 1847"/>
                <a:gd name="T91" fmla="*/ 79 h 168"/>
                <a:gd name="T92" fmla="*/ 118 w 1847"/>
                <a:gd name="T93" fmla="*/ 68 h 168"/>
                <a:gd name="T94" fmla="*/ 114 w 1847"/>
                <a:gd name="T95" fmla="*/ 60 h 168"/>
                <a:gd name="T96" fmla="*/ 110 w 1847"/>
                <a:gd name="T97" fmla="*/ 53 h 168"/>
                <a:gd name="T98" fmla="*/ 105 w 1847"/>
                <a:gd name="T99" fmla="*/ 50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64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65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66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67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68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69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70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71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72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73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74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75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76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77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78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79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80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81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82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83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84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85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86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87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88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89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90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91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92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93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94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95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96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97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98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99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21 w 216"/>
                <a:gd name="T1" fmla="*/ 163 h 373"/>
                <a:gd name="T2" fmla="*/ 3 w 216"/>
                <a:gd name="T3" fmla="*/ 163 h 373"/>
                <a:gd name="T4" fmla="*/ 3 w 216"/>
                <a:gd name="T5" fmla="*/ 260 h 373"/>
                <a:gd name="T6" fmla="*/ 21 w 216"/>
                <a:gd name="T7" fmla="*/ 260 h 373"/>
                <a:gd name="T8" fmla="*/ 24 w 216"/>
                <a:gd name="T9" fmla="*/ 281 h 373"/>
                <a:gd name="T10" fmla="*/ 0 w 216"/>
                <a:gd name="T11" fmla="*/ 281 h 373"/>
                <a:gd name="T12" fmla="*/ 0 w 216"/>
                <a:gd name="T13" fmla="*/ 0 h 373"/>
                <a:gd name="T14" fmla="*/ 24 w 216"/>
                <a:gd name="T15" fmla="*/ 0 h 373"/>
                <a:gd name="T16" fmla="*/ 21 w 216"/>
                <a:gd name="T17" fmla="*/ 22 h 373"/>
                <a:gd name="T18" fmla="*/ 3 w 216"/>
                <a:gd name="T19" fmla="*/ 22 h 373"/>
                <a:gd name="T20" fmla="*/ 3 w 216"/>
                <a:gd name="T21" fmla="*/ 129 h 373"/>
                <a:gd name="T22" fmla="*/ 21 w 216"/>
                <a:gd name="T23" fmla="*/ 129 h 373"/>
                <a:gd name="T24" fmla="*/ 21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300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301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302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303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21 w 216"/>
                <a:gd name="T1" fmla="*/ 165 h 372"/>
                <a:gd name="T2" fmla="*/ 3 w 216"/>
                <a:gd name="T3" fmla="*/ 165 h 372"/>
                <a:gd name="T4" fmla="*/ 3 w 216"/>
                <a:gd name="T5" fmla="*/ 260 h 372"/>
                <a:gd name="T6" fmla="*/ 21 w 216"/>
                <a:gd name="T7" fmla="*/ 260 h 372"/>
                <a:gd name="T8" fmla="*/ 24 w 216"/>
                <a:gd name="T9" fmla="*/ 282 h 372"/>
                <a:gd name="T10" fmla="*/ 0 w 216"/>
                <a:gd name="T11" fmla="*/ 282 h 372"/>
                <a:gd name="T12" fmla="*/ 0 w 216"/>
                <a:gd name="T13" fmla="*/ 0 h 372"/>
                <a:gd name="T14" fmla="*/ 24 w 216"/>
                <a:gd name="T15" fmla="*/ 0 h 372"/>
                <a:gd name="T16" fmla="*/ 21 w 216"/>
                <a:gd name="T17" fmla="*/ 21 h 372"/>
                <a:gd name="T18" fmla="*/ 3 w 216"/>
                <a:gd name="T19" fmla="*/ 21 h 372"/>
                <a:gd name="T20" fmla="*/ 3 w 216"/>
                <a:gd name="T21" fmla="*/ 130 h 372"/>
                <a:gd name="T22" fmla="*/ 21 w 216"/>
                <a:gd name="T23" fmla="*/ 130 h 372"/>
                <a:gd name="T24" fmla="*/ 21 w 216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304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305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21 w 217"/>
                <a:gd name="T1" fmla="*/ 165 h 372"/>
                <a:gd name="T2" fmla="*/ 3 w 217"/>
                <a:gd name="T3" fmla="*/ 165 h 372"/>
                <a:gd name="T4" fmla="*/ 3 w 217"/>
                <a:gd name="T5" fmla="*/ 260 h 372"/>
                <a:gd name="T6" fmla="*/ 21 w 217"/>
                <a:gd name="T7" fmla="*/ 260 h 372"/>
                <a:gd name="T8" fmla="*/ 24 w 217"/>
                <a:gd name="T9" fmla="*/ 282 h 372"/>
                <a:gd name="T10" fmla="*/ 0 w 217"/>
                <a:gd name="T11" fmla="*/ 282 h 372"/>
                <a:gd name="T12" fmla="*/ 0 w 217"/>
                <a:gd name="T13" fmla="*/ 0 h 372"/>
                <a:gd name="T14" fmla="*/ 24 w 217"/>
                <a:gd name="T15" fmla="*/ 0 h 372"/>
                <a:gd name="T16" fmla="*/ 21 w 217"/>
                <a:gd name="T17" fmla="*/ 21 h 372"/>
                <a:gd name="T18" fmla="*/ 3 w 217"/>
                <a:gd name="T19" fmla="*/ 21 h 372"/>
                <a:gd name="T20" fmla="*/ 3 w 217"/>
                <a:gd name="T21" fmla="*/ 130 h 372"/>
                <a:gd name="T22" fmla="*/ 21 w 217"/>
                <a:gd name="T23" fmla="*/ 130 h 372"/>
                <a:gd name="T24" fmla="*/ 21 w 217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306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307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308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309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3 w 216"/>
                <a:gd name="T1" fmla="*/ 163 h 373"/>
                <a:gd name="T2" fmla="*/ 20 w 216"/>
                <a:gd name="T3" fmla="*/ 163 h 373"/>
                <a:gd name="T4" fmla="*/ 20 w 216"/>
                <a:gd name="T5" fmla="*/ 260 h 373"/>
                <a:gd name="T6" fmla="*/ 3 w 216"/>
                <a:gd name="T7" fmla="*/ 260 h 373"/>
                <a:gd name="T8" fmla="*/ 0 w 216"/>
                <a:gd name="T9" fmla="*/ 281 h 373"/>
                <a:gd name="T10" fmla="*/ 23 w 216"/>
                <a:gd name="T11" fmla="*/ 281 h 373"/>
                <a:gd name="T12" fmla="*/ 23 w 216"/>
                <a:gd name="T13" fmla="*/ 0 h 373"/>
                <a:gd name="T14" fmla="*/ 0 w 216"/>
                <a:gd name="T15" fmla="*/ 0 h 373"/>
                <a:gd name="T16" fmla="*/ 3 w 216"/>
                <a:gd name="T17" fmla="*/ 22 h 373"/>
                <a:gd name="T18" fmla="*/ 20 w 216"/>
                <a:gd name="T19" fmla="*/ 22 h 373"/>
                <a:gd name="T20" fmla="*/ 20 w 216"/>
                <a:gd name="T21" fmla="*/ 129 h 373"/>
                <a:gd name="T22" fmla="*/ 3 w 216"/>
                <a:gd name="T23" fmla="*/ 129 h 373"/>
                <a:gd name="T24" fmla="*/ 3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310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311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312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313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314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3 w 215"/>
                <a:gd name="T1" fmla="*/ 165 h 372"/>
                <a:gd name="T2" fmla="*/ 21 w 215"/>
                <a:gd name="T3" fmla="*/ 165 h 372"/>
                <a:gd name="T4" fmla="*/ 21 w 215"/>
                <a:gd name="T5" fmla="*/ 260 h 372"/>
                <a:gd name="T6" fmla="*/ 3 w 215"/>
                <a:gd name="T7" fmla="*/ 260 h 372"/>
                <a:gd name="T8" fmla="*/ 0 w 215"/>
                <a:gd name="T9" fmla="*/ 282 h 372"/>
                <a:gd name="T10" fmla="*/ 24 w 215"/>
                <a:gd name="T11" fmla="*/ 282 h 372"/>
                <a:gd name="T12" fmla="*/ 24 w 215"/>
                <a:gd name="T13" fmla="*/ 0 h 372"/>
                <a:gd name="T14" fmla="*/ 0 w 215"/>
                <a:gd name="T15" fmla="*/ 0 h 372"/>
                <a:gd name="T16" fmla="*/ 3 w 215"/>
                <a:gd name="T17" fmla="*/ 21 h 372"/>
                <a:gd name="T18" fmla="*/ 21 w 215"/>
                <a:gd name="T19" fmla="*/ 21 h 372"/>
                <a:gd name="T20" fmla="*/ 21 w 215"/>
                <a:gd name="T21" fmla="*/ 130 h 372"/>
                <a:gd name="T22" fmla="*/ 3 w 215"/>
                <a:gd name="T23" fmla="*/ 130 h 372"/>
                <a:gd name="T24" fmla="*/ 3 w 215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315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316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317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318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319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320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321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322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2 w 37"/>
                <a:gd name="T1" fmla="*/ 36 h 38"/>
                <a:gd name="T2" fmla="*/ 3 w 37"/>
                <a:gd name="T3" fmla="*/ 34 h 38"/>
                <a:gd name="T4" fmla="*/ 3 w 37"/>
                <a:gd name="T5" fmla="*/ 30 h 38"/>
                <a:gd name="T6" fmla="*/ 4 w 37"/>
                <a:gd name="T7" fmla="*/ 23 h 38"/>
                <a:gd name="T8" fmla="*/ 4 w 37"/>
                <a:gd name="T9" fmla="*/ 19 h 38"/>
                <a:gd name="T10" fmla="*/ 4 w 37"/>
                <a:gd name="T11" fmla="*/ 12 h 38"/>
                <a:gd name="T12" fmla="*/ 3 w 37"/>
                <a:gd name="T13" fmla="*/ 5 h 38"/>
                <a:gd name="T14" fmla="*/ 3 w 37"/>
                <a:gd name="T15" fmla="*/ 1 h 38"/>
                <a:gd name="T16" fmla="*/ 2 w 37"/>
                <a:gd name="T17" fmla="*/ 0 h 38"/>
                <a:gd name="T18" fmla="*/ 1 w 37"/>
                <a:gd name="T19" fmla="*/ 1 h 38"/>
                <a:gd name="T20" fmla="*/ 1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23 h 38"/>
                <a:gd name="T28" fmla="*/ 1 w 37"/>
                <a:gd name="T29" fmla="*/ 30 h 38"/>
                <a:gd name="T30" fmla="*/ 1 w 37"/>
                <a:gd name="T31" fmla="*/ 34 h 38"/>
                <a:gd name="T32" fmla="*/ 2 w 37"/>
                <a:gd name="T33" fmla="*/ 36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</p:grpSp>
      <p:grpSp>
        <p:nvGrpSpPr>
          <p:cNvPr id="323" name="Группа 119"/>
          <p:cNvGrpSpPr>
            <a:grpSpLocks/>
          </p:cNvGrpSpPr>
          <p:nvPr/>
        </p:nvGrpSpPr>
        <p:grpSpPr bwMode="auto">
          <a:xfrm>
            <a:off x="3769138" y="6490033"/>
            <a:ext cx="178313" cy="158953"/>
            <a:chOff x="214313" y="8958263"/>
            <a:chExt cx="642937" cy="500062"/>
          </a:xfrm>
        </p:grpSpPr>
        <p:sp>
          <p:nvSpPr>
            <p:cNvPr id="324" name="Прямоугольник 15"/>
            <p:cNvSpPr>
              <a:spLocks noChangeArrowheads="1"/>
            </p:cNvSpPr>
            <p:nvPr/>
          </p:nvSpPr>
          <p:spPr bwMode="auto">
            <a:xfrm>
              <a:off x="214313" y="9172575"/>
              <a:ext cx="642937" cy="285750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1447975"/>
              <a:endParaRPr lang="ru-RU" sz="907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325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2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1447975"/>
              <a:endParaRPr lang="ru-RU" sz="907" dirty="0"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326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327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  <p:cxnSp>
            <p:nvCxnSpPr>
              <p:cNvPr id="328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</p:grpSp>
      </p:grpSp>
      <p:grpSp>
        <p:nvGrpSpPr>
          <p:cNvPr id="332" name="Группа 331"/>
          <p:cNvGrpSpPr/>
          <p:nvPr/>
        </p:nvGrpSpPr>
        <p:grpSpPr>
          <a:xfrm>
            <a:off x="8262916" y="6825194"/>
            <a:ext cx="2181230" cy="1383769"/>
            <a:chOff x="9126097" y="4573253"/>
            <a:chExt cx="2909064" cy="1845507"/>
          </a:xfrm>
        </p:grpSpPr>
        <p:sp>
          <p:nvSpPr>
            <p:cNvPr id="333" name="Rectangle 93"/>
            <p:cNvSpPr>
              <a:spLocks noChangeArrowheads="1"/>
            </p:cNvSpPr>
            <p:nvPr/>
          </p:nvSpPr>
          <p:spPr bwMode="auto">
            <a:xfrm>
              <a:off x="9126097" y="4600884"/>
              <a:ext cx="2799203" cy="1789435"/>
            </a:xfrm>
            <a:prstGeom prst="rect">
              <a:avLst/>
            </a:prstGeom>
            <a:solidFill>
              <a:schemeClr val="bg1"/>
            </a:solidFill>
            <a:ln w="19050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/>
              <a:endParaRPr lang="ru-RU" altLang="ru-RU" sz="675" dirty="0">
                <a:solidFill>
                  <a:srgbClr val="000000"/>
                </a:solidFill>
                <a:latin typeface="Calibri" panose="020F050202020403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34" name="Text Box 97"/>
            <p:cNvSpPr txBox="1">
              <a:spLocks noChangeArrowheads="1"/>
            </p:cNvSpPr>
            <p:nvPr/>
          </p:nvSpPr>
          <p:spPr bwMode="auto">
            <a:xfrm>
              <a:off x="9714921" y="4573253"/>
              <a:ext cx="2147024" cy="26777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95964" tIns="47983" rIns="95964" bIns="47983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/>
              <a:r>
                <a:rPr lang="ru-RU" altLang="ru-RU" sz="675" i="1" dirty="0">
                  <a:solidFill>
                    <a:srgbClr val="000000"/>
                  </a:solidFill>
                  <a:cs typeface="Arial" panose="020B0604020202020204" pitchFamily="34" charset="0"/>
                </a:rPr>
                <a:t>Условные обозначения</a:t>
              </a:r>
            </a:p>
          </p:txBody>
        </p:sp>
        <p:sp>
          <p:nvSpPr>
            <p:cNvPr id="335" name="Text Box 97"/>
            <p:cNvSpPr txBox="1">
              <a:spLocks noChangeArrowheads="1"/>
            </p:cNvSpPr>
            <p:nvPr/>
          </p:nvSpPr>
          <p:spPr bwMode="auto">
            <a:xfrm>
              <a:off x="9572158" y="6150986"/>
              <a:ext cx="2147024" cy="26777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95964" tIns="47983" rIns="95964" bIns="47983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/>
              <a:endPara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endParaRPr>
            </a:p>
          </p:txBody>
        </p:sp>
        <p:sp>
          <p:nvSpPr>
            <p:cNvPr id="336" name="Text Box 97"/>
            <p:cNvSpPr txBox="1">
              <a:spLocks noChangeArrowheads="1"/>
            </p:cNvSpPr>
            <p:nvPr/>
          </p:nvSpPr>
          <p:spPr bwMode="auto">
            <a:xfrm>
              <a:off x="9455627" y="4811399"/>
              <a:ext cx="2570221" cy="40630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95964" tIns="47983" rIns="95964" bIns="47983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/>
              <a:r>
                <a: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участок автодороги с повышенным риском возникновения ДТП, нарушением движения</a:t>
              </a:r>
            </a:p>
          </p:txBody>
        </p:sp>
        <p:sp>
          <p:nvSpPr>
            <p:cNvPr id="337" name="Полилиния 336"/>
            <p:cNvSpPr/>
            <p:nvPr/>
          </p:nvSpPr>
          <p:spPr>
            <a:xfrm>
              <a:off x="9156259" y="4926524"/>
              <a:ext cx="367792" cy="127074"/>
            </a:xfrm>
            <a:custGeom>
              <a:avLst/>
              <a:gdLst>
                <a:gd name="connsiteX0" fmla="*/ 0 w 275772"/>
                <a:gd name="connsiteY0" fmla="*/ 0 h 120952"/>
                <a:gd name="connsiteX1" fmla="*/ 130629 w 275772"/>
                <a:gd name="connsiteY1" fmla="*/ 116114 h 120952"/>
                <a:gd name="connsiteX2" fmla="*/ 275772 w 275772"/>
                <a:gd name="connsiteY2" fmla="*/ 29028 h 120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75772" h="120952">
                  <a:moveTo>
                    <a:pt x="0" y="0"/>
                  </a:moveTo>
                  <a:cubicBezTo>
                    <a:pt x="42333" y="55638"/>
                    <a:pt x="84667" y="111276"/>
                    <a:pt x="130629" y="116114"/>
                  </a:cubicBezTo>
                  <a:cubicBezTo>
                    <a:pt x="176591" y="120952"/>
                    <a:pt x="226181" y="74990"/>
                    <a:pt x="275772" y="29028"/>
                  </a:cubicBezTo>
                </a:path>
              </a:pathLst>
            </a:custGeom>
            <a:ln w="34925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lIns="68569" tIns="34284" rIns="68569" bIns="34284" rtlCol="0" anchor="ctr"/>
            <a:lstStyle/>
            <a:p>
              <a:pPr algn="ctr"/>
              <a:endParaRPr lang="ru-RU" sz="1350"/>
            </a:p>
          </p:txBody>
        </p:sp>
        <p:sp>
          <p:nvSpPr>
            <p:cNvPr id="338" name="Полилиния 337"/>
            <p:cNvSpPr/>
            <p:nvPr/>
          </p:nvSpPr>
          <p:spPr>
            <a:xfrm>
              <a:off x="9167391" y="5285349"/>
              <a:ext cx="329077" cy="109284"/>
            </a:xfrm>
            <a:custGeom>
              <a:avLst/>
              <a:gdLst>
                <a:gd name="connsiteX0" fmla="*/ 0 w 246743"/>
                <a:gd name="connsiteY0" fmla="*/ 14515 h 104019"/>
                <a:gd name="connsiteX1" fmla="*/ 87086 w 246743"/>
                <a:gd name="connsiteY1" fmla="*/ 101600 h 104019"/>
                <a:gd name="connsiteX2" fmla="*/ 246743 w 246743"/>
                <a:gd name="connsiteY2" fmla="*/ 0 h 1040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46743" h="104019">
                  <a:moveTo>
                    <a:pt x="0" y="14515"/>
                  </a:moveTo>
                  <a:cubicBezTo>
                    <a:pt x="22981" y="59267"/>
                    <a:pt x="45962" y="104019"/>
                    <a:pt x="87086" y="101600"/>
                  </a:cubicBezTo>
                  <a:cubicBezTo>
                    <a:pt x="128210" y="99181"/>
                    <a:pt x="187476" y="49590"/>
                    <a:pt x="246743" y="0"/>
                  </a:cubicBezTo>
                </a:path>
              </a:pathLst>
            </a:custGeom>
            <a:ln w="31750">
              <a:solidFill>
                <a:schemeClr val="accent6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lIns="68569" tIns="34284" rIns="68569" bIns="34284" rtlCol="0" anchor="ctr"/>
            <a:lstStyle/>
            <a:p>
              <a:pPr algn="ctr"/>
              <a:endParaRPr lang="ru-RU" sz="1350"/>
            </a:p>
          </p:txBody>
        </p:sp>
        <p:sp>
          <p:nvSpPr>
            <p:cNvPr id="339" name="Text Box 97"/>
            <p:cNvSpPr txBox="1">
              <a:spLocks noChangeArrowheads="1"/>
            </p:cNvSpPr>
            <p:nvPr/>
          </p:nvSpPr>
          <p:spPr bwMode="auto">
            <a:xfrm>
              <a:off x="9464940" y="5198345"/>
              <a:ext cx="2570221" cy="26778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95974" tIns="47988" rIns="95974" bIns="47988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объездная дорога</a:t>
              </a:r>
            </a:p>
          </p:txBody>
        </p:sp>
        <p:sp>
          <p:nvSpPr>
            <p:cNvPr id="340" name="Овал 339"/>
            <p:cNvSpPr>
              <a:spLocks noChangeArrowheads="1"/>
            </p:cNvSpPr>
            <p:nvPr/>
          </p:nvSpPr>
          <p:spPr bwMode="auto">
            <a:xfrm rot="5238055">
              <a:off x="9268640" y="5508434"/>
              <a:ext cx="143031" cy="164339"/>
            </a:xfrm>
            <a:prstGeom prst="ellipse">
              <a:avLst/>
            </a:prstGeom>
            <a:solidFill>
              <a:srgbClr val="FF0000"/>
            </a:solidFill>
            <a:ln w="25400" algn="ctr">
              <a:solidFill>
                <a:srgbClr val="385D8A"/>
              </a:solidFill>
              <a:round/>
              <a:headEnd/>
              <a:tailEnd/>
            </a:ln>
          </p:spPr>
          <p:txBody>
            <a:bodyPr rot="10800000" vert="eaVert" lIns="68387" tIns="34192" rIns="68387" bIns="34192" anchor="ctr"/>
            <a:lstStyle/>
            <a:p>
              <a:pPr algn="ctr">
                <a:defRPr/>
              </a:pPr>
              <a:endParaRPr lang="ru-RU" sz="1350" dirty="0">
                <a:solidFill>
                  <a:schemeClr val="lt1"/>
                </a:solidFill>
              </a:endParaRPr>
            </a:p>
          </p:txBody>
        </p:sp>
        <p:sp>
          <p:nvSpPr>
            <p:cNvPr id="341" name="Text Box 97"/>
            <p:cNvSpPr txBox="1">
              <a:spLocks noChangeArrowheads="1"/>
            </p:cNvSpPr>
            <p:nvPr/>
          </p:nvSpPr>
          <p:spPr bwMode="auto">
            <a:xfrm>
              <a:off x="9443624" y="5425379"/>
              <a:ext cx="2570221" cy="26778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95974" tIns="47988" rIns="95974" bIns="47988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населенный пункт</a:t>
              </a:r>
            </a:p>
          </p:txBody>
        </p:sp>
      </p:grpSp>
      <p:grpSp>
        <p:nvGrpSpPr>
          <p:cNvPr id="342" name="Группа 629"/>
          <p:cNvGrpSpPr>
            <a:grpSpLocks/>
          </p:cNvGrpSpPr>
          <p:nvPr/>
        </p:nvGrpSpPr>
        <p:grpSpPr bwMode="auto">
          <a:xfrm>
            <a:off x="8359472" y="7727807"/>
            <a:ext cx="155099" cy="151307"/>
            <a:chOff x="142483" y="3760971"/>
            <a:chExt cx="346075" cy="386605"/>
          </a:xfrm>
        </p:grpSpPr>
        <p:sp>
          <p:nvSpPr>
            <p:cNvPr id="343" name="Line 281"/>
            <p:cNvSpPr>
              <a:spLocks noChangeShapeType="1"/>
            </p:cNvSpPr>
            <p:nvPr/>
          </p:nvSpPr>
          <p:spPr bwMode="auto">
            <a:xfrm>
              <a:off x="203673" y="3847248"/>
              <a:ext cx="0" cy="30032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958830">
                <a:buClr>
                  <a:srgbClr val="000000"/>
                </a:buClr>
                <a:buSzPct val="100000"/>
                <a:defRPr/>
              </a:pPr>
              <a:endParaRPr lang="ru-RU" sz="6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</a:endParaRPr>
            </a:p>
          </p:txBody>
        </p:sp>
        <p:sp>
          <p:nvSpPr>
            <p:cNvPr id="344" name="Freeform 285"/>
            <p:cNvSpPr>
              <a:spLocks/>
            </p:cNvSpPr>
            <p:nvPr/>
          </p:nvSpPr>
          <p:spPr bwMode="auto">
            <a:xfrm>
              <a:off x="198223" y="3795140"/>
              <a:ext cx="270456" cy="228326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958830">
                <a:defRPr/>
              </a:pPr>
              <a:endParaRPr lang="ru-RU" sz="60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</a:endParaRPr>
            </a:p>
          </p:txBody>
        </p:sp>
        <p:sp>
          <p:nvSpPr>
            <p:cNvPr id="345" name="Text Box 286"/>
            <p:cNvSpPr txBox="1">
              <a:spLocks noChangeArrowheads="1"/>
            </p:cNvSpPr>
            <p:nvPr/>
          </p:nvSpPr>
          <p:spPr bwMode="auto">
            <a:xfrm>
              <a:off x="142483" y="3760971"/>
              <a:ext cx="346075" cy="33842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85450" tIns="42725" rIns="85450" bIns="42725">
              <a:spAutoFit/>
            </a:bodyPr>
            <a:lstStyle/>
            <a:p>
              <a:pPr algn="ctr" defTabSz="770733">
                <a:defRPr/>
              </a:pPr>
              <a:endParaRPr lang="ru-RU" sz="3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j-lt"/>
              </a:endParaRPr>
            </a:p>
          </p:txBody>
        </p:sp>
      </p:grpSp>
      <p:sp>
        <p:nvSpPr>
          <p:cNvPr id="346" name="Text Box 97"/>
          <p:cNvSpPr txBox="1">
            <a:spLocks noChangeArrowheads="1"/>
          </p:cNvSpPr>
          <p:nvPr/>
        </p:nvSpPr>
        <p:spPr bwMode="auto">
          <a:xfrm>
            <a:off x="8580416" y="7679434"/>
            <a:ext cx="1716335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пожарно-спасательные формирования</a:t>
            </a:r>
          </a:p>
        </p:txBody>
      </p:sp>
      <p:grpSp>
        <p:nvGrpSpPr>
          <p:cNvPr id="347" name="Group 316"/>
          <p:cNvGrpSpPr>
            <a:grpSpLocks/>
          </p:cNvGrpSpPr>
          <p:nvPr/>
        </p:nvGrpSpPr>
        <p:grpSpPr bwMode="auto">
          <a:xfrm>
            <a:off x="8348304" y="7903428"/>
            <a:ext cx="139927" cy="111367"/>
            <a:chOff x="4727" y="2506"/>
            <a:chExt cx="706" cy="1172"/>
          </a:xfrm>
        </p:grpSpPr>
        <p:sp>
          <p:nvSpPr>
            <p:cNvPr id="348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07 h 135"/>
                <a:gd name="T2" fmla="*/ 0 w 139"/>
                <a:gd name="T3" fmla="*/ 73 h 135"/>
                <a:gd name="T4" fmla="*/ 5 w 139"/>
                <a:gd name="T5" fmla="*/ 73 h 135"/>
                <a:gd name="T6" fmla="*/ 5 w 139"/>
                <a:gd name="T7" fmla="*/ 37 h 135"/>
                <a:gd name="T8" fmla="*/ 10 w 139"/>
                <a:gd name="T9" fmla="*/ 37 h 135"/>
                <a:gd name="T10" fmla="*/ 10 w 139"/>
                <a:gd name="T11" fmla="*/ 0 h 135"/>
                <a:gd name="T12" fmla="*/ 15 w 139"/>
                <a:gd name="T13" fmla="*/ 0 h 135"/>
                <a:gd name="T14" fmla="*/ 15 w 139"/>
                <a:gd name="T15" fmla="*/ 107 h 135"/>
                <a:gd name="T16" fmla="*/ 0 w 139"/>
                <a:gd name="T17" fmla="*/ 107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49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971 h 1278"/>
                <a:gd name="T2" fmla="*/ 0 w 1946"/>
                <a:gd name="T3" fmla="*/ 78 h 1278"/>
                <a:gd name="T4" fmla="*/ 84 w 1946"/>
                <a:gd name="T5" fmla="*/ 78 h 1278"/>
                <a:gd name="T6" fmla="*/ 84 w 1946"/>
                <a:gd name="T7" fmla="*/ 71 h 1278"/>
                <a:gd name="T8" fmla="*/ 84 w 1946"/>
                <a:gd name="T9" fmla="*/ 62 h 1278"/>
                <a:gd name="T10" fmla="*/ 85 w 1946"/>
                <a:gd name="T11" fmla="*/ 55 h 1278"/>
                <a:gd name="T12" fmla="*/ 85 w 1946"/>
                <a:gd name="T13" fmla="*/ 48 h 1278"/>
                <a:gd name="T14" fmla="*/ 86 w 1946"/>
                <a:gd name="T15" fmla="*/ 42 h 1278"/>
                <a:gd name="T16" fmla="*/ 88 w 1946"/>
                <a:gd name="T17" fmla="*/ 35 h 1278"/>
                <a:gd name="T18" fmla="*/ 89 w 1946"/>
                <a:gd name="T19" fmla="*/ 29 h 1278"/>
                <a:gd name="T20" fmla="*/ 91 w 1946"/>
                <a:gd name="T21" fmla="*/ 23 h 1278"/>
                <a:gd name="T22" fmla="*/ 92 w 1946"/>
                <a:gd name="T23" fmla="*/ 18 h 1278"/>
                <a:gd name="T24" fmla="*/ 94 w 1946"/>
                <a:gd name="T25" fmla="*/ 14 h 1278"/>
                <a:gd name="T26" fmla="*/ 96 w 1946"/>
                <a:gd name="T27" fmla="*/ 10 h 1278"/>
                <a:gd name="T28" fmla="*/ 98 w 1946"/>
                <a:gd name="T29" fmla="*/ 6 h 1278"/>
                <a:gd name="T30" fmla="*/ 101 w 1946"/>
                <a:gd name="T31" fmla="*/ 3 h 1278"/>
                <a:gd name="T32" fmla="*/ 103 w 1946"/>
                <a:gd name="T33" fmla="*/ 3 h 1278"/>
                <a:gd name="T34" fmla="*/ 105 w 1946"/>
                <a:gd name="T35" fmla="*/ 0 h 1278"/>
                <a:gd name="T36" fmla="*/ 108 w 1946"/>
                <a:gd name="T37" fmla="*/ 0 h 1278"/>
                <a:gd name="T38" fmla="*/ 110 w 1946"/>
                <a:gd name="T39" fmla="*/ 0 h 1278"/>
                <a:gd name="T40" fmla="*/ 113 w 1946"/>
                <a:gd name="T41" fmla="*/ 3 h 1278"/>
                <a:gd name="T42" fmla="*/ 115 w 1946"/>
                <a:gd name="T43" fmla="*/ 3 h 1278"/>
                <a:gd name="T44" fmla="*/ 118 w 1946"/>
                <a:gd name="T45" fmla="*/ 6 h 1278"/>
                <a:gd name="T46" fmla="*/ 120 w 1946"/>
                <a:gd name="T47" fmla="*/ 10 h 1278"/>
                <a:gd name="T48" fmla="*/ 122 w 1946"/>
                <a:gd name="T49" fmla="*/ 14 h 1278"/>
                <a:gd name="T50" fmla="*/ 124 w 1946"/>
                <a:gd name="T51" fmla="*/ 18 h 1278"/>
                <a:gd name="T52" fmla="*/ 125 w 1946"/>
                <a:gd name="T53" fmla="*/ 23 h 1278"/>
                <a:gd name="T54" fmla="*/ 127 w 1946"/>
                <a:gd name="T55" fmla="*/ 29 h 1278"/>
                <a:gd name="T56" fmla="*/ 128 w 1946"/>
                <a:gd name="T57" fmla="*/ 35 h 1278"/>
                <a:gd name="T58" fmla="*/ 130 w 1946"/>
                <a:gd name="T59" fmla="*/ 42 h 1278"/>
                <a:gd name="T60" fmla="*/ 130 w 1946"/>
                <a:gd name="T61" fmla="*/ 48 h 1278"/>
                <a:gd name="T62" fmla="*/ 131 w 1946"/>
                <a:gd name="T63" fmla="*/ 55 h 1278"/>
                <a:gd name="T64" fmla="*/ 132 w 1946"/>
                <a:gd name="T65" fmla="*/ 62 h 1278"/>
                <a:gd name="T66" fmla="*/ 132 w 1946"/>
                <a:gd name="T67" fmla="*/ 71 h 1278"/>
                <a:gd name="T68" fmla="*/ 132 w 1946"/>
                <a:gd name="T69" fmla="*/ 78 h 1278"/>
                <a:gd name="T70" fmla="*/ 216 w 1946"/>
                <a:gd name="T71" fmla="*/ 78 h 1278"/>
                <a:gd name="T72" fmla="*/ 216 w 1946"/>
                <a:gd name="T73" fmla="*/ 970 h 1278"/>
                <a:gd name="T74" fmla="*/ 0 w 1946"/>
                <a:gd name="T75" fmla="*/ 971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50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51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52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53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54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55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56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57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58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59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60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61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62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63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64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65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48 w 440"/>
                <a:gd name="T1" fmla="*/ 78 h 102"/>
                <a:gd name="T2" fmla="*/ 48 w 440"/>
                <a:gd name="T3" fmla="*/ 70 h 102"/>
                <a:gd name="T4" fmla="*/ 48 w 440"/>
                <a:gd name="T5" fmla="*/ 63 h 102"/>
                <a:gd name="T6" fmla="*/ 47 w 440"/>
                <a:gd name="T7" fmla="*/ 55 h 102"/>
                <a:gd name="T8" fmla="*/ 46 w 440"/>
                <a:gd name="T9" fmla="*/ 49 h 102"/>
                <a:gd name="T10" fmla="*/ 45 w 440"/>
                <a:gd name="T11" fmla="*/ 42 h 102"/>
                <a:gd name="T12" fmla="*/ 44 w 440"/>
                <a:gd name="T13" fmla="*/ 35 h 102"/>
                <a:gd name="T14" fmla="*/ 43 w 440"/>
                <a:gd name="T15" fmla="*/ 29 h 102"/>
                <a:gd name="T16" fmla="*/ 41 w 440"/>
                <a:gd name="T17" fmla="*/ 23 h 102"/>
                <a:gd name="T18" fmla="*/ 39 w 440"/>
                <a:gd name="T19" fmla="*/ 18 h 102"/>
                <a:gd name="T20" fmla="*/ 38 w 440"/>
                <a:gd name="T21" fmla="*/ 14 h 102"/>
                <a:gd name="T22" fmla="*/ 36 w 440"/>
                <a:gd name="T23" fmla="*/ 10 h 102"/>
                <a:gd name="T24" fmla="*/ 34 w 440"/>
                <a:gd name="T25" fmla="*/ 6 h 102"/>
                <a:gd name="T26" fmla="*/ 32 w 440"/>
                <a:gd name="T27" fmla="*/ 3 h 102"/>
                <a:gd name="T28" fmla="*/ 29 w 440"/>
                <a:gd name="T29" fmla="*/ 3 h 102"/>
                <a:gd name="T30" fmla="*/ 27 w 440"/>
                <a:gd name="T31" fmla="*/ 0 h 102"/>
                <a:gd name="T32" fmla="*/ 24 w 440"/>
                <a:gd name="T33" fmla="*/ 0 h 102"/>
                <a:gd name="T34" fmla="*/ 22 w 440"/>
                <a:gd name="T35" fmla="*/ 0 h 102"/>
                <a:gd name="T36" fmla="*/ 19 w 440"/>
                <a:gd name="T37" fmla="*/ 3 h 102"/>
                <a:gd name="T38" fmla="*/ 17 w 440"/>
                <a:gd name="T39" fmla="*/ 3 h 102"/>
                <a:gd name="T40" fmla="*/ 15 w 440"/>
                <a:gd name="T41" fmla="*/ 6 h 102"/>
                <a:gd name="T42" fmla="*/ 13 w 440"/>
                <a:gd name="T43" fmla="*/ 10 h 102"/>
                <a:gd name="T44" fmla="*/ 11 w 440"/>
                <a:gd name="T45" fmla="*/ 14 h 102"/>
                <a:gd name="T46" fmla="*/ 9 w 440"/>
                <a:gd name="T47" fmla="*/ 18 h 102"/>
                <a:gd name="T48" fmla="*/ 7 w 440"/>
                <a:gd name="T49" fmla="*/ 23 h 102"/>
                <a:gd name="T50" fmla="*/ 6 w 440"/>
                <a:gd name="T51" fmla="*/ 29 h 102"/>
                <a:gd name="T52" fmla="*/ 4 w 440"/>
                <a:gd name="T53" fmla="*/ 35 h 102"/>
                <a:gd name="T54" fmla="*/ 3 w 440"/>
                <a:gd name="T55" fmla="*/ 42 h 102"/>
                <a:gd name="T56" fmla="*/ 2 w 440"/>
                <a:gd name="T57" fmla="*/ 49 h 102"/>
                <a:gd name="T58" fmla="*/ 1 w 440"/>
                <a:gd name="T59" fmla="*/ 55 h 102"/>
                <a:gd name="T60" fmla="*/ 0 w 440"/>
                <a:gd name="T61" fmla="*/ 63 h 102"/>
                <a:gd name="T62" fmla="*/ 0 w 440"/>
                <a:gd name="T63" fmla="*/ 70 h 102"/>
                <a:gd name="T64" fmla="*/ 0 w 440"/>
                <a:gd name="T65" fmla="*/ 78 h 102"/>
                <a:gd name="T66" fmla="*/ 48 w 440"/>
                <a:gd name="T67" fmla="*/ 78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66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100 w 1847"/>
                <a:gd name="T1" fmla="*/ 50 h 168"/>
                <a:gd name="T2" fmla="*/ 95 w 1847"/>
                <a:gd name="T3" fmla="*/ 53 h 168"/>
                <a:gd name="T4" fmla="*/ 91 w 1847"/>
                <a:gd name="T5" fmla="*/ 60 h 168"/>
                <a:gd name="T6" fmla="*/ 87 w 1847"/>
                <a:gd name="T7" fmla="*/ 68 h 168"/>
                <a:gd name="T8" fmla="*/ 84 w 1847"/>
                <a:gd name="T9" fmla="*/ 79 h 168"/>
                <a:gd name="T10" fmla="*/ 81 w 1847"/>
                <a:gd name="T11" fmla="*/ 92 h 168"/>
                <a:gd name="T12" fmla="*/ 79 w 1847"/>
                <a:gd name="T13" fmla="*/ 105 h 168"/>
                <a:gd name="T14" fmla="*/ 78 w 1847"/>
                <a:gd name="T15" fmla="*/ 121 h 168"/>
                <a:gd name="T16" fmla="*/ 0 w 1847"/>
                <a:gd name="T17" fmla="*/ 129 h 168"/>
                <a:gd name="T18" fmla="*/ 1 w 1847"/>
                <a:gd name="T19" fmla="*/ 88 h 168"/>
                <a:gd name="T20" fmla="*/ 6 w 1847"/>
                <a:gd name="T21" fmla="*/ 88 h 168"/>
                <a:gd name="T22" fmla="*/ 16 w 1847"/>
                <a:gd name="T23" fmla="*/ 88 h 168"/>
                <a:gd name="T24" fmla="*/ 28 w 1847"/>
                <a:gd name="T25" fmla="*/ 88 h 168"/>
                <a:gd name="T26" fmla="*/ 41 w 1847"/>
                <a:gd name="T27" fmla="*/ 88 h 168"/>
                <a:gd name="T28" fmla="*/ 54 w 1847"/>
                <a:gd name="T29" fmla="*/ 88 h 168"/>
                <a:gd name="T30" fmla="*/ 65 w 1847"/>
                <a:gd name="T31" fmla="*/ 88 h 168"/>
                <a:gd name="T32" fmla="*/ 71 w 1847"/>
                <a:gd name="T33" fmla="*/ 88 h 168"/>
                <a:gd name="T34" fmla="*/ 74 w 1847"/>
                <a:gd name="T35" fmla="*/ 80 h 168"/>
                <a:gd name="T36" fmla="*/ 76 w 1847"/>
                <a:gd name="T37" fmla="*/ 64 h 168"/>
                <a:gd name="T38" fmla="*/ 79 w 1847"/>
                <a:gd name="T39" fmla="*/ 47 h 168"/>
                <a:gd name="T40" fmla="*/ 83 w 1847"/>
                <a:gd name="T41" fmla="*/ 33 h 168"/>
                <a:gd name="T42" fmla="*/ 86 w 1847"/>
                <a:gd name="T43" fmla="*/ 21 h 168"/>
                <a:gd name="T44" fmla="*/ 91 w 1847"/>
                <a:gd name="T45" fmla="*/ 10 h 168"/>
                <a:gd name="T46" fmla="*/ 95 w 1847"/>
                <a:gd name="T47" fmla="*/ 4 h 168"/>
                <a:gd name="T48" fmla="*/ 100 w 1847"/>
                <a:gd name="T49" fmla="*/ 1 h 168"/>
                <a:gd name="T50" fmla="*/ 105 w 1847"/>
                <a:gd name="T51" fmla="*/ 1 h 168"/>
                <a:gd name="T52" fmla="*/ 110 w 1847"/>
                <a:gd name="T53" fmla="*/ 4 h 168"/>
                <a:gd name="T54" fmla="*/ 114 w 1847"/>
                <a:gd name="T55" fmla="*/ 10 h 168"/>
                <a:gd name="T56" fmla="*/ 119 w 1847"/>
                <a:gd name="T57" fmla="*/ 21 h 168"/>
                <a:gd name="T58" fmla="*/ 123 w 1847"/>
                <a:gd name="T59" fmla="*/ 33 h 168"/>
                <a:gd name="T60" fmla="*/ 126 w 1847"/>
                <a:gd name="T61" fmla="*/ 47 h 168"/>
                <a:gd name="T62" fmla="*/ 129 w 1847"/>
                <a:gd name="T63" fmla="*/ 64 h 168"/>
                <a:gd name="T64" fmla="*/ 131 w 1847"/>
                <a:gd name="T65" fmla="*/ 80 h 168"/>
                <a:gd name="T66" fmla="*/ 134 w 1847"/>
                <a:gd name="T67" fmla="*/ 88 h 168"/>
                <a:gd name="T68" fmla="*/ 140 w 1847"/>
                <a:gd name="T69" fmla="*/ 88 h 168"/>
                <a:gd name="T70" fmla="*/ 151 w 1847"/>
                <a:gd name="T71" fmla="*/ 88 h 168"/>
                <a:gd name="T72" fmla="*/ 163 w 1847"/>
                <a:gd name="T73" fmla="*/ 88 h 168"/>
                <a:gd name="T74" fmla="*/ 176 w 1847"/>
                <a:gd name="T75" fmla="*/ 88 h 168"/>
                <a:gd name="T76" fmla="*/ 189 w 1847"/>
                <a:gd name="T77" fmla="*/ 88 h 168"/>
                <a:gd name="T78" fmla="*/ 198 w 1847"/>
                <a:gd name="T79" fmla="*/ 88 h 168"/>
                <a:gd name="T80" fmla="*/ 204 w 1847"/>
                <a:gd name="T81" fmla="*/ 88 h 168"/>
                <a:gd name="T82" fmla="*/ 205 w 1847"/>
                <a:gd name="T83" fmla="*/ 129 h 168"/>
                <a:gd name="T84" fmla="*/ 127 w 1847"/>
                <a:gd name="T85" fmla="*/ 121 h 168"/>
                <a:gd name="T86" fmla="*/ 126 w 1847"/>
                <a:gd name="T87" fmla="*/ 105 h 168"/>
                <a:gd name="T88" fmla="*/ 124 w 1847"/>
                <a:gd name="T89" fmla="*/ 92 h 168"/>
                <a:gd name="T90" fmla="*/ 121 w 1847"/>
                <a:gd name="T91" fmla="*/ 79 h 168"/>
                <a:gd name="T92" fmla="*/ 118 w 1847"/>
                <a:gd name="T93" fmla="*/ 68 h 168"/>
                <a:gd name="T94" fmla="*/ 114 w 1847"/>
                <a:gd name="T95" fmla="*/ 60 h 168"/>
                <a:gd name="T96" fmla="*/ 110 w 1847"/>
                <a:gd name="T97" fmla="*/ 53 h 168"/>
                <a:gd name="T98" fmla="*/ 105 w 1847"/>
                <a:gd name="T99" fmla="*/ 50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67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68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69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70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71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72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73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74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75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76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77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78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79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80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81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82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83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84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85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86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87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88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89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90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91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92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93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94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95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96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97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98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99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00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01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02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21 w 216"/>
                <a:gd name="T1" fmla="*/ 163 h 373"/>
                <a:gd name="T2" fmla="*/ 3 w 216"/>
                <a:gd name="T3" fmla="*/ 163 h 373"/>
                <a:gd name="T4" fmla="*/ 3 w 216"/>
                <a:gd name="T5" fmla="*/ 260 h 373"/>
                <a:gd name="T6" fmla="*/ 21 w 216"/>
                <a:gd name="T7" fmla="*/ 260 h 373"/>
                <a:gd name="T8" fmla="*/ 24 w 216"/>
                <a:gd name="T9" fmla="*/ 281 h 373"/>
                <a:gd name="T10" fmla="*/ 0 w 216"/>
                <a:gd name="T11" fmla="*/ 281 h 373"/>
                <a:gd name="T12" fmla="*/ 0 w 216"/>
                <a:gd name="T13" fmla="*/ 0 h 373"/>
                <a:gd name="T14" fmla="*/ 24 w 216"/>
                <a:gd name="T15" fmla="*/ 0 h 373"/>
                <a:gd name="T16" fmla="*/ 21 w 216"/>
                <a:gd name="T17" fmla="*/ 22 h 373"/>
                <a:gd name="T18" fmla="*/ 3 w 216"/>
                <a:gd name="T19" fmla="*/ 22 h 373"/>
                <a:gd name="T20" fmla="*/ 3 w 216"/>
                <a:gd name="T21" fmla="*/ 129 h 373"/>
                <a:gd name="T22" fmla="*/ 21 w 216"/>
                <a:gd name="T23" fmla="*/ 129 h 373"/>
                <a:gd name="T24" fmla="*/ 21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03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04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05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06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21 w 216"/>
                <a:gd name="T1" fmla="*/ 165 h 372"/>
                <a:gd name="T2" fmla="*/ 3 w 216"/>
                <a:gd name="T3" fmla="*/ 165 h 372"/>
                <a:gd name="T4" fmla="*/ 3 w 216"/>
                <a:gd name="T5" fmla="*/ 260 h 372"/>
                <a:gd name="T6" fmla="*/ 21 w 216"/>
                <a:gd name="T7" fmla="*/ 260 h 372"/>
                <a:gd name="T8" fmla="*/ 24 w 216"/>
                <a:gd name="T9" fmla="*/ 282 h 372"/>
                <a:gd name="T10" fmla="*/ 0 w 216"/>
                <a:gd name="T11" fmla="*/ 282 h 372"/>
                <a:gd name="T12" fmla="*/ 0 w 216"/>
                <a:gd name="T13" fmla="*/ 0 h 372"/>
                <a:gd name="T14" fmla="*/ 24 w 216"/>
                <a:gd name="T15" fmla="*/ 0 h 372"/>
                <a:gd name="T16" fmla="*/ 21 w 216"/>
                <a:gd name="T17" fmla="*/ 21 h 372"/>
                <a:gd name="T18" fmla="*/ 3 w 216"/>
                <a:gd name="T19" fmla="*/ 21 h 372"/>
                <a:gd name="T20" fmla="*/ 3 w 216"/>
                <a:gd name="T21" fmla="*/ 130 h 372"/>
                <a:gd name="T22" fmla="*/ 21 w 216"/>
                <a:gd name="T23" fmla="*/ 130 h 372"/>
                <a:gd name="T24" fmla="*/ 21 w 216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07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08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21 w 217"/>
                <a:gd name="T1" fmla="*/ 165 h 372"/>
                <a:gd name="T2" fmla="*/ 3 w 217"/>
                <a:gd name="T3" fmla="*/ 165 h 372"/>
                <a:gd name="T4" fmla="*/ 3 w 217"/>
                <a:gd name="T5" fmla="*/ 260 h 372"/>
                <a:gd name="T6" fmla="*/ 21 w 217"/>
                <a:gd name="T7" fmla="*/ 260 h 372"/>
                <a:gd name="T8" fmla="*/ 24 w 217"/>
                <a:gd name="T9" fmla="*/ 282 h 372"/>
                <a:gd name="T10" fmla="*/ 0 w 217"/>
                <a:gd name="T11" fmla="*/ 282 h 372"/>
                <a:gd name="T12" fmla="*/ 0 w 217"/>
                <a:gd name="T13" fmla="*/ 0 h 372"/>
                <a:gd name="T14" fmla="*/ 24 w 217"/>
                <a:gd name="T15" fmla="*/ 0 h 372"/>
                <a:gd name="T16" fmla="*/ 21 w 217"/>
                <a:gd name="T17" fmla="*/ 21 h 372"/>
                <a:gd name="T18" fmla="*/ 3 w 217"/>
                <a:gd name="T19" fmla="*/ 21 h 372"/>
                <a:gd name="T20" fmla="*/ 3 w 217"/>
                <a:gd name="T21" fmla="*/ 130 h 372"/>
                <a:gd name="T22" fmla="*/ 21 w 217"/>
                <a:gd name="T23" fmla="*/ 130 h 372"/>
                <a:gd name="T24" fmla="*/ 21 w 217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09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10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11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12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3 w 216"/>
                <a:gd name="T1" fmla="*/ 163 h 373"/>
                <a:gd name="T2" fmla="*/ 20 w 216"/>
                <a:gd name="T3" fmla="*/ 163 h 373"/>
                <a:gd name="T4" fmla="*/ 20 w 216"/>
                <a:gd name="T5" fmla="*/ 260 h 373"/>
                <a:gd name="T6" fmla="*/ 3 w 216"/>
                <a:gd name="T7" fmla="*/ 260 h 373"/>
                <a:gd name="T8" fmla="*/ 0 w 216"/>
                <a:gd name="T9" fmla="*/ 281 h 373"/>
                <a:gd name="T10" fmla="*/ 23 w 216"/>
                <a:gd name="T11" fmla="*/ 281 h 373"/>
                <a:gd name="T12" fmla="*/ 23 w 216"/>
                <a:gd name="T13" fmla="*/ 0 h 373"/>
                <a:gd name="T14" fmla="*/ 0 w 216"/>
                <a:gd name="T15" fmla="*/ 0 h 373"/>
                <a:gd name="T16" fmla="*/ 3 w 216"/>
                <a:gd name="T17" fmla="*/ 22 h 373"/>
                <a:gd name="T18" fmla="*/ 20 w 216"/>
                <a:gd name="T19" fmla="*/ 22 h 373"/>
                <a:gd name="T20" fmla="*/ 20 w 216"/>
                <a:gd name="T21" fmla="*/ 129 h 373"/>
                <a:gd name="T22" fmla="*/ 3 w 216"/>
                <a:gd name="T23" fmla="*/ 129 h 373"/>
                <a:gd name="T24" fmla="*/ 3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13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14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15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16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17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3 w 215"/>
                <a:gd name="T1" fmla="*/ 165 h 372"/>
                <a:gd name="T2" fmla="*/ 21 w 215"/>
                <a:gd name="T3" fmla="*/ 165 h 372"/>
                <a:gd name="T4" fmla="*/ 21 w 215"/>
                <a:gd name="T5" fmla="*/ 260 h 372"/>
                <a:gd name="T6" fmla="*/ 3 w 215"/>
                <a:gd name="T7" fmla="*/ 260 h 372"/>
                <a:gd name="T8" fmla="*/ 0 w 215"/>
                <a:gd name="T9" fmla="*/ 282 h 372"/>
                <a:gd name="T10" fmla="*/ 24 w 215"/>
                <a:gd name="T11" fmla="*/ 282 h 372"/>
                <a:gd name="T12" fmla="*/ 24 w 215"/>
                <a:gd name="T13" fmla="*/ 0 h 372"/>
                <a:gd name="T14" fmla="*/ 0 w 215"/>
                <a:gd name="T15" fmla="*/ 0 h 372"/>
                <a:gd name="T16" fmla="*/ 3 w 215"/>
                <a:gd name="T17" fmla="*/ 21 h 372"/>
                <a:gd name="T18" fmla="*/ 21 w 215"/>
                <a:gd name="T19" fmla="*/ 21 h 372"/>
                <a:gd name="T20" fmla="*/ 21 w 215"/>
                <a:gd name="T21" fmla="*/ 130 h 372"/>
                <a:gd name="T22" fmla="*/ 3 w 215"/>
                <a:gd name="T23" fmla="*/ 130 h 372"/>
                <a:gd name="T24" fmla="*/ 3 w 215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18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19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20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21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22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23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24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25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2 w 37"/>
                <a:gd name="T1" fmla="*/ 36 h 38"/>
                <a:gd name="T2" fmla="*/ 3 w 37"/>
                <a:gd name="T3" fmla="*/ 34 h 38"/>
                <a:gd name="T4" fmla="*/ 3 w 37"/>
                <a:gd name="T5" fmla="*/ 30 h 38"/>
                <a:gd name="T6" fmla="*/ 4 w 37"/>
                <a:gd name="T7" fmla="*/ 23 h 38"/>
                <a:gd name="T8" fmla="*/ 4 w 37"/>
                <a:gd name="T9" fmla="*/ 19 h 38"/>
                <a:gd name="T10" fmla="*/ 4 w 37"/>
                <a:gd name="T11" fmla="*/ 12 h 38"/>
                <a:gd name="T12" fmla="*/ 3 w 37"/>
                <a:gd name="T13" fmla="*/ 5 h 38"/>
                <a:gd name="T14" fmla="*/ 3 w 37"/>
                <a:gd name="T15" fmla="*/ 1 h 38"/>
                <a:gd name="T16" fmla="*/ 2 w 37"/>
                <a:gd name="T17" fmla="*/ 0 h 38"/>
                <a:gd name="T18" fmla="*/ 1 w 37"/>
                <a:gd name="T19" fmla="*/ 1 h 38"/>
                <a:gd name="T20" fmla="*/ 1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23 h 38"/>
                <a:gd name="T28" fmla="*/ 1 w 37"/>
                <a:gd name="T29" fmla="*/ 30 h 38"/>
                <a:gd name="T30" fmla="*/ 1 w 37"/>
                <a:gd name="T31" fmla="*/ 34 h 38"/>
                <a:gd name="T32" fmla="*/ 2 w 37"/>
                <a:gd name="T33" fmla="*/ 36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</p:grpSp>
      <p:sp>
        <p:nvSpPr>
          <p:cNvPr id="426" name="Text Box 97"/>
          <p:cNvSpPr txBox="1">
            <a:spLocks noChangeArrowheads="1"/>
          </p:cNvSpPr>
          <p:nvPr/>
        </p:nvSpPr>
        <p:spPr bwMode="auto">
          <a:xfrm>
            <a:off x="8565614" y="7844158"/>
            <a:ext cx="1396058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социально-значимый объект</a:t>
            </a:r>
          </a:p>
        </p:txBody>
      </p:sp>
      <p:grpSp>
        <p:nvGrpSpPr>
          <p:cNvPr id="427" name="Группа 119"/>
          <p:cNvGrpSpPr>
            <a:grpSpLocks/>
          </p:cNvGrpSpPr>
          <p:nvPr/>
        </p:nvGrpSpPr>
        <p:grpSpPr bwMode="auto">
          <a:xfrm>
            <a:off x="8359430" y="8038210"/>
            <a:ext cx="117979" cy="105169"/>
            <a:chOff x="214313" y="8958263"/>
            <a:chExt cx="642937" cy="500062"/>
          </a:xfrm>
        </p:grpSpPr>
        <p:sp>
          <p:nvSpPr>
            <p:cNvPr id="428" name="Прямоугольник 15"/>
            <p:cNvSpPr>
              <a:spLocks noChangeArrowheads="1"/>
            </p:cNvSpPr>
            <p:nvPr/>
          </p:nvSpPr>
          <p:spPr bwMode="auto">
            <a:xfrm>
              <a:off x="214313" y="9172575"/>
              <a:ext cx="642937" cy="285750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958055"/>
              <a:endParaRPr lang="ru-RU" sz="600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429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2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958055"/>
              <a:endParaRPr lang="ru-RU" sz="600" dirty="0"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430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431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  <p:cxnSp>
            <p:nvCxnSpPr>
              <p:cNvPr id="432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</p:grpSp>
      </p:grpSp>
      <p:sp>
        <p:nvSpPr>
          <p:cNvPr id="433" name="Text Box 97"/>
          <p:cNvSpPr txBox="1">
            <a:spLocks noChangeArrowheads="1"/>
          </p:cNvSpPr>
          <p:nvPr/>
        </p:nvSpPr>
        <p:spPr bwMode="auto">
          <a:xfrm>
            <a:off x="8561303" y="7983001"/>
            <a:ext cx="1373860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больница</a:t>
            </a:r>
          </a:p>
        </p:txBody>
      </p:sp>
      <p:sp>
        <p:nvSpPr>
          <p:cNvPr id="218" name="TextBox 217"/>
          <p:cNvSpPr txBox="1"/>
          <p:nvPr/>
        </p:nvSpPr>
        <p:spPr>
          <a:xfrm>
            <a:off x="-26134" y="7580212"/>
            <a:ext cx="1966694" cy="632499"/>
          </a:xfrm>
          <a:prstGeom prst="rect">
            <a:avLst/>
          </a:prstGeom>
          <a:solidFill>
            <a:schemeClr val="bg1">
              <a:alpha val="85000"/>
            </a:schemeClr>
          </a:solidFill>
          <a:ln>
            <a:solidFill>
              <a:schemeClr val="tx1"/>
            </a:solidFill>
          </a:ln>
        </p:spPr>
        <p:txBody>
          <a:bodyPr wrap="square" lIns="77739" tIns="38871" rIns="77739" bIns="38871" rtlCol="0">
            <a:spAutoFit/>
          </a:bodyPr>
          <a:lstStyle/>
          <a:p>
            <a:r>
              <a:rPr lang="ru-RU" sz="6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17:00 15.10.2021</a:t>
            </a:r>
            <a:endParaRPr lang="ru-RU" sz="6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исп. ЦУКС ГУ МЧС по Ленинградской области</a:t>
            </a:r>
          </a:p>
          <a:p>
            <a:r>
              <a:rPr lang="ru-RU" altLang="ru-RU" sz="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 9 </a:t>
            </a:r>
            <a:r>
              <a:rPr lang="ru-RU" altLang="ru-RU" sz="6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Михеева В.В.</a:t>
            </a:r>
            <a:endParaRPr lang="ru-RU" sz="6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тел. 3930-1251</a:t>
            </a:r>
          </a:p>
          <a:p>
            <a:r>
              <a:rPr lang="ru-RU" sz="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использовались: АИУС РСЧС, </a:t>
            </a:r>
            <a:r>
              <a:rPr lang="en-US" sz="6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Gismeteo</a:t>
            </a:r>
            <a:r>
              <a:rPr lang="ru-RU" sz="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,</a:t>
            </a:r>
            <a:r>
              <a:rPr lang="en-US" sz="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Google Earth</a:t>
            </a:r>
          </a:p>
          <a:p>
            <a:r>
              <a:rPr lang="ru-RU" sz="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масштаб 1:72 000</a:t>
            </a:r>
          </a:p>
        </p:txBody>
      </p:sp>
      <p:pic>
        <p:nvPicPr>
          <p:cNvPr id="2" name="Рисунок 1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-21724" y="1052396"/>
            <a:ext cx="3372327" cy="1875202"/>
          </a:xfrm>
          <a:prstGeom prst="rect">
            <a:avLst/>
          </a:prstGeom>
          <a:ln>
            <a:solidFill>
              <a:schemeClr val="tx1"/>
            </a:solidFill>
          </a:ln>
        </p:spPr>
      </p:pic>
    </p:spTree>
    <p:extLst>
      <p:ext uri="{BB962C8B-B14F-4D97-AF65-F5344CB8AC3E}">
        <p14:creationId xmlns:p14="http://schemas.microsoft.com/office/powerpoint/2010/main" val="369561052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8914" name="Picture 2" descr="G:\гостил.jpg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6083" y="731835"/>
            <a:ext cx="10365204" cy="747712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17" name="Полилиния 116"/>
          <p:cNvSpPr/>
          <p:nvPr/>
        </p:nvSpPr>
        <p:spPr>
          <a:xfrm>
            <a:off x="27105" y="3568945"/>
            <a:ext cx="7082890" cy="1416578"/>
          </a:xfrm>
          <a:custGeom>
            <a:avLst/>
            <a:gdLst>
              <a:gd name="connsiteX0" fmla="*/ 0 w 6248400"/>
              <a:gd name="connsiteY0" fmla="*/ 1249680 h 1249680"/>
              <a:gd name="connsiteX1" fmla="*/ 236220 w 6248400"/>
              <a:gd name="connsiteY1" fmla="*/ 1143000 h 1249680"/>
              <a:gd name="connsiteX2" fmla="*/ 320040 w 6248400"/>
              <a:gd name="connsiteY2" fmla="*/ 1066800 h 1249680"/>
              <a:gd name="connsiteX3" fmla="*/ 388620 w 6248400"/>
              <a:gd name="connsiteY3" fmla="*/ 1021080 h 1249680"/>
              <a:gd name="connsiteX4" fmla="*/ 472440 w 6248400"/>
              <a:gd name="connsiteY4" fmla="*/ 952500 h 1249680"/>
              <a:gd name="connsiteX5" fmla="*/ 571500 w 6248400"/>
              <a:gd name="connsiteY5" fmla="*/ 937260 h 1249680"/>
              <a:gd name="connsiteX6" fmla="*/ 640080 w 6248400"/>
              <a:gd name="connsiteY6" fmla="*/ 899160 h 1249680"/>
              <a:gd name="connsiteX7" fmla="*/ 792480 w 6248400"/>
              <a:gd name="connsiteY7" fmla="*/ 838200 h 1249680"/>
              <a:gd name="connsiteX8" fmla="*/ 914400 w 6248400"/>
              <a:gd name="connsiteY8" fmla="*/ 800100 h 1249680"/>
              <a:gd name="connsiteX9" fmla="*/ 1028700 w 6248400"/>
              <a:gd name="connsiteY9" fmla="*/ 769620 h 1249680"/>
              <a:gd name="connsiteX10" fmla="*/ 1173480 w 6248400"/>
              <a:gd name="connsiteY10" fmla="*/ 739140 h 1249680"/>
              <a:gd name="connsiteX11" fmla="*/ 1219200 w 6248400"/>
              <a:gd name="connsiteY11" fmla="*/ 731520 h 1249680"/>
              <a:gd name="connsiteX12" fmla="*/ 1424940 w 6248400"/>
              <a:gd name="connsiteY12" fmla="*/ 701040 h 1249680"/>
              <a:gd name="connsiteX13" fmla="*/ 1478280 w 6248400"/>
              <a:gd name="connsiteY13" fmla="*/ 693420 h 1249680"/>
              <a:gd name="connsiteX14" fmla="*/ 1516380 w 6248400"/>
              <a:gd name="connsiteY14" fmla="*/ 693420 h 1249680"/>
              <a:gd name="connsiteX15" fmla="*/ 1653540 w 6248400"/>
              <a:gd name="connsiteY15" fmla="*/ 693420 h 1249680"/>
              <a:gd name="connsiteX16" fmla="*/ 1729740 w 6248400"/>
              <a:gd name="connsiteY16" fmla="*/ 685800 h 1249680"/>
              <a:gd name="connsiteX17" fmla="*/ 1790700 w 6248400"/>
              <a:gd name="connsiteY17" fmla="*/ 617220 h 1249680"/>
              <a:gd name="connsiteX18" fmla="*/ 1866900 w 6248400"/>
              <a:gd name="connsiteY18" fmla="*/ 571500 h 1249680"/>
              <a:gd name="connsiteX19" fmla="*/ 1965960 w 6248400"/>
              <a:gd name="connsiteY19" fmla="*/ 541020 h 1249680"/>
              <a:gd name="connsiteX20" fmla="*/ 2072640 w 6248400"/>
              <a:gd name="connsiteY20" fmla="*/ 510540 h 1249680"/>
              <a:gd name="connsiteX21" fmla="*/ 2125980 w 6248400"/>
              <a:gd name="connsiteY21" fmla="*/ 510540 h 1249680"/>
              <a:gd name="connsiteX22" fmla="*/ 2179320 w 6248400"/>
              <a:gd name="connsiteY22" fmla="*/ 510540 h 1249680"/>
              <a:gd name="connsiteX23" fmla="*/ 2209800 w 6248400"/>
              <a:gd name="connsiteY23" fmla="*/ 518160 h 1249680"/>
              <a:gd name="connsiteX24" fmla="*/ 2369820 w 6248400"/>
              <a:gd name="connsiteY24" fmla="*/ 525780 h 1249680"/>
              <a:gd name="connsiteX25" fmla="*/ 2407920 w 6248400"/>
              <a:gd name="connsiteY25" fmla="*/ 525780 h 1249680"/>
              <a:gd name="connsiteX26" fmla="*/ 2537460 w 6248400"/>
              <a:gd name="connsiteY26" fmla="*/ 525780 h 1249680"/>
              <a:gd name="connsiteX27" fmla="*/ 2621280 w 6248400"/>
              <a:gd name="connsiteY27" fmla="*/ 510540 h 1249680"/>
              <a:gd name="connsiteX28" fmla="*/ 2842260 w 6248400"/>
              <a:gd name="connsiteY28" fmla="*/ 487680 h 1249680"/>
              <a:gd name="connsiteX29" fmla="*/ 2849880 w 6248400"/>
              <a:gd name="connsiteY29" fmla="*/ 487680 h 1249680"/>
              <a:gd name="connsiteX30" fmla="*/ 2903220 w 6248400"/>
              <a:gd name="connsiteY30" fmla="*/ 480060 h 1249680"/>
              <a:gd name="connsiteX31" fmla="*/ 2956560 w 6248400"/>
              <a:gd name="connsiteY31" fmla="*/ 464820 h 1249680"/>
              <a:gd name="connsiteX32" fmla="*/ 3025140 w 6248400"/>
              <a:gd name="connsiteY32" fmla="*/ 464820 h 1249680"/>
              <a:gd name="connsiteX33" fmla="*/ 3154680 w 6248400"/>
              <a:gd name="connsiteY33" fmla="*/ 464820 h 1249680"/>
              <a:gd name="connsiteX34" fmla="*/ 3238500 w 6248400"/>
              <a:gd name="connsiteY34" fmla="*/ 464820 h 1249680"/>
              <a:gd name="connsiteX35" fmla="*/ 3314700 w 6248400"/>
              <a:gd name="connsiteY35" fmla="*/ 464820 h 1249680"/>
              <a:gd name="connsiteX36" fmla="*/ 3375660 w 6248400"/>
              <a:gd name="connsiteY36" fmla="*/ 396240 h 1249680"/>
              <a:gd name="connsiteX37" fmla="*/ 3528060 w 6248400"/>
              <a:gd name="connsiteY37" fmla="*/ 342900 h 1249680"/>
              <a:gd name="connsiteX38" fmla="*/ 3642360 w 6248400"/>
              <a:gd name="connsiteY38" fmla="*/ 289560 h 1249680"/>
              <a:gd name="connsiteX39" fmla="*/ 3733800 w 6248400"/>
              <a:gd name="connsiteY39" fmla="*/ 259080 h 1249680"/>
              <a:gd name="connsiteX40" fmla="*/ 3794760 w 6248400"/>
              <a:gd name="connsiteY40" fmla="*/ 228600 h 1249680"/>
              <a:gd name="connsiteX41" fmla="*/ 3924300 w 6248400"/>
              <a:gd name="connsiteY41" fmla="*/ 228600 h 1249680"/>
              <a:gd name="connsiteX42" fmla="*/ 3977640 w 6248400"/>
              <a:gd name="connsiteY42" fmla="*/ 220980 h 1249680"/>
              <a:gd name="connsiteX43" fmla="*/ 4038600 w 6248400"/>
              <a:gd name="connsiteY43" fmla="*/ 213360 h 1249680"/>
              <a:gd name="connsiteX44" fmla="*/ 4107180 w 6248400"/>
              <a:gd name="connsiteY44" fmla="*/ 190500 h 1249680"/>
              <a:gd name="connsiteX45" fmla="*/ 4198620 w 6248400"/>
              <a:gd name="connsiteY45" fmla="*/ 190500 h 1249680"/>
              <a:gd name="connsiteX46" fmla="*/ 4282440 w 6248400"/>
              <a:gd name="connsiteY46" fmla="*/ 190500 h 1249680"/>
              <a:gd name="connsiteX47" fmla="*/ 4389120 w 6248400"/>
              <a:gd name="connsiteY47" fmla="*/ 190500 h 1249680"/>
              <a:gd name="connsiteX48" fmla="*/ 4594860 w 6248400"/>
              <a:gd name="connsiteY48" fmla="*/ 152400 h 1249680"/>
              <a:gd name="connsiteX49" fmla="*/ 4693920 w 6248400"/>
              <a:gd name="connsiteY49" fmla="*/ 152400 h 1249680"/>
              <a:gd name="connsiteX50" fmla="*/ 4853940 w 6248400"/>
              <a:gd name="connsiteY50" fmla="*/ 137160 h 1249680"/>
              <a:gd name="connsiteX51" fmla="*/ 5006340 w 6248400"/>
              <a:gd name="connsiteY51" fmla="*/ 99060 h 1249680"/>
              <a:gd name="connsiteX52" fmla="*/ 5097780 w 6248400"/>
              <a:gd name="connsiteY52" fmla="*/ 83820 h 1249680"/>
              <a:gd name="connsiteX53" fmla="*/ 5189220 w 6248400"/>
              <a:gd name="connsiteY53" fmla="*/ 83820 h 1249680"/>
              <a:gd name="connsiteX54" fmla="*/ 5402580 w 6248400"/>
              <a:gd name="connsiteY54" fmla="*/ 53340 h 1249680"/>
              <a:gd name="connsiteX55" fmla="*/ 5501640 w 6248400"/>
              <a:gd name="connsiteY55" fmla="*/ 53340 h 1249680"/>
              <a:gd name="connsiteX56" fmla="*/ 5753100 w 6248400"/>
              <a:gd name="connsiteY56" fmla="*/ 38100 h 1249680"/>
              <a:gd name="connsiteX57" fmla="*/ 5783580 w 6248400"/>
              <a:gd name="connsiteY57" fmla="*/ 38100 h 1249680"/>
              <a:gd name="connsiteX58" fmla="*/ 5875020 w 6248400"/>
              <a:gd name="connsiteY58" fmla="*/ 38100 h 1249680"/>
              <a:gd name="connsiteX59" fmla="*/ 5989320 w 6248400"/>
              <a:gd name="connsiteY59" fmla="*/ 15240 h 1249680"/>
              <a:gd name="connsiteX60" fmla="*/ 6103620 w 6248400"/>
              <a:gd name="connsiteY60" fmla="*/ 15240 h 1249680"/>
              <a:gd name="connsiteX61" fmla="*/ 6248400 w 6248400"/>
              <a:gd name="connsiteY61" fmla="*/ 0 h 12496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</a:cxnLst>
            <a:rect l="l" t="t" r="r" b="b"/>
            <a:pathLst>
              <a:path w="6248400" h="1249680">
                <a:moveTo>
                  <a:pt x="0" y="1249680"/>
                </a:moveTo>
                <a:cubicBezTo>
                  <a:pt x="91440" y="1211580"/>
                  <a:pt x="182880" y="1173480"/>
                  <a:pt x="236220" y="1143000"/>
                </a:cubicBezTo>
                <a:cubicBezTo>
                  <a:pt x="289560" y="1112520"/>
                  <a:pt x="294640" y="1087120"/>
                  <a:pt x="320040" y="1066800"/>
                </a:cubicBezTo>
                <a:cubicBezTo>
                  <a:pt x="345440" y="1046480"/>
                  <a:pt x="363220" y="1040130"/>
                  <a:pt x="388620" y="1021080"/>
                </a:cubicBezTo>
                <a:cubicBezTo>
                  <a:pt x="414020" y="1002030"/>
                  <a:pt x="441960" y="966470"/>
                  <a:pt x="472440" y="952500"/>
                </a:cubicBezTo>
                <a:cubicBezTo>
                  <a:pt x="502920" y="938530"/>
                  <a:pt x="543560" y="946150"/>
                  <a:pt x="571500" y="937260"/>
                </a:cubicBezTo>
                <a:cubicBezTo>
                  <a:pt x="599440" y="928370"/>
                  <a:pt x="603250" y="915670"/>
                  <a:pt x="640080" y="899160"/>
                </a:cubicBezTo>
                <a:cubicBezTo>
                  <a:pt x="676910" y="882650"/>
                  <a:pt x="746760" y="854710"/>
                  <a:pt x="792480" y="838200"/>
                </a:cubicBezTo>
                <a:cubicBezTo>
                  <a:pt x="838200" y="821690"/>
                  <a:pt x="875030" y="811530"/>
                  <a:pt x="914400" y="800100"/>
                </a:cubicBezTo>
                <a:cubicBezTo>
                  <a:pt x="953770" y="788670"/>
                  <a:pt x="985520" y="779780"/>
                  <a:pt x="1028700" y="769620"/>
                </a:cubicBezTo>
                <a:cubicBezTo>
                  <a:pt x="1071880" y="759460"/>
                  <a:pt x="1141730" y="745490"/>
                  <a:pt x="1173480" y="739140"/>
                </a:cubicBezTo>
                <a:cubicBezTo>
                  <a:pt x="1205230" y="732790"/>
                  <a:pt x="1219200" y="731520"/>
                  <a:pt x="1219200" y="731520"/>
                </a:cubicBezTo>
                <a:lnTo>
                  <a:pt x="1424940" y="701040"/>
                </a:lnTo>
                <a:cubicBezTo>
                  <a:pt x="1468120" y="694690"/>
                  <a:pt x="1463040" y="694690"/>
                  <a:pt x="1478280" y="693420"/>
                </a:cubicBezTo>
                <a:cubicBezTo>
                  <a:pt x="1493520" y="692150"/>
                  <a:pt x="1516380" y="693420"/>
                  <a:pt x="1516380" y="693420"/>
                </a:cubicBezTo>
                <a:cubicBezTo>
                  <a:pt x="1545590" y="693420"/>
                  <a:pt x="1617980" y="694690"/>
                  <a:pt x="1653540" y="693420"/>
                </a:cubicBezTo>
                <a:cubicBezTo>
                  <a:pt x="1689100" y="692150"/>
                  <a:pt x="1706880" y="698500"/>
                  <a:pt x="1729740" y="685800"/>
                </a:cubicBezTo>
                <a:cubicBezTo>
                  <a:pt x="1752600" y="673100"/>
                  <a:pt x="1767840" y="636270"/>
                  <a:pt x="1790700" y="617220"/>
                </a:cubicBezTo>
                <a:cubicBezTo>
                  <a:pt x="1813560" y="598170"/>
                  <a:pt x="1837690" y="584200"/>
                  <a:pt x="1866900" y="571500"/>
                </a:cubicBezTo>
                <a:cubicBezTo>
                  <a:pt x="1896110" y="558800"/>
                  <a:pt x="1931670" y="551180"/>
                  <a:pt x="1965960" y="541020"/>
                </a:cubicBezTo>
                <a:cubicBezTo>
                  <a:pt x="2000250" y="530860"/>
                  <a:pt x="2045970" y="515620"/>
                  <a:pt x="2072640" y="510540"/>
                </a:cubicBezTo>
                <a:cubicBezTo>
                  <a:pt x="2099310" y="505460"/>
                  <a:pt x="2125980" y="510540"/>
                  <a:pt x="2125980" y="510540"/>
                </a:cubicBezTo>
                <a:cubicBezTo>
                  <a:pt x="2143760" y="510540"/>
                  <a:pt x="2165350" y="509270"/>
                  <a:pt x="2179320" y="510540"/>
                </a:cubicBezTo>
                <a:cubicBezTo>
                  <a:pt x="2193290" y="511810"/>
                  <a:pt x="2178050" y="515620"/>
                  <a:pt x="2209800" y="518160"/>
                </a:cubicBezTo>
                <a:cubicBezTo>
                  <a:pt x="2241550" y="520700"/>
                  <a:pt x="2336800" y="524510"/>
                  <a:pt x="2369820" y="525780"/>
                </a:cubicBezTo>
                <a:cubicBezTo>
                  <a:pt x="2402840" y="527050"/>
                  <a:pt x="2407920" y="525780"/>
                  <a:pt x="2407920" y="525780"/>
                </a:cubicBezTo>
                <a:cubicBezTo>
                  <a:pt x="2435860" y="525780"/>
                  <a:pt x="2501900" y="528320"/>
                  <a:pt x="2537460" y="525780"/>
                </a:cubicBezTo>
                <a:cubicBezTo>
                  <a:pt x="2573020" y="523240"/>
                  <a:pt x="2570480" y="516890"/>
                  <a:pt x="2621280" y="510540"/>
                </a:cubicBezTo>
                <a:cubicBezTo>
                  <a:pt x="2672080" y="504190"/>
                  <a:pt x="2804160" y="491490"/>
                  <a:pt x="2842260" y="487680"/>
                </a:cubicBezTo>
                <a:cubicBezTo>
                  <a:pt x="2880360" y="483870"/>
                  <a:pt x="2839720" y="488950"/>
                  <a:pt x="2849880" y="487680"/>
                </a:cubicBezTo>
                <a:cubicBezTo>
                  <a:pt x="2860040" y="486410"/>
                  <a:pt x="2885440" y="483870"/>
                  <a:pt x="2903220" y="480060"/>
                </a:cubicBezTo>
                <a:cubicBezTo>
                  <a:pt x="2921000" y="476250"/>
                  <a:pt x="2936240" y="467360"/>
                  <a:pt x="2956560" y="464820"/>
                </a:cubicBezTo>
                <a:cubicBezTo>
                  <a:pt x="2976880" y="462280"/>
                  <a:pt x="3025140" y="464820"/>
                  <a:pt x="3025140" y="464820"/>
                </a:cubicBezTo>
                <a:lnTo>
                  <a:pt x="3154680" y="464820"/>
                </a:lnTo>
                <a:lnTo>
                  <a:pt x="3238500" y="464820"/>
                </a:lnTo>
                <a:cubicBezTo>
                  <a:pt x="3265170" y="464820"/>
                  <a:pt x="3291840" y="476250"/>
                  <a:pt x="3314700" y="464820"/>
                </a:cubicBezTo>
                <a:cubicBezTo>
                  <a:pt x="3337560" y="453390"/>
                  <a:pt x="3340100" y="416560"/>
                  <a:pt x="3375660" y="396240"/>
                </a:cubicBezTo>
                <a:cubicBezTo>
                  <a:pt x="3411220" y="375920"/>
                  <a:pt x="3483610" y="360680"/>
                  <a:pt x="3528060" y="342900"/>
                </a:cubicBezTo>
                <a:cubicBezTo>
                  <a:pt x="3572510" y="325120"/>
                  <a:pt x="3608070" y="303530"/>
                  <a:pt x="3642360" y="289560"/>
                </a:cubicBezTo>
                <a:cubicBezTo>
                  <a:pt x="3676650" y="275590"/>
                  <a:pt x="3708400" y="269240"/>
                  <a:pt x="3733800" y="259080"/>
                </a:cubicBezTo>
                <a:cubicBezTo>
                  <a:pt x="3759200" y="248920"/>
                  <a:pt x="3763010" y="233680"/>
                  <a:pt x="3794760" y="228600"/>
                </a:cubicBezTo>
                <a:cubicBezTo>
                  <a:pt x="3826510" y="223520"/>
                  <a:pt x="3893820" y="229870"/>
                  <a:pt x="3924300" y="228600"/>
                </a:cubicBezTo>
                <a:cubicBezTo>
                  <a:pt x="3954780" y="227330"/>
                  <a:pt x="3977640" y="220980"/>
                  <a:pt x="3977640" y="220980"/>
                </a:cubicBezTo>
                <a:cubicBezTo>
                  <a:pt x="3996690" y="218440"/>
                  <a:pt x="4017010" y="218440"/>
                  <a:pt x="4038600" y="213360"/>
                </a:cubicBezTo>
                <a:cubicBezTo>
                  <a:pt x="4060190" y="208280"/>
                  <a:pt x="4080510" y="194310"/>
                  <a:pt x="4107180" y="190500"/>
                </a:cubicBezTo>
                <a:cubicBezTo>
                  <a:pt x="4133850" y="186690"/>
                  <a:pt x="4198620" y="190500"/>
                  <a:pt x="4198620" y="190500"/>
                </a:cubicBezTo>
                <a:lnTo>
                  <a:pt x="4282440" y="190500"/>
                </a:lnTo>
                <a:cubicBezTo>
                  <a:pt x="4314190" y="190500"/>
                  <a:pt x="4337050" y="196850"/>
                  <a:pt x="4389120" y="190500"/>
                </a:cubicBezTo>
                <a:cubicBezTo>
                  <a:pt x="4441190" y="184150"/>
                  <a:pt x="4544060" y="158750"/>
                  <a:pt x="4594860" y="152400"/>
                </a:cubicBezTo>
                <a:cubicBezTo>
                  <a:pt x="4645660" y="146050"/>
                  <a:pt x="4650740" y="154940"/>
                  <a:pt x="4693920" y="152400"/>
                </a:cubicBezTo>
                <a:cubicBezTo>
                  <a:pt x="4737100" y="149860"/>
                  <a:pt x="4801870" y="146050"/>
                  <a:pt x="4853940" y="137160"/>
                </a:cubicBezTo>
                <a:cubicBezTo>
                  <a:pt x="4906010" y="128270"/>
                  <a:pt x="4965700" y="107950"/>
                  <a:pt x="5006340" y="99060"/>
                </a:cubicBezTo>
                <a:cubicBezTo>
                  <a:pt x="5046980" y="90170"/>
                  <a:pt x="5067300" y="86360"/>
                  <a:pt x="5097780" y="83820"/>
                </a:cubicBezTo>
                <a:cubicBezTo>
                  <a:pt x="5128260" y="81280"/>
                  <a:pt x="5138420" y="88900"/>
                  <a:pt x="5189220" y="83820"/>
                </a:cubicBezTo>
                <a:cubicBezTo>
                  <a:pt x="5240020" y="78740"/>
                  <a:pt x="5350510" y="58420"/>
                  <a:pt x="5402580" y="53340"/>
                </a:cubicBezTo>
                <a:cubicBezTo>
                  <a:pt x="5454650" y="48260"/>
                  <a:pt x="5443220" y="55880"/>
                  <a:pt x="5501640" y="53340"/>
                </a:cubicBezTo>
                <a:cubicBezTo>
                  <a:pt x="5560060" y="50800"/>
                  <a:pt x="5706110" y="40640"/>
                  <a:pt x="5753100" y="38100"/>
                </a:cubicBezTo>
                <a:cubicBezTo>
                  <a:pt x="5800090" y="35560"/>
                  <a:pt x="5783580" y="38100"/>
                  <a:pt x="5783580" y="38100"/>
                </a:cubicBezTo>
                <a:cubicBezTo>
                  <a:pt x="5803900" y="38100"/>
                  <a:pt x="5840730" y="41910"/>
                  <a:pt x="5875020" y="38100"/>
                </a:cubicBezTo>
                <a:cubicBezTo>
                  <a:pt x="5909310" y="34290"/>
                  <a:pt x="5951220" y="19050"/>
                  <a:pt x="5989320" y="15240"/>
                </a:cubicBezTo>
                <a:cubicBezTo>
                  <a:pt x="6027420" y="11430"/>
                  <a:pt x="6060440" y="17780"/>
                  <a:pt x="6103620" y="15240"/>
                </a:cubicBezTo>
                <a:cubicBezTo>
                  <a:pt x="6146800" y="12700"/>
                  <a:pt x="6197600" y="6350"/>
                  <a:pt x="6248400" y="0"/>
                </a:cubicBezTo>
              </a:path>
            </a:pathLst>
          </a:custGeom>
          <a:noFill/>
          <a:ln w="38100">
            <a:solidFill>
              <a:schemeClr val="accent6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 sz="1842">
              <a:ln>
                <a:solidFill>
                  <a:schemeClr val="accent6">
                    <a:lumMod val="75000"/>
                  </a:schemeClr>
                </a:solidFill>
              </a:ln>
              <a:solidFill>
                <a:schemeClr val="accent6">
                  <a:lumMod val="75000"/>
                </a:schemeClr>
              </a:solidFill>
            </a:endParaRPr>
          </a:p>
        </p:txBody>
      </p:sp>
      <p:sp>
        <p:nvSpPr>
          <p:cNvPr id="38916" name="AutoShape 24"/>
          <p:cNvSpPr>
            <a:spLocks noChangeArrowheads="1"/>
          </p:cNvSpPr>
          <p:nvPr/>
        </p:nvSpPr>
        <p:spPr bwMode="auto">
          <a:xfrm>
            <a:off x="4383179" y="3152348"/>
            <a:ext cx="2178313" cy="735551"/>
          </a:xfrm>
          <a:prstGeom prst="wedgeRectCallout">
            <a:avLst>
              <a:gd name="adj1" fmla="val 26535"/>
              <a:gd name="adj2" fmla="val 184951"/>
            </a:avLst>
          </a:prstGeom>
          <a:solidFill>
            <a:srgbClr val="FFFF00"/>
          </a:solidFill>
          <a:ln w="28575">
            <a:solidFill>
              <a:srgbClr val="FF3300"/>
            </a:solidFill>
            <a:miter lim="800000"/>
            <a:headEnd/>
            <a:tailEnd/>
          </a:ln>
        </p:spPr>
        <p:txBody>
          <a:bodyPr lIns="74382" tIns="37195" rIns="74382" bIns="37195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/>
            <a:r>
              <a:rPr lang="ru-RU" altLang="ru-RU" sz="1020" u="sng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Аварийно-опасный участок </a:t>
            </a:r>
          </a:p>
          <a:p>
            <a:pPr algn="ctr"/>
            <a:r>
              <a:rPr lang="ru-RU" altLang="ru-RU" sz="1020" u="sng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32-35 км, 37-43 км, 45-47 км, 50-54 км, 59-60 км </a:t>
            </a:r>
          </a:p>
          <a:p>
            <a:pPr algn="ctr"/>
            <a:r>
              <a:rPr lang="ru-RU" altLang="ru-RU" sz="1020" u="sng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(крутые повороты)</a:t>
            </a:r>
            <a:endParaRPr lang="en-US" altLang="ru-RU" sz="1020" u="sng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31" name="Прямоугольник 130"/>
          <p:cNvSpPr/>
          <p:nvPr/>
        </p:nvSpPr>
        <p:spPr>
          <a:xfrm>
            <a:off x="4760991" y="6626871"/>
            <a:ext cx="1568203" cy="218806"/>
          </a:xfrm>
          <a:prstGeom prst="rect">
            <a:avLst/>
          </a:prstGeom>
          <a:solidFill>
            <a:srgbClr val="C5E0B4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61212" tIns="30606" rIns="61212" bIns="30606" anchor="ctr" anchorCtr="1">
            <a:spAutoFit/>
          </a:bodyPr>
          <a:lstStyle/>
          <a:p>
            <a:pPr algn="ctr">
              <a:defRPr/>
            </a:pPr>
            <a:r>
              <a:rPr lang="ru-RU" sz="1020" b="1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Объездная дорога: </a:t>
            </a:r>
            <a:r>
              <a:rPr lang="ru-RU" sz="102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30 км</a:t>
            </a:r>
          </a:p>
        </p:txBody>
      </p:sp>
      <p:sp>
        <p:nvSpPr>
          <p:cNvPr id="38925" name="Прямоугольник 128"/>
          <p:cNvSpPr>
            <a:spLocks noChangeArrowheads="1"/>
          </p:cNvSpPr>
          <p:nvPr/>
        </p:nvSpPr>
        <p:spPr bwMode="auto">
          <a:xfrm>
            <a:off x="4229645" y="5007437"/>
            <a:ext cx="869026" cy="323402"/>
          </a:xfrm>
          <a:prstGeom prst="rect">
            <a:avLst/>
          </a:prstGeom>
          <a:solidFill>
            <a:srgbClr val="FFFF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61146" tIns="30572" rIns="61146" bIns="30572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/>
            <a:r>
              <a:rPr lang="ru-RU" altLang="ru-RU" sz="1700" b="1">
                <a:latin typeface="Times New Roman" panose="02020603050405020304" pitchFamily="18" charset="0"/>
                <a:cs typeface="Times New Roman" panose="02020603050405020304" pitchFamily="18" charset="0"/>
              </a:rPr>
              <a:t>Кипень</a:t>
            </a:r>
          </a:p>
        </p:txBody>
      </p:sp>
      <p:sp>
        <p:nvSpPr>
          <p:cNvPr id="18" name="Полилиния 17"/>
          <p:cNvSpPr/>
          <p:nvPr/>
        </p:nvSpPr>
        <p:spPr>
          <a:xfrm>
            <a:off x="19380" y="3946412"/>
            <a:ext cx="9617136" cy="3087224"/>
          </a:xfrm>
          <a:custGeom>
            <a:avLst/>
            <a:gdLst>
              <a:gd name="connsiteX0" fmla="*/ 0 w 11401425"/>
              <a:gd name="connsiteY0" fmla="*/ 2990850 h 2990850"/>
              <a:gd name="connsiteX1" fmla="*/ 1457325 w 11401425"/>
              <a:gd name="connsiteY1" fmla="*/ 2867025 h 2990850"/>
              <a:gd name="connsiteX2" fmla="*/ 3552825 w 11401425"/>
              <a:gd name="connsiteY2" fmla="*/ 2286000 h 2990850"/>
              <a:gd name="connsiteX3" fmla="*/ 5372100 w 11401425"/>
              <a:gd name="connsiteY3" fmla="*/ 2038350 h 2990850"/>
              <a:gd name="connsiteX4" fmla="*/ 11401425 w 11401425"/>
              <a:gd name="connsiteY4" fmla="*/ 0 h 29908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401425" h="2990850">
                <a:moveTo>
                  <a:pt x="0" y="2990850"/>
                </a:moveTo>
                <a:lnTo>
                  <a:pt x="1457325" y="2867025"/>
                </a:lnTo>
                <a:lnTo>
                  <a:pt x="3552825" y="2286000"/>
                </a:lnTo>
                <a:lnTo>
                  <a:pt x="5372100" y="2038350"/>
                </a:lnTo>
                <a:lnTo>
                  <a:pt x="11401425" y="0"/>
                </a:lnTo>
              </a:path>
            </a:pathLst>
          </a:custGeom>
          <a:ln w="381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anchor="ctr"/>
          <a:lstStyle/>
          <a:p>
            <a:pPr algn="ctr">
              <a:defRPr/>
            </a:pPr>
            <a:endParaRPr lang="ru-RU" sz="1190"/>
          </a:p>
        </p:txBody>
      </p:sp>
      <p:sp>
        <p:nvSpPr>
          <p:cNvPr id="17" name="Text Box 2"/>
          <p:cNvSpPr txBox="1">
            <a:spLocks noChangeArrowheads="1"/>
          </p:cNvSpPr>
          <p:nvPr/>
        </p:nvSpPr>
        <p:spPr bwMode="auto">
          <a:xfrm>
            <a:off x="-33983" y="13616"/>
            <a:ext cx="10376237" cy="759747"/>
          </a:xfrm>
          <a:prstGeom prst="rect">
            <a:avLst/>
          </a:prstGeom>
          <a:solidFill>
            <a:schemeClr val="accent1">
              <a:lumMod val="50000"/>
            </a:schemeClr>
          </a:solidFill>
          <a:ln w="9525">
            <a:noFill/>
            <a:miter lim="800000"/>
            <a:headEnd/>
            <a:tailEnd/>
          </a:ln>
        </p:spPr>
        <p:txBody>
          <a:bodyPr lIns="39620" tIns="19811" rIns="39620" bIns="19811" anchor="ctr"/>
          <a:lstStyle>
            <a:defPPr>
              <a:defRPr lang="ru-RU"/>
            </a:defPPr>
            <a:lvl1pPr algn="ctr">
              <a:defRPr sz="119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ru-RU" sz="1200" dirty="0"/>
              <a:t>ИНФОРМАЦИОННЫЕ МАТЕРИАЛЫ ПО РИСКУ НАРУШЕНИЯ ТРАНСПОРТНОГО СООБЩЕНИЯ, СВЯЗАННЫХ </a:t>
            </a:r>
          </a:p>
          <a:p>
            <a:r>
              <a:rPr lang="ru-RU" sz="1200" dirty="0"/>
              <a:t>С НЕБЛАГОПРИЯТНЫМИ МЕТЕОЯВЛЕНИЯМИ НА ТЕРРИТОРИИ</a:t>
            </a:r>
            <a:r>
              <a:rPr lang="en-US" sz="1200" dirty="0"/>
              <a:t> </a:t>
            </a:r>
            <a:r>
              <a:rPr lang="ru-RU" sz="1200" dirty="0"/>
              <a:t>ФЕДЕРАЛЬНОЙ  ТРАССЫ А-120 «НАРВА»</a:t>
            </a:r>
          </a:p>
          <a:p>
            <a:r>
              <a:rPr lang="ru-RU" sz="1200" dirty="0"/>
              <a:t> ( НА </a:t>
            </a:r>
            <a:r>
              <a:rPr lang="ru-RU" sz="1200" dirty="0" smtClean="0"/>
              <a:t>15.10.2021)</a:t>
            </a:r>
            <a:endParaRPr lang="ru-RU" sz="1200" dirty="0"/>
          </a:p>
        </p:txBody>
      </p:sp>
      <p:sp>
        <p:nvSpPr>
          <p:cNvPr id="22" name="Прямоугольник 21"/>
          <p:cNvSpPr/>
          <p:nvPr/>
        </p:nvSpPr>
        <p:spPr>
          <a:xfrm>
            <a:off x="-33982" y="789404"/>
            <a:ext cx="3366686" cy="308952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3652" tIns="51826" rIns="103652" bIns="51826" rtlCol="0" anchor="ctr"/>
          <a:lstStyle>
            <a:defPPr>
              <a:defRPr lang="ru-RU"/>
            </a:defPPr>
            <a:lvl1pPr marL="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429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6858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287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3716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17145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0574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24003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27432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ru-RU" sz="1587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Прогноз метеоявлений</a:t>
            </a:r>
          </a:p>
        </p:txBody>
      </p:sp>
      <p:sp>
        <p:nvSpPr>
          <p:cNvPr id="118" name="Овал 117"/>
          <p:cNvSpPr>
            <a:spLocks noChangeArrowheads="1"/>
          </p:cNvSpPr>
          <p:nvPr/>
        </p:nvSpPr>
        <p:spPr bwMode="auto">
          <a:xfrm rot="5238055">
            <a:off x="4583112" y="5408642"/>
            <a:ext cx="162091" cy="186238"/>
          </a:xfrm>
          <a:prstGeom prst="ellipse">
            <a:avLst/>
          </a:prstGeom>
          <a:solidFill>
            <a:srgbClr val="FF0000"/>
          </a:solidFill>
          <a:ln w="25400" algn="ctr">
            <a:solidFill>
              <a:srgbClr val="385D8A"/>
            </a:solidFill>
            <a:round/>
            <a:headEnd/>
            <a:tailEnd/>
          </a:ln>
        </p:spPr>
        <p:txBody>
          <a:bodyPr rot="10800000" vert="eaVert" lIns="103361" tIns="51678" rIns="103361" bIns="51678" anchor="ctr"/>
          <a:lstStyle/>
          <a:p>
            <a:pPr algn="ctr">
              <a:defRPr/>
            </a:pPr>
            <a:endParaRPr lang="ru-RU" sz="1842" dirty="0">
              <a:solidFill>
                <a:schemeClr val="lt1"/>
              </a:solidFill>
            </a:endParaRPr>
          </a:p>
        </p:txBody>
      </p:sp>
      <p:grpSp>
        <p:nvGrpSpPr>
          <p:cNvPr id="119" name="Group 316"/>
          <p:cNvGrpSpPr>
            <a:grpSpLocks/>
          </p:cNvGrpSpPr>
          <p:nvPr/>
        </p:nvGrpSpPr>
        <p:grpSpPr bwMode="auto">
          <a:xfrm>
            <a:off x="4383180" y="5471510"/>
            <a:ext cx="211486" cy="168321"/>
            <a:chOff x="4727" y="2506"/>
            <a:chExt cx="706" cy="1172"/>
          </a:xfrm>
        </p:grpSpPr>
        <p:sp>
          <p:nvSpPr>
            <p:cNvPr id="121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07 h 135"/>
                <a:gd name="T2" fmla="*/ 0 w 139"/>
                <a:gd name="T3" fmla="*/ 73 h 135"/>
                <a:gd name="T4" fmla="*/ 5 w 139"/>
                <a:gd name="T5" fmla="*/ 73 h 135"/>
                <a:gd name="T6" fmla="*/ 5 w 139"/>
                <a:gd name="T7" fmla="*/ 37 h 135"/>
                <a:gd name="T8" fmla="*/ 10 w 139"/>
                <a:gd name="T9" fmla="*/ 37 h 135"/>
                <a:gd name="T10" fmla="*/ 10 w 139"/>
                <a:gd name="T11" fmla="*/ 0 h 135"/>
                <a:gd name="T12" fmla="*/ 15 w 139"/>
                <a:gd name="T13" fmla="*/ 0 h 135"/>
                <a:gd name="T14" fmla="*/ 15 w 139"/>
                <a:gd name="T15" fmla="*/ 107 h 135"/>
                <a:gd name="T16" fmla="*/ 0 w 139"/>
                <a:gd name="T17" fmla="*/ 107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22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971 h 1278"/>
                <a:gd name="T2" fmla="*/ 0 w 1946"/>
                <a:gd name="T3" fmla="*/ 78 h 1278"/>
                <a:gd name="T4" fmla="*/ 84 w 1946"/>
                <a:gd name="T5" fmla="*/ 78 h 1278"/>
                <a:gd name="T6" fmla="*/ 84 w 1946"/>
                <a:gd name="T7" fmla="*/ 71 h 1278"/>
                <a:gd name="T8" fmla="*/ 84 w 1946"/>
                <a:gd name="T9" fmla="*/ 62 h 1278"/>
                <a:gd name="T10" fmla="*/ 85 w 1946"/>
                <a:gd name="T11" fmla="*/ 55 h 1278"/>
                <a:gd name="T12" fmla="*/ 85 w 1946"/>
                <a:gd name="T13" fmla="*/ 48 h 1278"/>
                <a:gd name="T14" fmla="*/ 86 w 1946"/>
                <a:gd name="T15" fmla="*/ 42 h 1278"/>
                <a:gd name="T16" fmla="*/ 88 w 1946"/>
                <a:gd name="T17" fmla="*/ 35 h 1278"/>
                <a:gd name="T18" fmla="*/ 89 w 1946"/>
                <a:gd name="T19" fmla="*/ 29 h 1278"/>
                <a:gd name="T20" fmla="*/ 91 w 1946"/>
                <a:gd name="T21" fmla="*/ 23 h 1278"/>
                <a:gd name="T22" fmla="*/ 92 w 1946"/>
                <a:gd name="T23" fmla="*/ 18 h 1278"/>
                <a:gd name="T24" fmla="*/ 94 w 1946"/>
                <a:gd name="T25" fmla="*/ 14 h 1278"/>
                <a:gd name="T26" fmla="*/ 96 w 1946"/>
                <a:gd name="T27" fmla="*/ 10 h 1278"/>
                <a:gd name="T28" fmla="*/ 98 w 1946"/>
                <a:gd name="T29" fmla="*/ 6 h 1278"/>
                <a:gd name="T30" fmla="*/ 101 w 1946"/>
                <a:gd name="T31" fmla="*/ 3 h 1278"/>
                <a:gd name="T32" fmla="*/ 103 w 1946"/>
                <a:gd name="T33" fmla="*/ 3 h 1278"/>
                <a:gd name="T34" fmla="*/ 105 w 1946"/>
                <a:gd name="T35" fmla="*/ 0 h 1278"/>
                <a:gd name="T36" fmla="*/ 108 w 1946"/>
                <a:gd name="T37" fmla="*/ 0 h 1278"/>
                <a:gd name="T38" fmla="*/ 110 w 1946"/>
                <a:gd name="T39" fmla="*/ 0 h 1278"/>
                <a:gd name="T40" fmla="*/ 113 w 1946"/>
                <a:gd name="T41" fmla="*/ 3 h 1278"/>
                <a:gd name="T42" fmla="*/ 115 w 1946"/>
                <a:gd name="T43" fmla="*/ 3 h 1278"/>
                <a:gd name="T44" fmla="*/ 118 w 1946"/>
                <a:gd name="T45" fmla="*/ 6 h 1278"/>
                <a:gd name="T46" fmla="*/ 120 w 1946"/>
                <a:gd name="T47" fmla="*/ 10 h 1278"/>
                <a:gd name="T48" fmla="*/ 122 w 1946"/>
                <a:gd name="T49" fmla="*/ 14 h 1278"/>
                <a:gd name="T50" fmla="*/ 124 w 1946"/>
                <a:gd name="T51" fmla="*/ 18 h 1278"/>
                <a:gd name="T52" fmla="*/ 125 w 1946"/>
                <a:gd name="T53" fmla="*/ 23 h 1278"/>
                <a:gd name="T54" fmla="*/ 127 w 1946"/>
                <a:gd name="T55" fmla="*/ 29 h 1278"/>
                <a:gd name="T56" fmla="*/ 128 w 1946"/>
                <a:gd name="T57" fmla="*/ 35 h 1278"/>
                <a:gd name="T58" fmla="*/ 130 w 1946"/>
                <a:gd name="T59" fmla="*/ 42 h 1278"/>
                <a:gd name="T60" fmla="*/ 130 w 1946"/>
                <a:gd name="T61" fmla="*/ 48 h 1278"/>
                <a:gd name="T62" fmla="*/ 131 w 1946"/>
                <a:gd name="T63" fmla="*/ 55 h 1278"/>
                <a:gd name="T64" fmla="*/ 132 w 1946"/>
                <a:gd name="T65" fmla="*/ 62 h 1278"/>
                <a:gd name="T66" fmla="*/ 132 w 1946"/>
                <a:gd name="T67" fmla="*/ 71 h 1278"/>
                <a:gd name="T68" fmla="*/ 132 w 1946"/>
                <a:gd name="T69" fmla="*/ 78 h 1278"/>
                <a:gd name="T70" fmla="*/ 216 w 1946"/>
                <a:gd name="T71" fmla="*/ 78 h 1278"/>
                <a:gd name="T72" fmla="*/ 216 w 1946"/>
                <a:gd name="T73" fmla="*/ 970 h 1278"/>
                <a:gd name="T74" fmla="*/ 0 w 1946"/>
                <a:gd name="T75" fmla="*/ 971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23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24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29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30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31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32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33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34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35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36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37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38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39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40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41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42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48 w 440"/>
                <a:gd name="T1" fmla="*/ 78 h 102"/>
                <a:gd name="T2" fmla="*/ 48 w 440"/>
                <a:gd name="T3" fmla="*/ 70 h 102"/>
                <a:gd name="T4" fmla="*/ 48 w 440"/>
                <a:gd name="T5" fmla="*/ 63 h 102"/>
                <a:gd name="T6" fmla="*/ 47 w 440"/>
                <a:gd name="T7" fmla="*/ 55 h 102"/>
                <a:gd name="T8" fmla="*/ 46 w 440"/>
                <a:gd name="T9" fmla="*/ 49 h 102"/>
                <a:gd name="T10" fmla="*/ 45 w 440"/>
                <a:gd name="T11" fmla="*/ 42 h 102"/>
                <a:gd name="T12" fmla="*/ 44 w 440"/>
                <a:gd name="T13" fmla="*/ 35 h 102"/>
                <a:gd name="T14" fmla="*/ 43 w 440"/>
                <a:gd name="T15" fmla="*/ 29 h 102"/>
                <a:gd name="T16" fmla="*/ 41 w 440"/>
                <a:gd name="T17" fmla="*/ 23 h 102"/>
                <a:gd name="T18" fmla="*/ 39 w 440"/>
                <a:gd name="T19" fmla="*/ 18 h 102"/>
                <a:gd name="T20" fmla="*/ 38 w 440"/>
                <a:gd name="T21" fmla="*/ 14 h 102"/>
                <a:gd name="T22" fmla="*/ 36 w 440"/>
                <a:gd name="T23" fmla="*/ 10 h 102"/>
                <a:gd name="T24" fmla="*/ 34 w 440"/>
                <a:gd name="T25" fmla="*/ 6 h 102"/>
                <a:gd name="T26" fmla="*/ 32 w 440"/>
                <a:gd name="T27" fmla="*/ 3 h 102"/>
                <a:gd name="T28" fmla="*/ 29 w 440"/>
                <a:gd name="T29" fmla="*/ 3 h 102"/>
                <a:gd name="T30" fmla="*/ 27 w 440"/>
                <a:gd name="T31" fmla="*/ 0 h 102"/>
                <a:gd name="T32" fmla="*/ 24 w 440"/>
                <a:gd name="T33" fmla="*/ 0 h 102"/>
                <a:gd name="T34" fmla="*/ 22 w 440"/>
                <a:gd name="T35" fmla="*/ 0 h 102"/>
                <a:gd name="T36" fmla="*/ 19 w 440"/>
                <a:gd name="T37" fmla="*/ 3 h 102"/>
                <a:gd name="T38" fmla="*/ 17 w 440"/>
                <a:gd name="T39" fmla="*/ 3 h 102"/>
                <a:gd name="T40" fmla="*/ 15 w 440"/>
                <a:gd name="T41" fmla="*/ 6 h 102"/>
                <a:gd name="T42" fmla="*/ 13 w 440"/>
                <a:gd name="T43" fmla="*/ 10 h 102"/>
                <a:gd name="T44" fmla="*/ 11 w 440"/>
                <a:gd name="T45" fmla="*/ 14 h 102"/>
                <a:gd name="T46" fmla="*/ 9 w 440"/>
                <a:gd name="T47" fmla="*/ 18 h 102"/>
                <a:gd name="T48" fmla="*/ 7 w 440"/>
                <a:gd name="T49" fmla="*/ 23 h 102"/>
                <a:gd name="T50" fmla="*/ 6 w 440"/>
                <a:gd name="T51" fmla="*/ 29 h 102"/>
                <a:gd name="T52" fmla="*/ 4 w 440"/>
                <a:gd name="T53" fmla="*/ 35 h 102"/>
                <a:gd name="T54" fmla="*/ 3 w 440"/>
                <a:gd name="T55" fmla="*/ 42 h 102"/>
                <a:gd name="T56" fmla="*/ 2 w 440"/>
                <a:gd name="T57" fmla="*/ 49 h 102"/>
                <a:gd name="T58" fmla="*/ 1 w 440"/>
                <a:gd name="T59" fmla="*/ 55 h 102"/>
                <a:gd name="T60" fmla="*/ 0 w 440"/>
                <a:gd name="T61" fmla="*/ 63 h 102"/>
                <a:gd name="T62" fmla="*/ 0 w 440"/>
                <a:gd name="T63" fmla="*/ 70 h 102"/>
                <a:gd name="T64" fmla="*/ 0 w 440"/>
                <a:gd name="T65" fmla="*/ 78 h 102"/>
                <a:gd name="T66" fmla="*/ 48 w 440"/>
                <a:gd name="T67" fmla="*/ 78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43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100 w 1847"/>
                <a:gd name="T1" fmla="*/ 50 h 168"/>
                <a:gd name="T2" fmla="*/ 95 w 1847"/>
                <a:gd name="T3" fmla="*/ 53 h 168"/>
                <a:gd name="T4" fmla="*/ 91 w 1847"/>
                <a:gd name="T5" fmla="*/ 60 h 168"/>
                <a:gd name="T6" fmla="*/ 87 w 1847"/>
                <a:gd name="T7" fmla="*/ 68 h 168"/>
                <a:gd name="T8" fmla="*/ 84 w 1847"/>
                <a:gd name="T9" fmla="*/ 79 h 168"/>
                <a:gd name="T10" fmla="*/ 81 w 1847"/>
                <a:gd name="T11" fmla="*/ 92 h 168"/>
                <a:gd name="T12" fmla="*/ 79 w 1847"/>
                <a:gd name="T13" fmla="*/ 105 h 168"/>
                <a:gd name="T14" fmla="*/ 78 w 1847"/>
                <a:gd name="T15" fmla="*/ 121 h 168"/>
                <a:gd name="T16" fmla="*/ 0 w 1847"/>
                <a:gd name="T17" fmla="*/ 129 h 168"/>
                <a:gd name="T18" fmla="*/ 1 w 1847"/>
                <a:gd name="T19" fmla="*/ 88 h 168"/>
                <a:gd name="T20" fmla="*/ 6 w 1847"/>
                <a:gd name="T21" fmla="*/ 88 h 168"/>
                <a:gd name="T22" fmla="*/ 16 w 1847"/>
                <a:gd name="T23" fmla="*/ 88 h 168"/>
                <a:gd name="T24" fmla="*/ 28 w 1847"/>
                <a:gd name="T25" fmla="*/ 88 h 168"/>
                <a:gd name="T26" fmla="*/ 41 w 1847"/>
                <a:gd name="T27" fmla="*/ 88 h 168"/>
                <a:gd name="T28" fmla="*/ 54 w 1847"/>
                <a:gd name="T29" fmla="*/ 88 h 168"/>
                <a:gd name="T30" fmla="*/ 65 w 1847"/>
                <a:gd name="T31" fmla="*/ 88 h 168"/>
                <a:gd name="T32" fmla="*/ 71 w 1847"/>
                <a:gd name="T33" fmla="*/ 88 h 168"/>
                <a:gd name="T34" fmla="*/ 74 w 1847"/>
                <a:gd name="T35" fmla="*/ 80 h 168"/>
                <a:gd name="T36" fmla="*/ 76 w 1847"/>
                <a:gd name="T37" fmla="*/ 64 h 168"/>
                <a:gd name="T38" fmla="*/ 79 w 1847"/>
                <a:gd name="T39" fmla="*/ 47 h 168"/>
                <a:gd name="T40" fmla="*/ 83 w 1847"/>
                <a:gd name="T41" fmla="*/ 33 h 168"/>
                <a:gd name="T42" fmla="*/ 86 w 1847"/>
                <a:gd name="T43" fmla="*/ 21 h 168"/>
                <a:gd name="T44" fmla="*/ 91 w 1847"/>
                <a:gd name="T45" fmla="*/ 10 h 168"/>
                <a:gd name="T46" fmla="*/ 95 w 1847"/>
                <a:gd name="T47" fmla="*/ 4 h 168"/>
                <a:gd name="T48" fmla="*/ 100 w 1847"/>
                <a:gd name="T49" fmla="*/ 1 h 168"/>
                <a:gd name="T50" fmla="*/ 105 w 1847"/>
                <a:gd name="T51" fmla="*/ 1 h 168"/>
                <a:gd name="T52" fmla="*/ 110 w 1847"/>
                <a:gd name="T53" fmla="*/ 4 h 168"/>
                <a:gd name="T54" fmla="*/ 114 w 1847"/>
                <a:gd name="T55" fmla="*/ 10 h 168"/>
                <a:gd name="T56" fmla="*/ 119 w 1847"/>
                <a:gd name="T57" fmla="*/ 21 h 168"/>
                <a:gd name="T58" fmla="*/ 123 w 1847"/>
                <a:gd name="T59" fmla="*/ 33 h 168"/>
                <a:gd name="T60" fmla="*/ 126 w 1847"/>
                <a:gd name="T61" fmla="*/ 47 h 168"/>
                <a:gd name="T62" fmla="*/ 129 w 1847"/>
                <a:gd name="T63" fmla="*/ 64 h 168"/>
                <a:gd name="T64" fmla="*/ 131 w 1847"/>
                <a:gd name="T65" fmla="*/ 80 h 168"/>
                <a:gd name="T66" fmla="*/ 134 w 1847"/>
                <a:gd name="T67" fmla="*/ 88 h 168"/>
                <a:gd name="T68" fmla="*/ 140 w 1847"/>
                <a:gd name="T69" fmla="*/ 88 h 168"/>
                <a:gd name="T70" fmla="*/ 151 w 1847"/>
                <a:gd name="T71" fmla="*/ 88 h 168"/>
                <a:gd name="T72" fmla="*/ 163 w 1847"/>
                <a:gd name="T73" fmla="*/ 88 h 168"/>
                <a:gd name="T74" fmla="*/ 176 w 1847"/>
                <a:gd name="T75" fmla="*/ 88 h 168"/>
                <a:gd name="T76" fmla="*/ 189 w 1847"/>
                <a:gd name="T77" fmla="*/ 88 h 168"/>
                <a:gd name="T78" fmla="*/ 198 w 1847"/>
                <a:gd name="T79" fmla="*/ 88 h 168"/>
                <a:gd name="T80" fmla="*/ 204 w 1847"/>
                <a:gd name="T81" fmla="*/ 88 h 168"/>
                <a:gd name="T82" fmla="*/ 205 w 1847"/>
                <a:gd name="T83" fmla="*/ 129 h 168"/>
                <a:gd name="T84" fmla="*/ 127 w 1847"/>
                <a:gd name="T85" fmla="*/ 121 h 168"/>
                <a:gd name="T86" fmla="*/ 126 w 1847"/>
                <a:gd name="T87" fmla="*/ 105 h 168"/>
                <a:gd name="T88" fmla="*/ 124 w 1847"/>
                <a:gd name="T89" fmla="*/ 92 h 168"/>
                <a:gd name="T90" fmla="*/ 121 w 1847"/>
                <a:gd name="T91" fmla="*/ 79 h 168"/>
                <a:gd name="T92" fmla="*/ 118 w 1847"/>
                <a:gd name="T93" fmla="*/ 68 h 168"/>
                <a:gd name="T94" fmla="*/ 114 w 1847"/>
                <a:gd name="T95" fmla="*/ 60 h 168"/>
                <a:gd name="T96" fmla="*/ 110 w 1847"/>
                <a:gd name="T97" fmla="*/ 53 h 168"/>
                <a:gd name="T98" fmla="*/ 105 w 1847"/>
                <a:gd name="T99" fmla="*/ 50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44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45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46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47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48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49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50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51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52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53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54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55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56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57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58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59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60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61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62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63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64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65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66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67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68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69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70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71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72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73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74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75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76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77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78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79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21 w 216"/>
                <a:gd name="T1" fmla="*/ 163 h 373"/>
                <a:gd name="T2" fmla="*/ 3 w 216"/>
                <a:gd name="T3" fmla="*/ 163 h 373"/>
                <a:gd name="T4" fmla="*/ 3 w 216"/>
                <a:gd name="T5" fmla="*/ 260 h 373"/>
                <a:gd name="T6" fmla="*/ 21 w 216"/>
                <a:gd name="T7" fmla="*/ 260 h 373"/>
                <a:gd name="T8" fmla="*/ 24 w 216"/>
                <a:gd name="T9" fmla="*/ 281 h 373"/>
                <a:gd name="T10" fmla="*/ 0 w 216"/>
                <a:gd name="T11" fmla="*/ 281 h 373"/>
                <a:gd name="T12" fmla="*/ 0 w 216"/>
                <a:gd name="T13" fmla="*/ 0 h 373"/>
                <a:gd name="T14" fmla="*/ 24 w 216"/>
                <a:gd name="T15" fmla="*/ 0 h 373"/>
                <a:gd name="T16" fmla="*/ 21 w 216"/>
                <a:gd name="T17" fmla="*/ 22 h 373"/>
                <a:gd name="T18" fmla="*/ 3 w 216"/>
                <a:gd name="T19" fmla="*/ 22 h 373"/>
                <a:gd name="T20" fmla="*/ 3 w 216"/>
                <a:gd name="T21" fmla="*/ 129 h 373"/>
                <a:gd name="T22" fmla="*/ 21 w 216"/>
                <a:gd name="T23" fmla="*/ 129 h 373"/>
                <a:gd name="T24" fmla="*/ 21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80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81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82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83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21 w 216"/>
                <a:gd name="T1" fmla="*/ 165 h 372"/>
                <a:gd name="T2" fmla="*/ 3 w 216"/>
                <a:gd name="T3" fmla="*/ 165 h 372"/>
                <a:gd name="T4" fmla="*/ 3 w 216"/>
                <a:gd name="T5" fmla="*/ 260 h 372"/>
                <a:gd name="T6" fmla="*/ 21 w 216"/>
                <a:gd name="T7" fmla="*/ 260 h 372"/>
                <a:gd name="T8" fmla="*/ 24 w 216"/>
                <a:gd name="T9" fmla="*/ 282 h 372"/>
                <a:gd name="T10" fmla="*/ 0 w 216"/>
                <a:gd name="T11" fmla="*/ 282 h 372"/>
                <a:gd name="T12" fmla="*/ 0 w 216"/>
                <a:gd name="T13" fmla="*/ 0 h 372"/>
                <a:gd name="T14" fmla="*/ 24 w 216"/>
                <a:gd name="T15" fmla="*/ 0 h 372"/>
                <a:gd name="T16" fmla="*/ 21 w 216"/>
                <a:gd name="T17" fmla="*/ 21 h 372"/>
                <a:gd name="T18" fmla="*/ 3 w 216"/>
                <a:gd name="T19" fmla="*/ 21 h 372"/>
                <a:gd name="T20" fmla="*/ 3 w 216"/>
                <a:gd name="T21" fmla="*/ 130 h 372"/>
                <a:gd name="T22" fmla="*/ 21 w 216"/>
                <a:gd name="T23" fmla="*/ 130 h 372"/>
                <a:gd name="T24" fmla="*/ 21 w 216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84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85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21 w 217"/>
                <a:gd name="T1" fmla="*/ 165 h 372"/>
                <a:gd name="T2" fmla="*/ 3 w 217"/>
                <a:gd name="T3" fmla="*/ 165 h 372"/>
                <a:gd name="T4" fmla="*/ 3 w 217"/>
                <a:gd name="T5" fmla="*/ 260 h 372"/>
                <a:gd name="T6" fmla="*/ 21 w 217"/>
                <a:gd name="T7" fmla="*/ 260 h 372"/>
                <a:gd name="T8" fmla="*/ 24 w 217"/>
                <a:gd name="T9" fmla="*/ 282 h 372"/>
                <a:gd name="T10" fmla="*/ 0 w 217"/>
                <a:gd name="T11" fmla="*/ 282 h 372"/>
                <a:gd name="T12" fmla="*/ 0 w 217"/>
                <a:gd name="T13" fmla="*/ 0 h 372"/>
                <a:gd name="T14" fmla="*/ 24 w 217"/>
                <a:gd name="T15" fmla="*/ 0 h 372"/>
                <a:gd name="T16" fmla="*/ 21 w 217"/>
                <a:gd name="T17" fmla="*/ 21 h 372"/>
                <a:gd name="T18" fmla="*/ 3 w 217"/>
                <a:gd name="T19" fmla="*/ 21 h 372"/>
                <a:gd name="T20" fmla="*/ 3 w 217"/>
                <a:gd name="T21" fmla="*/ 130 h 372"/>
                <a:gd name="T22" fmla="*/ 21 w 217"/>
                <a:gd name="T23" fmla="*/ 130 h 372"/>
                <a:gd name="T24" fmla="*/ 21 w 217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86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87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88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89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3 w 216"/>
                <a:gd name="T1" fmla="*/ 163 h 373"/>
                <a:gd name="T2" fmla="*/ 20 w 216"/>
                <a:gd name="T3" fmla="*/ 163 h 373"/>
                <a:gd name="T4" fmla="*/ 20 w 216"/>
                <a:gd name="T5" fmla="*/ 260 h 373"/>
                <a:gd name="T6" fmla="*/ 3 w 216"/>
                <a:gd name="T7" fmla="*/ 260 h 373"/>
                <a:gd name="T8" fmla="*/ 0 w 216"/>
                <a:gd name="T9" fmla="*/ 281 h 373"/>
                <a:gd name="T10" fmla="*/ 23 w 216"/>
                <a:gd name="T11" fmla="*/ 281 h 373"/>
                <a:gd name="T12" fmla="*/ 23 w 216"/>
                <a:gd name="T13" fmla="*/ 0 h 373"/>
                <a:gd name="T14" fmla="*/ 0 w 216"/>
                <a:gd name="T15" fmla="*/ 0 h 373"/>
                <a:gd name="T16" fmla="*/ 3 w 216"/>
                <a:gd name="T17" fmla="*/ 22 h 373"/>
                <a:gd name="T18" fmla="*/ 20 w 216"/>
                <a:gd name="T19" fmla="*/ 22 h 373"/>
                <a:gd name="T20" fmla="*/ 20 w 216"/>
                <a:gd name="T21" fmla="*/ 129 h 373"/>
                <a:gd name="T22" fmla="*/ 3 w 216"/>
                <a:gd name="T23" fmla="*/ 129 h 373"/>
                <a:gd name="T24" fmla="*/ 3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90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91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92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93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94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3 w 215"/>
                <a:gd name="T1" fmla="*/ 165 h 372"/>
                <a:gd name="T2" fmla="*/ 21 w 215"/>
                <a:gd name="T3" fmla="*/ 165 h 372"/>
                <a:gd name="T4" fmla="*/ 21 w 215"/>
                <a:gd name="T5" fmla="*/ 260 h 372"/>
                <a:gd name="T6" fmla="*/ 3 w 215"/>
                <a:gd name="T7" fmla="*/ 260 h 372"/>
                <a:gd name="T8" fmla="*/ 0 w 215"/>
                <a:gd name="T9" fmla="*/ 282 h 372"/>
                <a:gd name="T10" fmla="*/ 24 w 215"/>
                <a:gd name="T11" fmla="*/ 282 h 372"/>
                <a:gd name="T12" fmla="*/ 24 w 215"/>
                <a:gd name="T13" fmla="*/ 0 h 372"/>
                <a:gd name="T14" fmla="*/ 0 w 215"/>
                <a:gd name="T15" fmla="*/ 0 h 372"/>
                <a:gd name="T16" fmla="*/ 3 w 215"/>
                <a:gd name="T17" fmla="*/ 21 h 372"/>
                <a:gd name="T18" fmla="*/ 21 w 215"/>
                <a:gd name="T19" fmla="*/ 21 h 372"/>
                <a:gd name="T20" fmla="*/ 21 w 215"/>
                <a:gd name="T21" fmla="*/ 130 h 372"/>
                <a:gd name="T22" fmla="*/ 3 w 215"/>
                <a:gd name="T23" fmla="*/ 130 h 372"/>
                <a:gd name="T24" fmla="*/ 3 w 215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95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96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97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98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99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300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301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302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2 w 37"/>
                <a:gd name="T1" fmla="*/ 36 h 38"/>
                <a:gd name="T2" fmla="*/ 3 w 37"/>
                <a:gd name="T3" fmla="*/ 34 h 38"/>
                <a:gd name="T4" fmla="*/ 3 w 37"/>
                <a:gd name="T5" fmla="*/ 30 h 38"/>
                <a:gd name="T6" fmla="*/ 4 w 37"/>
                <a:gd name="T7" fmla="*/ 23 h 38"/>
                <a:gd name="T8" fmla="*/ 4 w 37"/>
                <a:gd name="T9" fmla="*/ 19 h 38"/>
                <a:gd name="T10" fmla="*/ 4 w 37"/>
                <a:gd name="T11" fmla="*/ 12 h 38"/>
                <a:gd name="T12" fmla="*/ 3 w 37"/>
                <a:gd name="T13" fmla="*/ 5 h 38"/>
                <a:gd name="T14" fmla="*/ 3 w 37"/>
                <a:gd name="T15" fmla="*/ 1 h 38"/>
                <a:gd name="T16" fmla="*/ 2 w 37"/>
                <a:gd name="T17" fmla="*/ 0 h 38"/>
                <a:gd name="T18" fmla="*/ 1 w 37"/>
                <a:gd name="T19" fmla="*/ 1 h 38"/>
                <a:gd name="T20" fmla="*/ 1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23 h 38"/>
                <a:gd name="T28" fmla="*/ 1 w 37"/>
                <a:gd name="T29" fmla="*/ 30 h 38"/>
                <a:gd name="T30" fmla="*/ 1 w 37"/>
                <a:gd name="T31" fmla="*/ 34 h 38"/>
                <a:gd name="T32" fmla="*/ 2 w 37"/>
                <a:gd name="T33" fmla="*/ 36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</p:grpSp>
      <p:grpSp>
        <p:nvGrpSpPr>
          <p:cNvPr id="306" name="Группа 305"/>
          <p:cNvGrpSpPr/>
          <p:nvPr/>
        </p:nvGrpSpPr>
        <p:grpSpPr>
          <a:xfrm>
            <a:off x="8262916" y="6825194"/>
            <a:ext cx="2181230" cy="1383769"/>
            <a:chOff x="9126097" y="4573253"/>
            <a:chExt cx="2909064" cy="1845507"/>
          </a:xfrm>
        </p:grpSpPr>
        <p:sp>
          <p:nvSpPr>
            <p:cNvPr id="307" name="Rectangle 93"/>
            <p:cNvSpPr>
              <a:spLocks noChangeArrowheads="1"/>
            </p:cNvSpPr>
            <p:nvPr/>
          </p:nvSpPr>
          <p:spPr bwMode="auto">
            <a:xfrm>
              <a:off x="9126097" y="4600884"/>
              <a:ext cx="2799203" cy="1789435"/>
            </a:xfrm>
            <a:prstGeom prst="rect">
              <a:avLst/>
            </a:prstGeom>
            <a:solidFill>
              <a:schemeClr val="bg1"/>
            </a:solidFill>
            <a:ln w="19050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/>
              <a:endParaRPr lang="ru-RU" altLang="ru-RU" sz="675" dirty="0">
                <a:solidFill>
                  <a:srgbClr val="000000"/>
                </a:solidFill>
                <a:latin typeface="Calibri" panose="020F050202020403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08" name="Text Box 97"/>
            <p:cNvSpPr txBox="1">
              <a:spLocks noChangeArrowheads="1"/>
            </p:cNvSpPr>
            <p:nvPr/>
          </p:nvSpPr>
          <p:spPr bwMode="auto">
            <a:xfrm>
              <a:off x="9714921" y="4573253"/>
              <a:ext cx="2147024" cy="26777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95964" tIns="47983" rIns="95964" bIns="47983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/>
              <a:r>
                <a:rPr lang="ru-RU" altLang="ru-RU" sz="675" i="1" dirty="0">
                  <a:solidFill>
                    <a:srgbClr val="000000"/>
                  </a:solidFill>
                  <a:cs typeface="Arial" panose="020B0604020202020204" pitchFamily="34" charset="0"/>
                </a:rPr>
                <a:t>Условные обозначения</a:t>
              </a:r>
            </a:p>
          </p:txBody>
        </p:sp>
        <p:sp>
          <p:nvSpPr>
            <p:cNvPr id="309" name="Text Box 97"/>
            <p:cNvSpPr txBox="1">
              <a:spLocks noChangeArrowheads="1"/>
            </p:cNvSpPr>
            <p:nvPr/>
          </p:nvSpPr>
          <p:spPr bwMode="auto">
            <a:xfrm>
              <a:off x="9572158" y="6150986"/>
              <a:ext cx="2147024" cy="26777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95964" tIns="47983" rIns="95964" bIns="47983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/>
              <a:endPara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endParaRPr>
            </a:p>
          </p:txBody>
        </p:sp>
        <p:sp>
          <p:nvSpPr>
            <p:cNvPr id="310" name="Text Box 97"/>
            <p:cNvSpPr txBox="1">
              <a:spLocks noChangeArrowheads="1"/>
            </p:cNvSpPr>
            <p:nvPr/>
          </p:nvSpPr>
          <p:spPr bwMode="auto">
            <a:xfrm>
              <a:off x="9455627" y="4811399"/>
              <a:ext cx="2570221" cy="40630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95964" tIns="47983" rIns="95964" bIns="47983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/>
              <a:r>
                <a: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участок автодороги с повышенным риском возникновения ДТП, нарушением движения</a:t>
              </a:r>
            </a:p>
          </p:txBody>
        </p:sp>
        <p:sp>
          <p:nvSpPr>
            <p:cNvPr id="311" name="Полилиния 310"/>
            <p:cNvSpPr/>
            <p:nvPr/>
          </p:nvSpPr>
          <p:spPr>
            <a:xfrm>
              <a:off x="9156259" y="4926524"/>
              <a:ext cx="367792" cy="127074"/>
            </a:xfrm>
            <a:custGeom>
              <a:avLst/>
              <a:gdLst>
                <a:gd name="connsiteX0" fmla="*/ 0 w 275772"/>
                <a:gd name="connsiteY0" fmla="*/ 0 h 120952"/>
                <a:gd name="connsiteX1" fmla="*/ 130629 w 275772"/>
                <a:gd name="connsiteY1" fmla="*/ 116114 h 120952"/>
                <a:gd name="connsiteX2" fmla="*/ 275772 w 275772"/>
                <a:gd name="connsiteY2" fmla="*/ 29028 h 120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75772" h="120952">
                  <a:moveTo>
                    <a:pt x="0" y="0"/>
                  </a:moveTo>
                  <a:cubicBezTo>
                    <a:pt x="42333" y="55638"/>
                    <a:pt x="84667" y="111276"/>
                    <a:pt x="130629" y="116114"/>
                  </a:cubicBezTo>
                  <a:cubicBezTo>
                    <a:pt x="176591" y="120952"/>
                    <a:pt x="226181" y="74990"/>
                    <a:pt x="275772" y="29028"/>
                  </a:cubicBezTo>
                </a:path>
              </a:pathLst>
            </a:custGeom>
            <a:ln w="34925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lIns="68569" tIns="34284" rIns="68569" bIns="34284" rtlCol="0" anchor="ctr"/>
            <a:lstStyle/>
            <a:p>
              <a:pPr algn="ctr"/>
              <a:endParaRPr lang="ru-RU" sz="1350"/>
            </a:p>
          </p:txBody>
        </p:sp>
        <p:sp>
          <p:nvSpPr>
            <p:cNvPr id="312" name="Полилиния 311"/>
            <p:cNvSpPr/>
            <p:nvPr/>
          </p:nvSpPr>
          <p:spPr>
            <a:xfrm>
              <a:off x="9167391" y="5285349"/>
              <a:ext cx="329077" cy="109284"/>
            </a:xfrm>
            <a:custGeom>
              <a:avLst/>
              <a:gdLst>
                <a:gd name="connsiteX0" fmla="*/ 0 w 246743"/>
                <a:gd name="connsiteY0" fmla="*/ 14515 h 104019"/>
                <a:gd name="connsiteX1" fmla="*/ 87086 w 246743"/>
                <a:gd name="connsiteY1" fmla="*/ 101600 h 104019"/>
                <a:gd name="connsiteX2" fmla="*/ 246743 w 246743"/>
                <a:gd name="connsiteY2" fmla="*/ 0 h 1040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46743" h="104019">
                  <a:moveTo>
                    <a:pt x="0" y="14515"/>
                  </a:moveTo>
                  <a:cubicBezTo>
                    <a:pt x="22981" y="59267"/>
                    <a:pt x="45962" y="104019"/>
                    <a:pt x="87086" y="101600"/>
                  </a:cubicBezTo>
                  <a:cubicBezTo>
                    <a:pt x="128210" y="99181"/>
                    <a:pt x="187476" y="49590"/>
                    <a:pt x="246743" y="0"/>
                  </a:cubicBezTo>
                </a:path>
              </a:pathLst>
            </a:custGeom>
            <a:ln w="31750">
              <a:solidFill>
                <a:schemeClr val="accent6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lIns="68569" tIns="34284" rIns="68569" bIns="34284" rtlCol="0" anchor="ctr"/>
            <a:lstStyle/>
            <a:p>
              <a:pPr algn="ctr"/>
              <a:endParaRPr lang="ru-RU" sz="1350"/>
            </a:p>
          </p:txBody>
        </p:sp>
        <p:sp>
          <p:nvSpPr>
            <p:cNvPr id="313" name="Text Box 97"/>
            <p:cNvSpPr txBox="1">
              <a:spLocks noChangeArrowheads="1"/>
            </p:cNvSpPr>
            <p:nvPr/>
          </p:nvSpPr>
          <p:spPr bwMode="auto">
            <a:xfrm>
              <a:off x="9464940" y="5198345"/>
              <a:ext cx="2570221" cy="26778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95974" tIns="47988" rIns="95974" bIns="47988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объездная дорога</a:t>
              </a:r>
            </a:p>
          </p:txBody>
        </p:sp>
        <p:sp>
          <p:nvSpPr>
            <p:cNvPr id="314" name="Овал 313"/>
            <p:cNvSpPr>
              <a:spLocks noChangeArrowheads="1"/>
            </p:cNvSpPr>
            <p:nvPr/>
          </p:nvSpPr>
          <p:spPr bwMode="auto">
            <a:xfrm rot="5238055">
              <a:off x="9268640" y="5508434"/>
              <a:ext cx="143031" cy="164339"/>
            </a:xfrm>
            <a:prstGeom prst="ellipse">
              <a:avLst/>
            </a:prstGeom>
            <a:solidFill>
              <a:srgbClr val="FF0000"/>
            </a:solidFill>
            <a:ln w="25400" algn="ctr">
              <a:solidFill>
                <a:srgbClr val="385D8A"/>
              </a:solidFill>
              <a:round/>
              <a:headEnd/>
              <a:tailEnd/>
            </a:ln>
          </p:spPr>
          <p:txBody>
            <a:bodyPr rot="10800000" vert="eaVert" lIns="68387" tIns="34192" rIns="68387" bIns="34192" anchor="ctr"/>
            <a:lstStyle/>
            <a:p>
              <a:pPr algn="ctr">
                <a:defRPr/>
              </a:pPr>
              <a:endParaRPr lang="ru-RU" sz="1350" dirty="0">
                <a:solidFill>
                  <a:schemeClr val="lt1"/>
                </a:solidFill>
              </a:endParaRPr>
            </a:p>
          </p:txBody>
        </p:sp>
        <p:sp>
          <p:nvSpPr>
            <p:cNvPr id="315" name="Text Box 97"/>
            <p:cNvSpPr txBox="1">
              <a:spLocks noChangeArrowheads="1"/>
            </p:cNvSpPr>
            <p:nvPr/>
          </p:nvSpPr>
          <p:spPr bwMode="auto">
            <a:xfrm>
              <a:off x="9443624" y="5425379"/>
              <a:ext cx="2570221" cy="26778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95974" tIns="47988" rIns="95974" bIns="47988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населенный пункт</a:t>
              </a:r>
            </a:p>
          </p:txBody>
        </p:sp>
      </p:grpSp>
      <p:grpSp>
        <p:nvGrpSpPr>
          <p:cNvPr id="316" name="Группа 629"/>
          <p:cNvGrpSpPr>
            <a:grpSpLocks/>
          </p:cNvGrpSpPr>
          <p:nvPr/>
        </p:nvGrpSpPr>
        <p:grpSpPr bwMode="auto">
          <a:xfrm>
            <a:off x="8359472" y="7727807"/>
            <a:ext cx="155099" cy="151307"/>
            <a:chOff x="142483" y="3760971"/>
            <a:chExt cx="346075" cy="386605"/>
          </a:xfrm>
        </p:grpSpPr>
        <p:sp>
          <p:nvSpPr>
            <p:cNvPr id="317" name="Line 281"/>
            <p:cNvSpPr>
              <a:spLocks noChangeShapeType="1"/>
            </p:cNvSpPr>
            <p:nvPr/>
          </p:nvSpPr>
          <p:spPr bwMode="auto">
            <a:xfrm>
              <a:off x="203673" y="3847248"/>
              <a:ext cx="0" cy="30032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958830">
                <a:buClr>
                  <a:srgbClr val="000000"/>
                </a:buClr>
                <a:buSzPct val="100000"/>
                <a:defRPr/>
              </a:pPr>
              <a:endParaRPr lang="ru-RU" sz="6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</a:endParaRPr>
            </a:p>
          </p:txBody>
        </p:sp>
        <p:sp>
          <p:nvSpPr>
            <p:cNvPr id="318" name="Freeform 285"/>
            <p:cNvSpPr>
              <a:spLocks/>
            </p:cNvSpPr>
            <p:nvPr/>
          </p:nvSpPr>
          <p:spPr bwMode="auto">
            <a:xfrm>
              <a:off x="198223" y="3795140"/>
              <a:ext cx="270456" cy="228326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958830">
                <a:defRPr/>
              </a:pPr>
              <a:endParaRPr lang="ru-RU" sz="60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</a:endParaRPr>
            </a:p>
          </p:txBody>
        </p:sp>
        <p:sp>
          <p:nvSpPr>
            <p:cNvPr id="319" name="Text Box 286"/>
            <p:cNvSpPr txBox="1">
              <a:spLocks noChangeArrowheads="1"/>
            </p:cNvSpPr>
            <p:nvPr/>
          </p:nvSpPr>
          <p:spPr bwMode="auto">
            <a:xfrm>
              <a:off x="142483" y="3760971"/>
              <a:ext cx="346075" cy="33842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85450" tIns="42725" rIns="85450" bIns="42725">
              <a:spAutoFit/>
            </a:bodyPr>
            <a:lstStyle/>
            <a:p>
              <a:pPr algn="ctr" defTabSz="770733">
                <a:defRPr/>
              </a:pPr>
              <a:endParaRPr lang="ru-RU" sz="3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j-lt"/>
              </a:endParaRPr>
            </a:p>
          </p:txBody>
        </p:sp>
      </p:grpSp>
      <p:sp>
        <p:nvSpPr>
          <p:cNvPr id="320" name="Text Box 97"/>
          <p:cNvSpPr txBox="1">
            <a:spLocks noChangeArrowheads="1"/>
          </p:cNvSpPr>
          <p:nvPr/>
        </p:nvSpPr>
        <p:spPr bwMode="auto">
          <a:xfrm>
            <a:off x="8580416" y="7679434"/>
            <a:ext cx="1716335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пожарно-спасательные формирования</a:t>
            </a:r>
          </a:p>
        </p:txBody>
      </p:sp>
      <p:grpSp>
        <p:nvGrpSpPr>
          <p:cNvPr id="321" name="Group 316"/>
          <p:cNvGrpSpPr>
            <a:grpSpLocks/>
          </p:cNvGrpSpPr>
          <p:nvPr/>
        </p:nvGrpSpPr>
        <p:grpSpPr bwMode="auto">
          <a:xfrm>
            <a:off x="8348304" y="7903428"/>
            <a:ext cx="139927" cy="111367"/>
            <a:chOff x="4727" y="2506"/>
            <a:chExt cx="706" cy="1172"/>
          </a:xfrm>
        </p:grpSpPr>
        <p:sp>
          <p:nvSpPr>
            <p:cNvPr id="322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07 h 135"/>
                <a:gd name="T2" fmla="*/ 0 w 139"/>
                <a:gd name="T3" fmla="*/ 73 h 135"/>
                <a:gd name="T4" fmla="*/ 5 w 139"/>
                <a:gd name="T5" fmla="*/ 73 h 135"/>
                <a:gd name="T6" fmla="*/ 5 w 139"/>
                <a:gd name="T7" fmla="*/ 37 h 135"/>
                <a:gd name="T8" fmla="*/ 10 w 139"/>
                <a:gd name="T9" fmla="*/ 37 h 135"/>
                <a:gd name="T10" fmla="*/ 10 w 139"/>
                <a:gd name="T11" fmla="*/ 0 h 135"/>
                <a:gd name="T12" fmla="*/ 15 w 139"/>
                <a:gd name="T13" fmla="*/ 0 h 135"/>
                <a:gd name="T14" fmla="*/ 15 w 139"/>
                <a:gd name="T15" fmla="*/ 107 h 135"/>
                <a:gd name="T16" fmla="*/ 0 w 139"/>
                <a:gd name="T17" fmla="*/ 107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23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971 h 1278"/>
                <a:gd name="T2" fmla="*/ 0 w 1946"/>
                <a:gd name="T3" fmla="*/ 78 h 1278"/>
                <a:gd name="T4" fmla="*/ 84 w 1946"/>
                <a:gd name="T5" fmla="*/ 78 h 1278"/>
                <a:gd name="T6" fmla="*/ 84 w 1946"/>
                <a:gd name="T7" fmla="*/ 71 h 1278"/>
                <a:gd name="T8" fmla="*/ 84 w 1946"/>
                <a:gd name="T9" fmla="*/ 62 h 1278"/>
                <a:gd name="T10" fmla="*/ 85 w 1946"/>
                <a:gd name="T11" fmla="*/ 55 h 1278"/>
                <a:gd name="T12" fmla="*/ 85 w 1946"/>
                <a:gd name="T13" fmla="*/ 48 h 1278"/>
                <a:gd name="T14" fmla="*/ 86 w 1946"/>
                <a:gd name="T15" fmla="*/ 42 h 1278"/>
                <a:gd name="T16" fmla="*/ 88 w 1946"/>
                <a:gd name="T17" fmla="*/ 35 h 1278"/>
                <a:gd name="T18" fmla="*/ 89 w 1946"/>
                <a:gd name="T19" fmla="*/ 29 h 1278"/>
                <a:gd name="T20" fmla="*/ 91 w 1946"/>
                <a:gd name="T21" fmla="*/ 23 h 1278"/>
                <a:gd name="T22" fmla="*/ 92 w 1946"/>
                <a:gd name="T23" fmla="*/ 18 h 1278"/>
                <a:gd name="T24" fmla="*/ 94 w 1946"/>
                <a:gd name="T25" fmla="*/ 14 h 1278"/>
                <a:gd name="T26" fmla="*/ 96 w 1946"/>
                <a:gd name="T27" fmla="*/ 10 h 1278"/>
                <a:gd name="T28" fmla="*/ 98 w 1946"/>
                <a:gd name="T29" fmla="*/ 6 h 1278"/>
                <a:gd name="T30" fmla="*/ 101 w 1946"/>
                <a:gd name="T31" fmla="*/ 3 h 1278"/>
                <a:gd name="T32" fmla="*/ 103 w 1946"/>
                <a:gd name="T33" fmla="*/ 3 h 1278"/>
                <a:gd name="T34" fmla="*/ 105 w 1946"/>
                <a:gd name="T35" fmla="*/ 0 h 1278"/>
                <a:gd name="T36" fmla="*/ 108 w 1946"/>
                <a:gd name="T37" fmla="*/ 0 h 1278"/>
                <a:gd name="T38" fmla="*/ 110 w 1946"/>
                <a:gd name="T39" fmla="*/ 0 h 1278"/>
                <a:gd name="T40" fmla="*/ 113 w 1946"/>
                <a:gd name="T41" fmla="*/ 3 h 1278"/>
                <a:gd name="T42" fmla="*/ 115 w 1946"/>
                <a:gd name="T43" fmla="*/ 3 h 1278"/>
                <a:gd name="T44" fmla="*/ 118 w 1946"/>
                <a:gd name="T45" fmla="*/ 6 h 1278"/>
                <a:gd name="T46" fmla="*/ 120 w 1946"/>
                <a:gd name="T47" fmla="*/ 10 h 1278"/>
                <a:gd name="T48" fmla="*/ 122 w 1946"/>
                <a:gd name="T49" fmla="*/ 14 h 1278"/>
                <a:gd name="T50" fmla="*/ 124 w 1946"/>
                <a:gd name="T51" fmla="*/ 18 h 1278"/>
                <a:gd name="T52" fmla="*/ 125 w 1946"/>
                <a:gd name="T53" fmla="*/ 23 h 1278"/>
                <a:gd name="T54" fmla="*/ 127 w 1946"/>
                <a:gd name="T55" fmla="*/ 29 h 1278"/>
                <a:gd name="T56" fmla="*/ 128 w 1946"/>
                <a:gd name="T57" fmla="*/ 35 h 1278"/>
                <a:gd name="T58" fmla="*/ 130 w 1946"/>
                <a:gd name="T59" fmla="*/ 42 h 1278"/>
                <a:gd name="T60" fmla="*/ 130 w 1946"/>
                <a:gd name="T61" fmla="*/ 48 h 1278"/>
                <a:gd name="T62" fmla="*/ 131 w 1946"/>
                <a:gd name="T63" fmla="*/ 55 h 1278"/>
                <a:gd name="T64" fmla="*/ 132 w 1946"/>
                <a:gd name="T65" fmla="*/ 62 h 1278"/>
                <a:gd name="T66" fmla="*/ 132 w 1946"/>
                <a:gd name="T67" fmla="*/ 71 h 1278"/>
                <a:gd name="T68" fmla="*/ 132 w 1946"/>
                <a:gd name="T69" fmla="*/ 78 h 1278"/>
                <a:gd name="T70" fmla="*/ 216 w 1946"/>
                <a:gd name="T71" fmla="*/ 78 h 1278"/>
                <a:gd name="T72" fmla="*/ 216 w 1946"/>
                <a:gd name="T73" fmla="*/ 970 h 1278"/>
                <a:gd name="T74" fmla="*/ 0 w 1946"/>
                <a:gd name="T75" fmla="*/ 971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24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25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26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27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28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29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30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31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32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33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34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35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36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37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38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39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48 w 440"/>
                <a:gd name="T1" fmla="*/ 78 h 102"/>
                <a:gd name="T2" fmla="*/ 48 w 440"/>
                <a:gd name="T3" fmla="*/ 70 h 102"/>
                <a:gd name="T4" fmla="*/ 48 w 440"/>
                <a:gd name="T5" fmla="*/ 63 h 102"/>
                <a:gd name="T6" fmla="*/ 47 w 440"/>
                <a:gd name="T7" fmla="*/ 55 h 102"/>
                <a:gd name="T8" fmla="*/ 46 w 440"/>
                <a:gd name="T9" fmla="*/ 49 h 102"/>
                <a:gd name="T10" fmla="*/ 45 w 440"/>
                <a:gd name="T11" fmla="*/ 42 h 102"/>
                <a:gd name="T12" fmla="*/ 44 w 440"/>
                <a:gd name="T13" fmla="*/ 35 h 102"/>
                <a:gd name="T14" fmla="*/ 43 w 440"/>
                <a:gd name="T15" fmla="*/ 29 h 102"/>
                <a:gd name="T16" fmla="*/ 41 w 440"/>
                <a:gd name="T17" fmla="*/ 23 h 102"/>
                <a:gd name="T18" fmla="*/ 39 w 440"/>
                <a:gd name="T19" fmla="*/ 18 h 102"/>
                <a:gd name="T20" fmla="*/ 38 w 440"/>
                <a:gd name="T21" fmla="*/ 14 h 102"/>
                <a:gd name="T22" fmla="*/ 36 w 440"/>
                <a:gd name="T23" fmla="*/ 10 h 102"/>
                <a:gd name="T24" fmla="*/ 34 w 440"/>
                <a:gd name="T25" fmla="*/ 6 h 102"/>
                <a:gd name="T26" fmla="*/ 32 w 440"/>
                <a:gd name="T27" fmla="*/ 3 h 102"/>
                <a:gd name="T28" fmla="*/ 29 w 440"/>
                <a:gd name="T29" fmla="*/ 3 h 102"/>
                <a:gd name="T30" fmla="*/ 27 w 440"/>
                <a:gd name="T31" fmla="*/ 0 h 102"/>
                <a:gd name="T32" fmla="*/ 24 w 440"/>
                <a:gd name="T33" fmla="*/ 0 h 102"/>
                <a:gd name="T34" fmla="*/ 22 w 440"/>
                <a:gd name="T35" fmla="*/ 0 h 102"/>
                <a:gd name="T36" fmla="*/ 19 w 440"/>
                <a:gd name="T37" fmla="*/ 3 h 102"/>
                <a:gd name="T38" fmla="*/ 17 w 440"/>
                <a:gd name="T39" fmla="*/ 3 h 102"/>
                <a:gd name="T40" fmla="*/ 15 w 440"/>
                <a:gd name="T41" fmla="*/ 6 h 102"/>
                <a:gd name="T42" fmla="*/ 13 w 440"/>
                <a:gd name="T43" fmla="*/ 10 h 102"/>
                <a:gd name="T44" fmla="*/ 11 w 440"/>
                <a:gd name="T45" fmla="*/ 14 h 102"/>
                <a:gd name="T46" fmla="*/ 9 w 440"/>
                <a:gd name="T47" fmla="*/ 18 h 102"/>
                <a:gd name="T48" fmla="*/ 7 w 440"/>
                <a:gd name="T49" fmla="*/ 23 h 102"/>
                <a:gd name="T50" fmla="*/ 6 w 440"/>
                <a:gd name="T51" fmla="*/ 29 h 102"/>
                <a:gd name="T52" fmla="*/ 4 w 440"/>
                <a:gd name="T53" fmla="*/ 35 h 102"/>
                <a:gd name="T54" fmla="*/ 3 w 440"/>
                <a:gd name="T55" fmla="*/ 42 h 102"/>
                <a:gd name="T56" fmla="*/ 2 w 440"/>
                <a:gd name="T57" fmla="*/ 49 h 102"/>
                <a:gd name="T58" fmla="*/ 1 w 440"/>
                <a:gd name="T59" fmla="*/ 55 h 102"/>
                <a:gd name="T60" fmla="*/ 0 w 440"/>
                <a:gd name="T61" fmla="*/ 63 h 102"/>
                <a:gd name="T62" fmla="*/ 0 w 440"/>
                <a:gd name="T63" fmla="*/ 70 h 102"/>
                <a:gd name="T64" fmla="*/ 0 w 440"/>
                <a:gd name="T65" fmla="*/ 78 h 102"/>
                <a:gd name="T66" fmla="*/ 48 w 440"/>
                <a:gd name="T67" fmla="*/ 78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40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100 w 1847"/>
                <a:gd name="T1" fmla="*/ 50 h 168"/>
                <a:gd name="T2" fmla="*/ 95 w 1847"/>
                <a:gd name="T3" fmla="*/ 53 h 168"/>
                <a:gd name="T4" fmla="*/ 91 w 1847"/>
                <a:gd name="T5" fmla="*/ 60 h 168"/>
                <a:gd name="T6" fmla="*/ 87 w 1847"/>
                <a:gd name="T7" fmla="*/ 68 h 168"/>
                <a:gd name="T8" fmla="*/ 84 w 1847"/>
                <a:gd name="T9" fmla="*/ 79 h 168"/>
                <a:gd name="T10" fmla="*/ 81 w 1847"/>
                <a:gd name="T11" fmla="*/ 92 h 168"/>
                <a:gd name="T12" fmla="*/ 79 w 1847"/>
                <a:gd name="T13" fmla="*/ 105 h 168"/>
                <a:gd name="T14" fmla="*/ 78 w 1847"/>
                <a:gd name="T15" fmla="*/ 121 h 168"/>
                <a:gd name="T16" fmla="*/ 0 w 1847"/>
                <a:gd name="T17" fmla="*/ 129 h 168"/>
                <a:gd name="T18" fmla="*/ 1 w 1847"/>
                <a:gd name="T19" fmla="*/ 88 h 168"/>
                <a:gd name="T20" fmla="*/ 6 w 1847"/>
                <a:gd name="T21" fmla="*/ 88 h 168"/>
                <a:gd name="T22" fmla="*/ 16 w 1847"/>
                <a:gd name="T23" fmla="*/ 88 h 168"/>
                <a:gd name="T24" fmla="*/ 28 w 1847"/>
                <a:gd name="T25" fmla="*/ 88 h 168"/>
                <a:gd name="T26" fmla="*/ 41 w 1847"/>
                <a:gd name="T27" fmla="*/ 88 h 168"/>
                <a:gd name="T28" fmla="*/ 54 w 1847"/>
                <a:gd name="T29" fmla="*/ 88 h 168"/>
                <a:gd name="T30" fmla="*/ 65 w 1847"/>
                <a:gd name="T31" fmla="*/ 88 h 168"/>
                <a:gd name="T32" fmla="*/ 71 w 1847"/>
                <a:gd name="T33" fmla="*/ 88 h 168"/>
                <a:gd name="T34" fmla="*/ 74 w 1847"/>
                <a:gd name="T35" fmla="*/ 80 h 168"/>
                <a:gd name="T36" fmla="*/ 76 w 1847"/>
                <a:gd name="T37" fmla="*/ 64 h 168"/>
                <a:gd name="T38" fmla="*/ 79 w 1847"/>
                <a:gd name="T39" fmla="*/ 47 h 168"/>
                <a:gd name="T40" fmla="*/ 83 w 1847"/>
                <a:gd name="T41" fmla="*/ 33 h 168"/>
                <a:gd name="T42" fmla="*/ 86 w 1847"/>
                <a:gd name="T43" fmla="*/ 21 h 168"/>
                <a:gd name="T44" fmla="*/ 91 w 1847"/>
                <a:gd name="T45" fmla="*/ 10 h 168"/>
                <a:gd name="T46" fmla="*/ 95 w 1847"/>
                <a:gd name="T47" fmla="*/ 4 h 168"/>
                <a:gd name="T48" fmla="*/ 100 w 1847"/>
                <a:gd name="T49" fmla="*/ 1 h 168"/>
                <a:gd name="T50" fmla="*/ 105 w 1847"/>
                <a:gd name="T51" fmla="*/ 1 h 168"/>
                <a:gd name="T52" fmla="*/ 110 w 1847"/>
                <a:gd name="T53" fmla="*/ 4 h 168"/>
                <a:gd name="T54" fmla="*/ 114 w 1847"/>
                <a:gd name="T55" fmla="*/ 10 h 168"/>
                <a:gd name="T56" fmla="*/ 119 w 1847"/>
                <a:gd name="T57" fmla="*/ 21 h 168"/>
                <a:gd name="T58" fmla="*/ 123 w 1847"/>
                <a:gd name="T59" fmla="*/ 33 h 168"/>
                <a:gd name="T60" fmla="*/ 126 w 1847"/>
                <a:gd name="T61" fmla="*/ 47 h 168"/>
                <a:gd name="T62" fmla="*/ 129 w 1847"/>
                <a:gd name="T63" fmla="*/ 64 h 168"/>
                <a:gd name="T64" fmla="*/ 131 w 1847"/>
                <a:gd name="T65" fmla="*/ 80 h 168"/>
                <a:gd name="T66" fmla="*/ 134 w 1847"/>
                <a:gd name="T67" fmla="*/ 88 h 168"/>
                <a:gd name="T68" fmla="*/ 140 w 1847"/>
                <a:gd name="T69" fmla="*/ 88 h 168"/>
                <a:gd name="T70" fmla="*/ 151 w 1847"/>
                <a:gd name="T71" fmla="*/ 88 h 168"/>
                <a:gd name="T72" fmla="*/ 163 w 1847"/>
                <a:gd name="T73" fmla="*/ 88 h 168"/>
                <a:gd name="T74" fmla="*/ 176 w 1847"/>
                <a:gd name="T75" fmla="*/ 88 h 168"/>
                <a:gd name="T76" fmla="*/ 189 w 1847"/>
                <a:gd name="T77" fmla="*/ 88 h 168"/>
                <a:gd name="T78" fmla="*/ 198 w 1847"/>
                <a:gd name="T79" fmla="*/ 88 h 168"/>
                <a:gd name="T80" fmla="*/ 204 w 1847"/>
                <a:gd name="T81" fmla="*/ 88 h 168"/>
                <a:gd name="T82" fmla="*/ 205 w 1847"/>
                <a:gd name="T83" fmla="*/ 129 h 168"/>
                <a:gd name="T84" fmla="*/ 127 w 1847"/>
                <a:gd name="T85" fmla="*/ 121 h 168"/>
                <a:gd name="T86" fmla="*/ 126 w 1847"/>
                <a:gd name="T87" fmla="*/ 105 h 168"/>
                <a:gd name="T88" fmla="*/ 124 w 1847"/>
                <a:gd name="T89" fmla="*/ 92 h 168"/>
                <a:gd name="T90" fmla="*/ 121 w 1847"/>
                <a:gd name="T91" fmla="*/ 79 h 168"/>
                <a:gd name="T92" fmla="*/ 118 w 1847"/>
                <a:gd name="T93" fmla="*/ 68 h 168"/>
                <a:gd name="T94" fmla="*/ 114 w 1847"/>
                <a:gd name="T95" fmla="*/ 60 h 168"/>
                <a:gd name="T96" fmla="*/ 110 w 1847"/>
                <a:gd name="T97" fmla="*/ 53 h 168"/>
                <a:gd name="T98" fmla="*/ 105 w 1847"/>
                <a:gd name="T99" fmla="*/ 50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41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42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43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44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45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46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47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48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49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50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51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52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53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54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55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56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57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58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59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60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61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62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63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64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65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66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67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68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69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70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71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72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73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74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75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76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21 w 216"/>
                <a:gd name="T1" fmla="*/ 163 h 373"/>
                <a:gd name="T2" fmla="*/ 3 w 216"/>
                <a:gd name="T3" fmla="*/ 163 h 373"/>
                <a:gd name="T4" fmla="*/ 3 w 216"/>
                <a:gd name="T5" fmla="*/ 260 h 373"/>
                <a:gd name="T6" fmla="*/ 21 w 216"/>
                <a:gd name="T7" fmla="*/ 260 h 373"/>
                <a:gd name="T8" fmla="*/ 24 w 216"/>
                <a:gd name="T9" fmla="*/ 281 h 373"/>
                <a:gd name="T10" fmla="*/ 0 w 216"/>
                <a:gd name="T11" fmla="*/ 281 h 373"/>
                <a:gd name="T12" fmla="*/ 0 w 216"/>
                <a:gd name="T13" fmla="*/ 0 h 373"/>
                <a:gd name="T14" fmla="*/ 24 w 216"/>
                <a:gd name="T15" fmla="*/ 0 h 373"/>
                <a:gd name="T16" fmla="*/ 21 w 216"/>
                <a:gd name="T17" fmla="*/ 22 h 373"/>
                <a:gd name="T18" fmla="*/ 3 w 216"/>
                <a:gd name="T19" fmla="*/ 22 h 373"/>
                <a:gd name="T20" fmla="*/ 3 w 216"/>
                <a:gd name="T21" fmla="*/ 129 h 373"/>
                <a:gd name="T22" fmla="*/ 21 w 216"/>
                <a:gd name="T23" fmla="*/ 129 h 373"/>
                <a:gd name="T24" fmla="*/ 21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77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78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79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80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21 w 216"/>
                <a:gd name="T1" fmla="*/ 165 h 372"/>
                <a:gd name="T2" fmla="*/ 3 w 216"/>
                <a:gd name="T3" fmla="*/ 165 h 372"/>
                <a:gd name="T4" fmla="*/ 3 w 216"/>
                <a:gd name="T5" fmla="*/ 260 h 372"/>
                <a:gd name="T6" fmla="*/ 21 w 216"/>
                <a:gd name="T7" fmla="*/ 260 h 372"/>
                <a:gd name="T8" fmla="*/ 24 w 216"/>
                <a:gd name="T9" fmla="*/ 282 h 372"/>
                <a:gd name="T10" fmla="*/ 0 w 216"/>
                <a:gd name="T11" fmla="*/ 282 h 372"/>
                <a:gd name="T12" fmla="*/ 0 w 216"/>
                <a:gd name="T13" fmla="*/ 0 h 372"/>
                <a:gd name="T14" fmla="*/ 24 w 216"/>
                <a:gd name="T15" fmla="*/ 0 h 372"/>
                <a:gd name="T16" fmla="*/ 21 w 216"/>
                <a:gd name="T17" fmla="*/ 21 h 372"/>
                <a:gd name="T18" fmla="*/ 3 w 216"/>
                <a:gd name="T19" fmla="*/ 21 h 372"/>
                <a:gd name="T20" fmla="*/ 3 w 216"/>
                <a:gd name="T21" fmla="*/ 130 h 372"/>
                <a:gd name="T22" fmla="*/ 21 w 216"/>
                <a:gd name="T23" fmla="*/ 130 h 372"/>
                <a:gd name="T24" fmla="*/ 21 w 216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81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82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21 w 217"/>
                <a:gd name="T1" fmla="*/ 165 h 372"/>
                <a:gd name="T2" fmla="*/ 3 w 217"/>
                <a:gd name="T3" fmla="*/ 165 h 372"/>
                <a:gd name="T4" fmla="*/ 3 w 217"/>
                <a:gd name="T5" fmla="*/ 260 h 372"/>
                <a:gd name="T6" fmla="*/ 21 w 217"/>
                <a:gd name="T7" fmla="*/ 260 h 372"/>
                <a:gd name="T8" fmla="*/ 24 w 217"/>
                <a:gd name="T9" fmla="*/ 282 h 372"/>
                <a:gd name="T10" fmla="*/ 0 w 217"/>
                <a:gd name="T11" fmla="*/ 282 h 372"/>
                <a:gd name="T12" fmla="*/ 0 w 217"/>
                <a:gd name="T13" fmla="*/ 0 h 372"/>
                <a:gd name="T14" fmla="*/ 24 w 217"/>
                <a:gd name="T15" fmla="*/ 0 h 372"/>
                <a:gd name="T16" fmla="*/ 21 w 217"/>
                <a:gd name="T17" fmla="*/ 21 h 372"/>
                <a:gd name="T18" fmla="*/ 3 w 217"/>
                <a:gd name="T19" fmla="*/ 21 h 372"/>
                <a:gd name="T20" fmla="*/ 3 w 217"/>
                <a:gd name="T21" fmla="*/ 130 h 372"/>
                <a:gd name="T22" fmla="*/ 21 w 217"/>
                <a:gd name="T23" fmla="*/ 130 h 372"/>
                <a:gd name="T24" fmla="*/ 21 w 217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83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84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85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86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3 w 216"/>
                <a:gd name="T1" fmla="*/ 163 h 373"/>
                <a:gd name="T2" fmla="*/ 20 w 216"/>
                <a:gd name="T3" fmla="*/ 163 h 373"/>
                <a:gd name="T4" fmla="*/ 20 w 216"/>
                <a:gd name="T5" fmla="*/ 260 h 373"/>
                <a:gd name="T6" fmla="*/ 3 w 216"/>
                <a:gd name="T7" fmla="*/ 260 h 373"/>
                <a:gd name="T8" fmla="*/ 0 w 216"/>
                <a:gd name="T9" fmla="*/ 281 h 373"/>
                <a:gd name="T10" fmla="*/ 23 w 216"/>
                <a:gd name="T11" fmla="*/ 281 h 373"/>
                <a:gd name="T12" fmla="*/ 23 w 216"/>
                <a:gd name="T13" fmla="*/ 0 h 373"/>
                <a:gd name="T14" fmla="*/ 0 w 216"/>
                <a:gd name="T15" fmla="*/ 0 h 373"/>
                <a:gd name="T16" fmla="*/ 3 w 216"/>
                <a:gd name="T17" fmla="*/ 22 h 373"/>
                <a:gd name="T18" fmla="*/ 20 w 216"/>
                <a:gd name="T19" fmla="*/ 22 h 373"/>
                <a:gd name="T20" fmla="*/ 20 w 216"/>
                <a:gd name="T21" fmla="*/ 129 h 373"/>
                <a:gd name="T22" fmla="*/ 3 w 216"/>
                <a:gd name="T23" fmla="*/ 129 h 373"/>
                <a:gd name="T24" fmla="*/ 3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87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88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89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90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91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3 w 215"/>
                <a:gd name="T1" fmla="*/ 165 h 372"/>
                <a:gd name="T2" fmla="*/ 21 w 215"/>
                <a:gd name="T3" fmla="*/ 165 h 372"/>
                <a:gd name="T4" fmla="*/ 21 w 215"/>
                <a:gd name="T5" fmla="*/ 260 h 372"/>
                <a:gd name="T6" fmla="*/ 3 w 215"/>
                <a:gd name="T7" fmla="*/ 260 h 372"/>
                <a:gd name="T8" fmla="*/ 0 w 215"/>
                <a:gd name="T9" fmla="*/ 282 h 372"/>
                <a:gd name="T10" fmla="*/ 24 w 215"/>
                <a:gd name="T11" fmla="*/ 282 h 372"/>
                <a:gd name="T12" fmla="*/ 24 w 215"/>
                <a:gd name="T13" fmla="*/ 0 h 372"/>
                <a:gd name="T14" fmla="*/ 0 w 215"/>
                <a:gd name="T15" fmla="*/ 0 h 372"/>
                <a:gd name="T16" fmla="*/ 3 w 215"/>
                <a:gd name="T17" fmla="*/ 21 h 372"/>
                <a:gd name="T18" fmla="*/ 21 w 215"/>
                <a:gd name="T19" fmla="*/ 21 h 372"/>
                <a:gd name="T20" fmla="*/ 21 w 215"/>
                <a:gd name="T21" fmla="*/ 130 h 372"/>
                <a:gd name="T22" fmla="*/ 3 w 215"/>
                <a:gd name="T23" fmla="*/ 130 h 372"/>
                <a:gd name="T24" fmla="*/ 3 w 215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92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93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94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95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96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97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98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99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2 w 37"/>
                <a:gd name="T1" fmla="*/ 36 h 38"/>
                <a:gd name="T2" fmla="*/ 3 w 37"/>
                <a:gd name="T3" fmla="*/ 34 h 38"/>
                <a:gd name="T4" fmla="*/ 3 w 37"/>
                <a:gd name="T5" fmla="*/ 30 h 38"/>
                <a:gd name="T6" fmla="*/ 4 w 37"/>
                <a:gd name="T7" fmla="*/ 23 h 38"/>
                <a:gd name="T8" fmla="*/ 4 w 37"/>
                <a:gd name="T9" fmla="*/ 19 h 38"/>
                <a:gd name="T10" fmla="*/ 4 w 37"/>
                <a:gd name="T11" fmla="*/ 12 h 38"/>
                <a:gd name="T12" fmla="*/ 3 w 37"/>
                <a:gd name="T13" fmla="*/ 5 h 38"/>
                <a:gd name="T14" fmla="*/ 3 w 37"/>
                <a:gd name="T15" fmla="*/ 1 h 38"/>
                <a:gd name="T16" fmla="*/ 2 w 37"/>
                <a:gd name="T17" fmla="*/ 0 h 38"/>
                <a:gd name="T18" fmla="*/ 1 w 37"/>
                <a:gd name="T19" fmla="*/ 1 h 38"/>
                <a:gd name="T20" fmla="*/ 1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23 h 38"/>
                <a:gd name="T28" fmla="*/ 1 w 37"/>
                <a:gd name="T29" fmla="*/ 30 h 38"/>
                <a:gd name="T30" fmla="*/ 1 w 37"/>
                <a:gd name="T31" fmla="*/ 34 h 38"/>
                <a:gd name="T32" fmla="*/ 2 w 37"/>
                <a:gd name="T33" fmla="*/ 36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</p:grpSp>
      <p:sp>
        <p:nvSpPr>
          <p:cNvPr id="400" name="Text Box 97"/>
          <p:cNvSpPr txBox="1">
            <a:spLocks noChangeArrowheads="1"/>
          </p:cNvSpPr>
          <p:nvPr/>
        </p:nvSpPr>
        <p:spPr bwMode="auto">
          <a:xfrm>
            <a:off x="8565614" y="7844158"/>
            <a:ext cx="1396058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социально-значимый объект</a:t>
            </a:r>
          </a:p>
        </p:txBody>
      </p:sp>
      <p:grpSp>
        <p:nvGrpSpPr>
          <p:cNvPr id="401" name="Группа 119"/>
          <p:cNvGrpSpPr>
            <a:grpSpLocks/>
          </p:cNvGrpSpPr>
          <p:nvPr/>
        </p:nvGrpSpPr>
        <p:grpSpPr bwMode="auto">
          <a:xfrm>
            <a:off x="8359430" y="8038210"/>
            <a:ext cx="117979" cy="105169"/>
            <a:chOff x="214313" y="8958263"/>
            <a:chExt cx="642937" cy="500062"/>
          </a:xfrm>
        </p:grpSpPr>
        <p:sp>
          <p:nvSpPr>
            <p:cNvPr id="402" name="Прямоугольник 15"/>
            <p:cNvSpPr>
              <a:spLocks noChangeArrowheads="1"/>
            </p:cNvSpPr>
            <p:nvPr/>
          </p:nvSpPr>
          <p:spPr bwMode="auto">
            <a:xfrm>
              <a:off x="214313" y="9172575"/>
              <a:ext cx="642937" cy="285750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958055"/>
              <a:endParaRPr lang="ru-RU" sz="600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403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2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958055"/>
              <a:endParaRPr lang="ru-RU" sz="600" dirty="0"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404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405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  <p:cxnSp>
            <p:nvCxnSpPr>
              <p:cNvPr id="406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</p:grpSp>
      </p:grpSp>
      <p:sp>
        <p:nvSpPr>
          <p:cNvPr id="407" name="Text Box 97"/>
          <p:cNvSpPr txBox="1">
            <a:spLocks noChangeArrowheads="1"/>
          </p:cNvSpPr>
          <p:nvPr/>
        </p:nvSpPr>
        <p:spPr bwMode="auto">
          <a:xfrm>
            <a:off x="8561303" y="7983001"/>
            <a:ext cx="1373860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больница</a:t>
            </a:r>
          </a:p>
        </p:txBody>
      </p:sp>
      <p:sp>
        <p:nvSpPr>
          <p:cNvPr id="198" name="TextBox 197"/>
          <p:cNvSpPr txBox="1"/>
          <p:nvPr/>
        </p:nvSpPr>
        <p:spPr>
          <a:xfrm>
            <a:off x="-26134" y="7580212"/>
            <a:ext cx="1966694" cy="632499"/>
          </a:xfrm>
          <a:prstGeom prst="rect">
            <a:avLst/>
          </a:prstGeom>
          <a:solidFill>
            <a:schemeClr val="bg1">
              <a:alpha val="85000"/>
            </a:schemeClr>
          </a:solidFill>
          <a:ln>
            <a:solidFill>
              <a:schemeClr val="tx1"/>
            </a:solidFill>
          </a:ln>
        </p:spPr>
        <p:txBody>
          <a:bodyPr wrap="square" lIns="77739" tIns="38871" rIns="77739" bIns="38871" rtlCol="0">
            <a:spAutoFit/>
          </a:bodyPr>
          <a:lstStyle/>
          <a:p>
            <a:r>
              <a:rPr lang="ru-RU" sz="6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17:00 15.10.2021</a:t>
            </a:r>
            <a:endParaRPr lang="ru-RU" sz="6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исп. ЦУКС ГУ МЧС по Ленинградской области</a:t>
            </a:r>
          </a:p>
          <a:p>
            <a:r>
              <a:rPr lang="ru-RU" altLang="ru-RU" sz="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 9 </a:t>
            </a:r>
            <a:r>
              <a:rPr lang="ru-RU" altLang="ru-RU" sz="6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Михеева В.В.</a:t>
            </a:r>
            <a:endParaRPr lang="ru-RU" sz="6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тел. 3930-1251</a:t>
            </a:r>
          </a:p>
          <a:p>
            <a:r>
              <a:rPr lang="ru-RU" sz="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использовались: АИУС РСЧС, </a:t>
            </a:r>
            <a:r>
              <a:rPr lang="en-US" sz="6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Gismeteo</a:t>
            </a:r>
            <a:r>
              <a:rPr lang="ru-RU" sz="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,</a:t>
            </a:r>
            <a:r>
              <a:rPr lang="en-US" sz="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Google Earth</a:t>
            </a:r>
          </a:p>
          <a:p>
            <a:r>
              <a:rPr lang="ru-RU" sz="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масштаб 1:72 000</a:t>
            </a:r>
          </a:p>
        </p:txBody>
      </p:sp>
      <p:pic>
        <p:nvPicPr>
          <p:cNvPr id="2" name="Рисунок 1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-26133" y="1118234"/>
            <a:ext cx="3358838" cy="1815466"/>
          </a:xfrm>
          <a:prstGeom prst="rect">
            <a:avLst/>
          </a:prstGeom>
          <a:ln>
            <a:solidFill>
              <a:schemeClr val="tx1"/>
            </a:solidFill>
          </a:ln>
        </p:spPr>
      </p:pic>
    </p:spTree>
    <p:extLst>
      <p:ext uri="{BB962C8B-B14F-4D97-AF65-F5344CB8AC3E}">
        <p14:creationId xmlns:p14="http://schemas.microsoft.com/office/powerpoint/2010/main" val="3665111636"/>
      </p:ext>
    </p:extLst>
  </p:cSld>
  <p:clrMapOvr>
    <a:masterClrMapping/>
  </p:clrMapOvr>
  <p:transition spd="slow" advClick="0" advTm="3000"/>
  <p:timing>
    <p:tnLst>
      <p:par>
        <p:cTn id="1" dur="indefinite" restart="never" nodeType="tmRoot"/>
      </p:par>
    </p:tn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8674" name="Picture 2" descr="G:\Снимок.JPG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6083" y="722272"/>
            <a:ext cx="10365204" cy="748669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8682" name="Прямоугольник 128"/>
          <p:cNvSpPr>
            <a:spLocks noChangeArrowheads="1"/>
          </p:cNvSpPr>
          <p:nvPr/>
        </p:nvSpPr>
        <p:spPr bwMode="auto">
          <a:xfrm>
            <a:off x="2862048" y="4614346"/>
            <a:ext cx="1093875" cy="323402"/>
          </a:xfrm>
          <a:prstGeom prst="rect">
            <a:avLst/>
          </a:prstGeom>
          <a:solidFill>
            <a:srgbClr val="FFFF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61146" tIns="30572" rIns="61146" bIns="30572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/>
            <a:r>
              <a:rPr lang="ru-RU" altLang="ru-RU" sz="1700" b="1">
                <a:latin typeface="Times New Roman" panose="02020603050405020304" pitchFamily="18" charset="0"/>
                <a:cs typeface="Times New Roman" panose="02020603050405020304" pitchFamily="18" charset="0"/>
              </a:rPr>
              <a:t>Пикалёво</a:t>
            </a:r>
          </a:p>
        </p:txBody>
      </p:sp>
      <p:sp>
        <p:nvSpPr>
          <p:cNvPr id="131" name="Прямоугольник 130"/>
          <p:cNvSpPr/>
          <p:nvPr/>
        </p:nvSpPr>
        <p:spPr>
          <a:xfrm>
            <a:off x="4037416" y="3429074"/>
            <a:ext cx="1488038" cy="218806"/>
          </a:xfrm>
          <a:prstGeom prst="rect">
            <a:avLst/>
          </a:prstGeom>
          <a:solidFill>
            <a:srgbClr val="C5E0B4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61212" tIns="30606" rIns="61212" bIns="30606" anchor="ctr" anchorCtr="1">
            <a:spAutoFit/>
          </a:bodyPr>
          <a:lstStyle/>
          <a:p>
            <a:pPr algn="ctr">
              <a:defRPr/>
            </a:pPr>
            <a:r>
              <a:rPr lang="ru-RU" sz="1020" b="1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Объездные дороги: нет</a:t>
            </a:r>
            <a:endParaRPr lang="ru-RU" sz="102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8686" name="AutoShape 24"/>
          <p:cNvSpPr>
            <a:spLocks noChangeArrowheads="1"/>
          </p:cNvSpPr>
          <p:nvPr/>
        </p:nvSpPr>
        <p:spPr bwMode="auto">
          <a:xfrm>
            <a:off x="520175" y="3064966"/>
            <a:ext cx="2178313" cy="541204"/>
          </a:xfrm>
          <a:prstGeom prst="wedgeRectCallout">
            <a:avLst>
              <a:gd name="adj1" fmla="val -51657"/>
              <a:gd name="adj2" fmla="val 72245"/>
            </a:avLst>
          </a:prstGeom>
          <a:solidFill>
            <a:srgbClr val="FFFF00"/>
          </a:solidFill>
          <a:ln w="28575">
            <a:solidFill>
              <a:srgbClr val="FF3300"/>
            </a:solidFill>
            <a:miter lim="800000"/>
            <a:headEnd/>
            <a:tailEnd/>
          </a:ln>
        </p:spPr>
        <p:txBody>
          <a:bodyPr lIns="74382" tIns="37195" rIns="74382" bIns="37195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/>
            <a:r>
              <a:rPr lang="ru-RU" altLang="ru-RU" sz="1020" u="sng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Аварийно-опасный участок </a:t>
            </a:r>
          </a:p>
          <a:p>
            <a:pPr algn="ctr"/>
            <a:r>
              <a:rPr lang="ru-RU" altLang="ru-RU" sz="1020" u="sng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423-424 км </a:t>
            </a:r>
          </a:p>
          <a:p>
            <a:pPr algn="ctr"/>
            <a:r>
              <a:rPr lang="ru-RU" altLang="ru-RU" sz="1020" u="sng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(опасные повороты, спуски)</a:t>
            </a:r>
            <a:endParaRPr lang="en-US" altLang="ru-RU" sz="1020" u="sng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4" name="Полилиния 23"/>
          <p:cNvSpPr/>
          <p:nvPr/>
        </p:nvSpPr>
        <p:spPr>
          <a:xfrm>
            <a:off x="318530" y="3790924"/>
            <a:ext cx="234837" cy="145761"/>
          </a:xfrm>
          <a:custGeom>
            <a:avLst/>
            <a:gdLst>
              <a:gd name="connsiteX0" fmla="*/ 0 w 276225"/>
              <a:gd name="connsiteY0" fmla="*/ 0 h 171450"/>
              <a:gd name="connsiteX1" fmla="*/ 209550 w 276225"/>
              <a:gd name="connsiteY1" fmla="*/ 104775 h 171450"/>
              <a:gd name="connsiteX2" fmla="*/ 276225 w 276225"/>
              <a:gd name="connsiteY2" fmla="*/ 171450 h 1714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76225" h="171450">
                <a:moveTo>
                  <a:pt x="0" y="0"/>
                </a:moveTo>
                <a:lnTo>
                  <a:pt x="209550" y="104775"/>
                </a:lnTo>
                <a:lnTo>
                  <a:pt x="276225" y="171450"/>
                </a:lnTo>
              </a:path>
            </a:pathLst>
          </a:custGeom>
          <a:ln w="508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anchor="ctr"/>
          <a:lstStyle/>
          <a:p>
            <a:pPr algn="ctr">
              <a:defRPr/>
            </a:pPr>
            <a:endParaRPr lang="ru-RU" sz="1190"/>
          </a:p>
        </p:txBody>
      </p:sp>
      <p:sp>
        <p:nvSpPr>
          <p:cNvPr id="25" name="Полилиния 24"/>
          <p:cNvSpPr/>
          <p:nvPr/>
        </p:nvSpPr>
        <p:spPr>
          <a:xfrm>
            <a:off x="732974" y="4294488"/>
            <a:ext cx="234837" cy="113370"/>
          </a:xfrm>
          <a:custGeom>
            <a:avLst/>
            <a:gdLst>
              <a:gd name="connsiteX0" fmla="*/ 0 w 276225"/>
              <a:gd name="connsiteY0" fmla="*/ 0 h 133350"/>
              <a:gd name="connsiteX1" fmla="*/ 133350 w 276225"/>
              <a:gd name="connsiteY1" fmla="*/ 104775 h 133350"/>
              <a:gd name="connsiteX2" fmla="*/ 276225 w 276225"/>
              <a:gd name="connsiteY2" fmla="*/ 133350 h 1333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76225" h="133350">
                <a:moveTo>
                  <a:pt x="0" y="0"/>
                </a:moveTo>
                <a:lnTo>
                  <a:pt x="133350" y="104775"/>
                </a:lnTo>
                <a:lnTo>
                  <a:pt x="276225" y="133350"/>
                </a:lnTo>
              </a:path>
            </a:pathLst>
          </a:custGeom>
          <a:ln w="508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anchor="ctr"/>
          <a:lstStyle/>
          <a:p>
            <a:pPr algn="ctr">
              <a:defRPr/>
            </a:pPr>
            <a:endParaRPr lang="ru-RU" sz="1190"/>
          </a:p>
        </p:txBody>
      </p:sp>
      <p:sp>
        <p:nvSpPr>
          <p:cNvPr id="26" name="Полилиния 25"/>
          <p:cNvSpPr/>
          <p:nvPr/>
        </p:nvSpPr>
        <p:spPr>
          <a:xfrm>
            <a:off x="3649521" y="5265933"/>
            <a:ext cx="388695" cy="105272"/>
          </a:xfrm>
          <a:custGeom>
            <a:avLst/>
            <a:gdLst>
              <a:gd name="connsiteX0" fmla="*/ 0 w 457200"/>
              <a:gd name="connsiteY0" fmla="*/ 0 h 123825"/>
              <a:gd name="connsiteX1" fmla="*/ 209550 w 457200"/>
              <a:gd name="connsiteY1" fmla="*/ 47625 h 123825"/>
              <a:gd name="connsiteX2" fmla="*/ 457200 w 457200"/>
              <a:gd name="connsiteY2" fmla="*/ 123825 h 1238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57200" h="123825">
                <a:moveTo>
                  <a:pt x="0" y="0"/>
                </a:moveTo>
                <a:lnTo>
                  <a:pt x="209550" y="47625"/>
                </a:lnTo>
                <a:lnTo>
                  <a:pt x="457200" y="123825"/>
                </a:lnTo>
              </a:path>
            </a:pathLst>
          </a:custGeom>
          <a:ln w="508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anchor="ctr"/>
          <a:lstStyle/>
          <a:p>
            <a:pPr algn="ctr">
              <a:defRPr/>
            </a:pPr>
            <a:endParaRPr lang="ru-RU" sz="1190"/>
          </a:p>
        </p:txBody>
      </p:sp>
      <p:sp>
        <p:nvSpPr>
          <p:cNvPr id="27" name="Полилиния 26"/>
          <p:cNvSpPr/>
          <p:nvPr/>
        </p:nvSpPr>
        <p:spPr>
          <a:xfrm>
            <a:off x="4717092" y="5482138"/>
            <a:ext cx="898857" cy="396794"/>
          </a:xfrm>
          <a:custGeom>
            <a:avLst/>
            <a:gdLst>
              <a:gd name="connsiteX0" fmla="*/ 0 w 1057275"/>
              <a:gd name="connsiteY0" fmla="*/ 9525 h 466725"/>
              <a:gd name="connsiteX1" fmla="*/ 266700 w 1057275"/>
              <a:gd name="connsiteY1" fmla="*/ 0 h 466725"/>
              <a:gd name="connsiteX2" fmla="*/ 1057275 w 1057275"/>
              <a:gd name="connsiteY2" fmla="*/ 466725 h 466725"/>
              <a:gd name="connsiteX3" fmla="*/ 1057275 w 1057275"/>
              <a:gd name="connsiteY3" fmla="*/ 466725 h 4667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057275" h="466725">
                <a:moveTo>
                  <a:pt x="0" y="9525"/>
                </a:moveTo>
                <a:lnTo>
                  <a:pt x="266700" y="0"/>
                </a:lnTo>
                <a:lnTo>
                  <a:pt x="1057275" y="466725"/>
                </a:lnTo>
                <a:lnTo>
                  <a:pt x="1057275" y="466725"/>
                </a:lnTo>
              </a:path>
            </a:pathLst>
          </a:custGeom>
          <a:ln w="508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anchor="ctr"/>
          <a:lstStyle/>
          <a:p>
            <a:pPr algn="ctr">
              <a:defRPr/>
            </a:pPr>
            <a:endParaRPr lang="ru-RU" sz="1190"/>
          </a:p>
        </p:txBody>
      </p:sp>
      <p:sp>
        <p:nvSpPr>
          <p:cNvPr id="28" name="Полилиния 27"/>
          <p:cNvSpPr/>
          <p:nvPr/>
        </p:nvSpPr>
        <p:spPr>
          <a:xfrm>
            <a:off x="6146506" y="6710196"/>
            <a:ext cx="404891" cy="332011"/>
          </a:xfrm>
          <a:custGeom>
            <a:avLst/>
            <a:gdLst>
              <a:gd name="connsiteX0" fmla="*/ 0 w 476250"/>
              <a:gd name="connsiteY0" fmla="*/ 0 h 390525"/>
              <a:gd name="connsiteX1" fmla="*/ 266700 w 476250"/>
              <a:gd name="connsiteY1" fmla="*/ 161925 h 390525"/>
              <a:gd name="connsiteX2" fmla="*/ 476250 w 476250"/>
              <a:gd name="connsiteY2" fmla="*/ 390525 h 3905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76250" h="390525">
                <a:moveTo>
                  <a:pt x="0" y="0"/>
                </a:moveTo>
                <a:lnTo>
                  <a:pt x="266700" y="161925"/>
                </a:lnTo>
                <a:lnTo>
                  <a:pt x="476250" y="390525"/>
                </a:lnTo>
              </a:path>
            </a:pathLst>
          </a:custGeom>
          <a:ln w="508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anchor="ctr"/>
          <a:lstStyle/>
          <a:p>
            <a:pPr algn="ctr">
              <a:defRPr/>
            </a:pPr>
            <a:endParaRPr lang="ru-RU" sz="1190"/>
          </a:p>
        </p:txBody>
      </p:sp>
      <p:sp>
        <p:nvSpPr>
          <p:cNvPr id="28692" name="AutoShape 24"/>
          <p:cNvSpPr>
            <a:spLocks noChangeArrowheads="1"/>
          </p:cNvSpPr>
          <p:nvPr/>
        </p:nvSpPr>
        <p:spPr bwMode="auto">
          <a:xfrm>
            <a:off x="176480" y="5318569"/>
            <a:ext cx="2178313" cy="541204"/>
          </a:xfrm>
          <a:prstGeom prst="wedgeRectCallout">
            <a:avLst>
              <a:gd name="adj1" fmla="val -18442"/>
              <a:gd name="adj2" fmla="val -206924"/>
            </a:avLst>
          </a:prstGeom>
          <a:solidFill>
            <a:srgbClr val="FFFF00"/>
          </a:solidFill>
          <a:ln w="28575">
            <a:solidFill>
              <a:srgbClr val="FF3300"/>
            </a:solidFill>
            <a:miter lim="800000"/>
            <a:headEnd/>
            <a:tailEnd/>
          </a:ln>
        </p:spPr>
        <p:txBody>
          <a:bodyPr lIns="74382" tIns="37195" rIns="74382" bIns="37195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/>
            <a:r>
              <a:rPr lang="ru-RU" altLang="ru-RU" sz="1020" u="sng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Аварийно-опасный участок </a:t>
            </a:r>
          </a:p>
          <a:p>
            <a:pPr algn="ctr"/>
            <a:r>
              <a:rPr lang="ru-RU" altLang="ru-RU" sz="1020" u="sng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419-420 км </a:t>
            </a:r>
          </a:p>
          <a:p>
            <a:pPr algn="ctr"/>
            <a:r>
              <a:rPr lang="ru-RU" altLang="ru-RU" sz="1020" u="sng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(опасные повороты, спуски)</a:t>
            </a:r>
            <a:endParaRPr lang="en-US" altLang="ru-RU" sz="1020" u="sng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8693" name="AutoShape 24"/>
          <p:cNvSpPr>
            <a:spLocks noChangeArrowheads="1"/>
          </p:cNvSpPr>
          <p:nvPr/>
        </p:nvSpPr>
        <p:spPr bwMode="auto">
          <a:xfrm>
            <a:off x="4170640" y="4315425"/>
            <a:ext cx="2178313" cy="541204"/>
          </a:xfrm>
          <a:prstGeom prst="wedgeRectCallout">
            <a:avLst>
              <a:gd name="adj1" fmla="val -59031"/>
              <a:gd name="adj2" fmla="val 110183"/>
            </a:avLst>
          </a:prstGeom>
          <a:solidFill>
            <a:srgbClr val="FFFF00"/>
          </a:solidFill>
          <a:ln w="28575">
            <a:solidFill>
              <a:srgbClr val="FF3300"/>
            </a:solidFill>
            <a:miter lim="800000"/>
            <a:headEnd/>
            <a:tailEnd/>
          </a:ln>
        </p:spPr>
        <p:txBody>
          <a:bodyPr lIns="74382" tIns="37195" rIns="74382" bIns="37195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/>
            <a:r>
              <a:rPr lang="ru-RU" altLang="ru-RU" sz="1020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Аварийно-опасный участок </a:t>
            </a:r>
          </a:p>
          <a:p>
            <a:pPr algn="ctr"/>
            <a:r>
              <a:rPr lang="ru-RU" altLang="ru-RU" sz="1020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385-387 км </a:t>
            </a:r>
          </a:p>
          <a:p>
            <a:pPr algn="ctr"/>
            <a:r>
              <a:rPr lang="ru-RU" altLang="ru-RU" sz="1020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(опасные повороты, спуски)</a:t>
            </a:r>
            <a:endParaRPr lang="en-US" altLang="ru-RU" sz="1020" u="sng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8694" name="AutoShape 24"/>
          <p:cNvSpPr>
            <a:spLocks noChangeArrowheads="1"/>
          </p:cNvSpPr>
          <p:nvPr/>
        </p:nvSpPr>
        <p:spPr bwMode="auto">
          <a:xfrm>
            <a:off x="3296599" y="6008053"/>
            <a:ext cx="2178313" cy="541204"/>
          </a:xfrm>
          <a:prstGeom prst="wedgeRectCallout">
            <a:avLst>
              <a:gd name="adj1" fmla="val 34588"/>
              <a:gd name="adj2" fmla="val -101319"/>
            </a:avLst>
          </a:prstGeom>
          <a:solidFill>
            <a:srgbClr val="FFFF00"/>
          </a:solidFill>
          <a:ln w="28575">
            <a:solidFill>
              <a:srgbClr val="FF3300"/>
            </a:solidFill>
            <a:miter lim="800000"/>
            <a:headEnd/>
            <a:tailEnd/>
          </a:ln>
        </p:spPr>
        <p:txBody>
          <a:bodyPr lIns="74382" tIns="37195" rIns="74382" bIns="37195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/>
            <a:r>
              <a:rPr lang="ru-RU" altLang="ru-RU" sz="1020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Аварийно-опасный участок </a:t>
            </a:r>
          </a:p>
          <a:p>
            <a:pPr algn="ctr"/>
            <a:r>
              <a:rPr lang="ru-RU" altLang="ru-RU" sz="1020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363-369 км, 371-376 км </a:t>
            </a:r>
          </a:p>
          <a:p>
            <a:pPr algn="ctr"/>
            <a:r>
              <a:rPr lang="ru-RU" altLang="ru-RU" sz="1020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(опасные повороты, спуски)</a:t>
            </a:r>
            <a:endParaRPr lang="en-US" altLang="ru-RU" sz="1020" u="sng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8695" name="AutoShape 24"/>
          <p:cNvSpPr>
            <a:spLocks noChangeArrowheads="1"/>
          </p:cNvSpPr>
          <p:nvPr/>
        </p:nvSpPr>
        <p:spPr bwMode="auto">
          <a:xfrm>
            <a:off x="4170640" y="7159457"/>
            <a:ext cx="2178313" cy="541204"/>
          </a:xfrm>
          <a:prstGeom prst="wedgeRectCallout">
            <a:avLst>
              <a:gd name="adj1" fmla="val 45741"/>
              <a:gd name="adj2" fmla="val -74389"/>
            </a:avLst>
          </a:prstGeom>
          <a:solidFill>
            <a:srgbClr val="FFFF00"/>
          </a:solidFill>
          <a:ln w="28575">
            <a:solidFill>
              <a:srgbClr val="FF3300"/>
            </a:solidFill>
            <a:miter lim="800000"/>
            <a:headEnd/>
            <a:tailEnd/>
          </a:ln>
        </p:spPr>
        <p:txBody>
          <a:bodyPr lIns="74382" tIns="37195" rIns="74382" bIns="37195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/>
            <a:r>
              <a:rPr lang="ru-RU" altLang="ru-RU" sz="1020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Аварийно-опасный участок </a:t>
            </a:r>
          </a:p>
          <a:p>
            <a:pPr algn="ctr"/>
            <a:r>
              <a:rPr lang="ru-RU" altLang="ru-RU" sz="1020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350-353 км </a:t>
            </a:r>
          </a:p>
          <a:p>
            <a:pPr algn="ctr"/>
            <a:r>
              <a:rPr lang="ru-RU" altLang="ru-RU" sz="1020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(опасные повороты, спуски)</a:t>
            </a:r>
            <a:endParaRPr lang="en-US" altLang="ru-RU" sz="1020" u="sng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9" name="Text Box 2"/>
          <p:cNvSpPr txBox="1">
            <a:spLocks noChangeArrowheads="1"/>
          </p:cNvSpPr>
          <p:nvPr/>
        </p:nvSpPr>
        <p:spPr bwMode="auto">
          <a:xfrm>
            <a:off x="-33983" y="4053"/>
            <a:ext cx="10376237" cy="900157"/>
          </a:xfrm>
          <a:prstGeom prst="rect">
            <a:avLst/>
          </a:prstGeom>
          <a:solidFill>
            <a:schemeClr val="accent1">
              <a:lumMod val="50000"/>
            </a:schemeClr>
          </a:solidFill>
          <a:ln w="9525">
            <a:noFill/>
            <a:miter lim="800000"/>
            <a:headEnd/>
            <a:tailEnd/>
          </a:ln>
        </p:spPr>
        <p:txBody>
          <a:bodyPr lIns="39620" tIns="19811" rIns="39620" bIns="19811" anchor="ctr"/>
          <a:lstStyle>
            <a:defPPr>
              <a:defRPr lang="ru-RU"/>
            </a:defPPr>
            <a:lvl1pPr algn="ctr">
              <a:defRPr sz="119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ru-RU" sz="1200" dirty="0"/>
              <a:t>ИНФОРМАЦИОННЫЕ МАТЕРИАЛЫ ПО РИСКУ НАРУШЕНИЯ ТРАНСПОРТНОГО СООБЩЕНИЯ, СВЯЗАННЫХ </a:t>
            </a:r>
          </a:p>
          <a:p>
            <a:r>
              <a:rPr lang="ru-RU" sz="1200" dirty="0"/>
              <a:t>С НЕБЛАГОПРИЯТНЫМИ МЕТЕОЯВЛЕНИЯМИ НА ТЕРРИТОРИИ</a:t>
            </a:r>
            <a:r>
              <a:rPr lang="en-US" sz="1200" dirty="0"/>
              <a:t> </a:t>
            </a:r>
            <a:r>
              <a:rPr lang="ru-RU" sz="1200" dirty="0"/>
              <a:t>ФЕДЕРАЛЬНОЙ  ТРАССЫ А-114 «ВОЛОГДА-НОВАЯ ЛАДОГА» </a:t>
            </a:r>
          </a:p>
          <a:p>
            <a:r>
              <a:rPr lang="ru-RU" sz="1200" dirty="0"/>
              <a:t>(НА </a:t>
            </a:r>
            <a:r>
              <a:rPr lang="ru-RU" sz="1200" dirty="0" smtClean="0"/>
              <a:t>15.10.2021)</a:t>
            </a:r>
            <a:endParaRPr lang="ru-RU" sz="1200" dirty="0"/>
          </a:p>
        </p:txBody>
      </p:sp>
      <p:sp>
        <p:nvSpPr>
          <p:cNvPr id="136" name="Прямоугольник 135"/>
          <p:cNvSpPr/>
          <p:nvPr/>
        </p:nvSpPr>
        <p:spPr>
          <a:xfrm>
            <a:off x="-26134" y="911323"/>
            <a:ext cx="3366686" cy="308952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3652" tIns="51826" rIns="103652" bIns="51826" rtlCol="0" anchor="ctr"/>
          <a:lstStyle>
            <a:defPPr>
              <a:defRPr lang="ru-RU"/>
            </a:defPPr>
            <a:lvl1pPr marL="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429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6858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287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3716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17145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0574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24003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27432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ru-RU" sz="1587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Прогноз метеоявлений</a:t>
            </a:r>
          </a:p>
        </p:txBody>
      </p:sp>
      <p:sp>
        <p:nvSpPr>
          <p:cNvPr id="137" name="Овал 136"/>
          <p:cNvSpPr>
            <a:spLocks noChangeArrowheads="1"/>
          </p:cNvSpPr>
          <p:nvPr/>
        </p:nvSpPr>
        <p:spPr bwMode="auto">
          <a:xfrm rot="5238055">
            <a:off x="3327939" y="5062922"/>
            <a:ext cx="162091" cy="186238"/>
          </a:xfrm>
          <a:prstGeom prst="ellipse">
            <a:avLst/>
          </a:prstGeom>
          <a:solidFill>
            <a:srgbClr val="FF0000"/>
          </a:solidFill>
          <a:ln w="25400" algn="ctr">
            <a:solidFill>
              <a:srgbClr val="385D8A"/>
            </a:solidFill>
            <a:round/>
            <a:headEnd/>
            <a:tailEnd/>
          </a:ln>
        </p:spPr>
        <p:txBody>
          <a:bodyPr rot="10800000" vert="eaVert" lIns="103361" tIns="51678" rIns="103361" bIns="51678" anchor="ctr"/>
          <a:lstStyle/>
          <a:p>
            <a:pPr algn="ctr">
              <a:defRPr/>
            </a:pPr>
            <a:endParaRPr lang="ru-RU" sz="1842" dirty="0">
              <a:solidFill>
                <a:schemeClr val="lt1"/>
              </a:solidFill>
            </a:endParaRPr>
          </a:p>
        </p:txBody>
      </p:sp>
      <p:grpSp>
        <p:nvGrpSpPr>
          <p:cNvPr id="240" name="Group 316"/>
          <p:cNvGrpSpPr>
            <a:grpSpLocks/>
          </p:cNvGrpSpPr>
          <p:nvPr/>
        </p:nvGrpSpPr>
        <p:grpSpPr bwMode="auto">
          <a:xfrm>
            <a:off x="3040831" y="5017679"/>
            <a:ext cx="211486" cy="168321"/>
            <a:chOff x="4727" y="2506"/>
            <a:chExt cx="706" cy="1172"/>
          </a:xfrm>
        </p:grpSpPr>
        <p:sp>
          <p:nvSpPr>
            <p:cNvPr id="241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07 h 135"/>
                <a:gd name="T2" fmla="*/ 0 w 139"/>
                <a:gd name="T3" fmla="*/ 73 h 135"/>
                <a:gd name="T4" fmla="*/ 5 w 139"/>
                <a:gd name="T5" fmla="*/ 73 h 135"/>
                <a:gd name="T6" fmla="*/ 5 w 139"/>
                <a:gd name="T7" fmla="*/ 37 h 135"/>
                <a:gd name="T8" fmla="*/ 10 w 139"/>
                <a:gd name="T9" fmla="*/ 37 h 135"/>
                <a:gd name="T10" fmla="*/ 10 w 139"/>
                <a:gd name="T11" fmla="*/ 0 h 135"/>
                <a:gd name="T12" fmla="*/ 15 w 139"/>
                <a:gd name="T13" fmla="*/ 0 h 135"/>
                <a:gd name="T14" fmla="*/ 15 w 139"/>
                <a:gd name="T15" fmla="*/ 107 h 135"/>
                <a:gd name="T16" fmla="*/ 0 w 139"/>
                <a:gd name="T17" fmla="*/ 107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42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971 h 1278"/>
                <a:gd name="T2" fmla="*/ 0 w 1946"/>
                <a:gd name="T3" fmla="*/ 78 h 1278"/>
                <a:gd name="T4" fmla="*/ 84 w 1946"/>
                <a:gd name="T5" fmla="*/ 78 h 1278"/>
                <a:gd name="T6" fmla="*/ 84 w 1946"/>
                <a:gd name="T7" fmla="*/ 71 h 1278"/>
                <a:gd name="T8" fmla="*/ 84 w 1946"/>
                <a:gd name="T9" fmla="*/ 62 h 1278"/>
                <a:gd name="T10" fmla="*/ 85 w 1946"/>
                <a:gd name="T11" fmla="*/ 55 h 1278"/>
                <a:gd name="T12" fmla="*/ 85 w 1946"/>
                <a:gd name="T13" fmla="*/ 48 h 1278"/>
                <a:gd name="T14" fmla="*/ 86 w 1946"/>
                <a:gd name="T15" fmla="*/ 42 h 1278"/>
                <a:gd name="T16" fmla="*/ 88 w 1946"/>
                <a:gd name="T17" fmla="*/ 35 h 1278"/>
                <a:gd name="T18" fmla="*/ 89 w 1946"/>
                <a:gd name="T19" fmla="*/ 29 h 1278"/>
                <a:gd name="T20" fmla="*/ 91 w 1946"/>
                <a:gd name="T21" fmla="*/ 23 h 1278"/>
                <a:gd name="T22" fmla="*/ 92 w 1946"/>
                <a:gd name="T23" fmla="*/ 18 h 1278"/>
                <a:gd name="T24" fmla="*/ 94 w 1946"/>
                <a:gd name="T25" fmla="*/ 14 h 1278"/>
                <a:gd name="T26" fmla="*/ 96 w 1946"/>
                <a:gd name="T27" fmla="*/ 10 h 1278"/>
                <a:gd name="T28" fmla="*/ 98 w 1946"/>
                <a:gd name="T29" fmla="*/ 6 h 1278"/>
                <a:gd name="T30" fmla="*/ 101 w 1946"/>
                <a:gd name="T31" fmla="*/ 3 h 1278"/>
                <a:gd name="T32" fmla="*/ 103 w 1946"/>
                <a:gd name="T33" fmla="*/ 3 h 1278"/>
                <a:gd name="T34" fmla="*/ 105 w 1946"/>
                <a:gd name="T35" fmla="*/ 0 h 1278"/>
                <a:gd name="T36" fmla="*/ 108 w 1946"/>
                <a:gd name="T37" fmla="*/ 0 h 1278"/>
                <a:gd name="T38" fmla="*/ 110 w 1946"/>
                <a:gd name="T39" fmla="*/ 0 h 1278"/>
                <a:gd name="T40" fmla="*/ 113 w 1946"/>
                <a:gd name="T41" fmla="*/ 3 h 1278"/>
                <a:gd name="T42" fmla="*/ 115 w 1946"/>
                <a:gd name="T43" fmla="*/ 3 h 1278"/>
                <a:gd name="T44" fmla="*/ 118 w 1946"/>
                <a:gd name="T45" fmla="*/ 6 h 1278"/>
                <a:gd name="T46" fmla="*/ 120 w 1946"/>
                <a:gd name="T47" fmla="*/ 10 h 1278"/>
                <a:gd name="T48" fmla="*/ 122 w 1946"/>
                <a:gd name="T49" fmla="*/ 14 h 1278"/>
                <a:gd name="T50" fmla="*/ 124 w 1946"/>
                <a:gd name="T51" fmla="*/ 18 h 1278"/>
                <a:gd name="T52" fmla="*/ 125 w 1946"/>
                <a:gd name="T53" fmla="*/ 23 h 1278"/>
                <a:gd name="T54" fmla="*/ 127 w 1946"/>
                <a:gd name="T55" fmla="*/ 29 h 1278"/>
                <a:gd name="T56" fmla="*/ 128 w 1946"/>
                <a:gd name="T57" fmla="*/ 35 h 1278"/>
                <a:gd name="T58" fmla="*/ 130 w 1946"/>
                <a:gd name="T59" fmla="*/ 42 h 1278"/>
                <a:gd name="T60" fmla="*/ 130 w 1946"/>
                <a:gd name="T61" fmla="*/ 48 h 1278"/>
                <a:gd name="T62" fmla="*/ 131 w 1946"/>
                <a:gd name="T63" fmla="*/ 55 h 1278"/>
                <a:gd name="T64" fmla="*/ 132 w 1946"/>
                <a:gd name="T65" fmla="*/ 62 h 1278"/>
                <a:gd name="T66" fmla="*/ 132 w 1946"/>
                <a:gd name="T67" fmla="*/ 71 h 1278"/>
                <a:gd name="T68" fmla="*/ 132 w 1946"/>
                <a:gd name="T69" fmla="*/ 78 h 1278"/>
                <a:gd name="T70" fmla="*/ 216 w 1946"/>
                <a:gd name="T71" fmla="*/ 78 h 1278"/>
                <a:gd name="T72" fmla="*/ 216 w 1946"/>
                <a:gd name="T73" fmla="*/ 970 h 1278"/>
                <a:gd name="T74" fmla="*/ 0 w 1946"/>
                <a:gd name="T75" fmla="*/ 971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43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44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45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46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47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48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49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50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51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52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53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54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55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56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57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58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48 w 440"/>
                <a:gd name="T1" fmla="*/ 78 h 102"/>
                <a:gd name="T2" fmla="*/ 48 w 440"/>
                <a:gd name="T3" fmla="*/ 70 h 102"/>
                <a:gd name="T4" fmla="*/ 48 w 440"/>
                <a:gd name="T5" fmla="*/ 63 h 102"/>
                <a:gd name="T6" fmla="*/ 47 w 440"/>
                <a:gd name="T7" fmla="*/ 55 h 102"/>
                <a:gd name="T8" fmla="*/ 46 w 440"/>
                <a:gd name="T9" fmla="*/ 49 h 102"/>
                <a:gd name="T10" fmla="*/ 45 w 440"/>
                <a:gd name="T11" fmla="*/ 42 h 102"/>
                <a:gd name="T12" fmla="*/ 44 w 440"/>
                <a:gd name="T13" fmla="*/ 35 h 102"/>
                <a:gd name="T14" fmla="*/ 43 w 440"/>
                <a:gd name="T15" fmla="*/ 29 h 102"/>
                <a:gd name="T16" fmla="*/ 41 w 440"/>
                <a:gd name="T17" fmla="*/ 23 h 102"/>
                <a:gd name="T18" fmla="*/ 39 w 440"/>
                <a:gd name="T19" fmla="*/ 18 h 102"/>
                <a:gd name="T20" fmla="*/ 38 w 440"/>
                <a:gd name="T21" fmla="*/ 14 h 102"/>
                <a:gd name="T22" fmla="*/ 36 w 440"/>
                <a:gd name="T23" fmla="*/ 10 h 102"/>
                <a:gd name="T24" fmla="*/ 34 w 440"/>
                <a:gd name="T25" fmla="*/ 6 h 102"/>
                <a:gd name="T26" fmla="*/ 32 w 440"/>
                <a:gd name="T27" fmla="*/ 3 h 102"/>
                <a:gd name="T28" fmla="*/ 29 w 440"/>
                <a:gd name="T29" fmla="*/ 3 h 102"/>
                <a:gd name="T30" fmla="*/ 27 w 440"/>
                <a:gd name="T31" fmla="*/ 0 h 102"/>
                <a:gd name="T32" fmla="*/ 24 w 440"/>
                <a:gd name="T33" fmla="*/ 0 h 102"/>
                <a:gd name="T34" fmla="*/ 22 w 440"/>
                <a:gd name="T35" fmla="*/ 0 h 102"/>
                <a:gd name="T36" fmla="*/ 19 w 440"/>
                <a:gd name="T37" fmla="*/ 3 h 102"/>
                <a:gd name="T38" fmla="*/ 17 w 440"/>
                <a:gd name="T39" fmla="*/ 3 h 102"/>
                <a:gd name="T40" fmla="*/ 15 w 440"/>
                <a:gd name="T41" fmla="*/ 6 h 102"/>
                <a:gd name="T42" fmla="*/ 13 w 440"/>
                <a:gd name="T43" fmla="*/ 10 h 102"/>
                <a:gd name="T44" fmla="*/ 11 w 440"/>
                <a:gd name="T45" fmla="*/ 14 h 102"/>
                <a:gd name="T46" fmla="*/ 9 w 440"/>
                <a:gd name="T47" fmla="*/ 18 h 102"/>
                <a:gd name="T48" fmla="*/ 7 w 440"/>
                <a:gd name="T49" fmla="*/ 23 h 102"/>
                <a:gd name="T50" fmla="*/ 6 w 440"/>
                <a:gd name="T51" fmla="*/ 29 h 102"/>
                <a:gd name="T52" fmla="*/ 4 w 440"/>
                <a:gd name="T53" fmla="*/ 35 h 102"/>
                <a:gd name="T54" fmla="*/ 3 w 440"/>
                <a:gd name="T55" fmla="*/ 42 h 102"/>
                <a:gd name="T56" fmla="*/ 2 w 440"/>
                <a:gd name="T57" fmla="*/ 49 h 102"/>
                <a:gd name="T58" fmla="*/ 1 w 440"/>
                <a:gd name="T59" fmla="*/ 55 h 102"/>
                <a:gd name="T60" fmla="*/ 0 w 440"/>
                <a:gd name="T61" fmla="*/ 63 h 102"/>
                <a:gd name="T62" fmla="*/ 0 w 440"/>
                <a:gd name="T63" fmla="*/ 70 h 102"/>
                <a:gd name="T64" fmla="*/ 0 w 440"/>
                <a:gd name="T65" fmla="*/ 78 h 102"/>
                <a:gd name="T66" fmla="*/ 48 w 440"/>
                <a:gd name="T67" fmla="*/ 78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59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100 w 1847"/>
                <a:gd name="T1" fmla="*/ 50 h 168"/>
                <a:gd name="T2" fmla="*/ 95 w 1847"/>
                <a:gd name="T3" fmla="*/ 53 h 168"/>
                <a:gd name="T4" fmla="*/ 91 w 1847"/>
                <a:gd name="T5" fmla="*/ 60 h 168"/>
                <a:gd name="T6" fmla="*/ 87 w 1847"/>
                <a:gd name="T7" fmla="*/ 68 h 168"/>
                <a:gd name="T8" fmla="*/ 84 w 1847"/>
                <a:gd name="T9" fmla="*/ 79 h 168"/>
                <a:gd name="T10" fmla="*/ 81 w 1847"/>
                <a:gd name="T11" fmla="*/ 92 h 168"/>
                <a:gd name="T12" fmla="*/ 79 w 1847"/>
                <a:gd name="T13" fmla="*/ 105 h 168"/>
                <a:gd name="T14" fmla="*/ 78 w 1847"/>
                <a:gd name="T15" fmla="*/ 121 h 168"/>
                <a:gd name="T16" fmla="*/ 0 w 1847"/>
                <a:gd name="T17" fmla="*/ 129 h 168"/>
                <a:gd name="T18" fmla="*/ 1 w 1847"/>
                <a:gd name="T19" fmla="*/ 88 h 168"/>
                <a:gd name="T20" fmla="*/ 6 w 1847"/>
                <a:gd name="T21" fmla="*/ 88 h 168"/>
                <a:gd name="T22" fmla="*/ 16 w 1847"/>
                <a:gd name="T23" fmla="*/ 88 h 168"/>
                <a:gd name="T24" fmla="*/ 28 w 1847"/>
                <a:gd name="T25" fmla="*/ 88 h 168"/>
                <a:gd name="T26" fmla="*/ 41 w 1847"/>
                <a:gd name="T27" fmla="*/ 88 h 168"/>
                <a:gd name="T28" fmla="*/ 54 w 1847"/>
                <a:gd name="T29" fmla="*/ 88 h 168"/>
                <a:gd name="T30" fmla="*/ 65 w 1847"/>
                <a:gd name="T31" fmla="*/ 88 h 168"/>
                <a:gd name="T32" fmla="*/ 71 w 1847"/>
                <a:gd name="T33" fmla="*/ 88 h 168"/>
                <a:gd name="T34" fmla="*/ 74 w 1847"/>
                <a:gd name="T35" fmla="*/ 80 h 168"/>
                <a:gd name="T36" fmla="*/ 76 w 1847"/>
                <a:gd name="T37" fmla="*/ 64 h 168"/>
                <a:gd name="T38" fmla="*/ 79 w 1847"/>
                <a:gd name="T39" fmla="*/ 47 h 168"/>
                <a:gd name="T40" fmla="*/ 83 w 1847"/>
                <a:gd name="T41" fmla="*/ 33 h 168"/>
                <a:gd name="T42" fmla="*/ 86 w 1847"/>
                <a:gd name="T43" fmla="*/ 21 h 168"/>
                <a:gd name="T44" fmla="*/ 91 w 1847"/>
                <a:gd name="T45" fmla="*/ 10 h 168"/>
                <a:gd name="T46" fmla="*/ 95 w 1847"/>
                <a:gd name="T47" fmla="*/ 4 h 168"/>
                <a:gd name="T48" fmla="*/ 100 w 1847"/>
                <a:gd name="T49" fmla="*/ 1 h 168"/>
                <a:gd name="T50" fmla="*/ 105 w 1847"/>
                <a:gd name="T51" fmla="*/ 1 h 168"/>
                <a:gd name="T52" fmla="*/ 110 w 1847"/>
                <a:gd name="T53" fmla="*/ 4 h 168"/>
                <a:gd name="T54" fmla="*/ 114 w 1847"/>
                <a:gd name="T55" fmla="*/ 10 h 168"/>
                <a:gd name="T56" fmla="*/ 119 w 1847"/>
                <a:gd name="T57" fmla="*/ 21 h 168"/>
                <a:gd name="T58" fmla="*/ 123 w 1847"/>
                <a:gd name="T59" fmla="*/ 33 h 168"/>
                <a:gd name="T60" fmla="*/ 126 w 1847"/>
                <a:gd name="T61" fmla="*/ 47 h 168"/>
                <a:gd name="T62" fmla="*/ 129 w 1847"/>
                <a:gd name="T63" fmla="*/ 64 h 168"/>
                <a:gd name="T64" fmla="*/ 131 w 1847"/>
                <a:gd name="T65" fmla="*/ 80 h 168"/>
                <a:gd name="T66" fmla="*/ 134 w 1847"/>
                <a:gd name="T67" fmla="*/ 88 h 168"/>
                <a:gd name="T68" fmla="*/ 140 w 1847"/>
                <a:gd name="T69" fmla="*/ 88 h 168"/>
                <a:gd name="T70" fmla="*/ 151 w 1847"/>
                <a:gd name="T71" fmla="*/ 88 h 168"/>
                <a:gd name="T72" fmla="*/ 163 w 1847"/>
                <a:gd name="T73" fmla="*/ 88 h 168"/>
                <a:gd name="T74" fmla="*/ 176 w 1847"/>
                <a:gd name="T75" fmla="*/ 88 h 168"/>
                <a:gd name="T76" fmla="*/ 189 w 1847"/>
                <a:gd name="T77" fmla="*/ 88 h 168"/>
                <a:gd name="T78" fmla="*/ 198 w 1847"/>
                <a:gd name="T79" fmla="*/ 88 h 168"/>
                <a:gd name="T80" fmla="*/ 204 w 1847"/>
                <a:gd name="T81" fmla="*/ 88 h 168"/>
                <a:gd name="T82" fmla="*/ 205 w 1847"/>
                <a:gd name="T83" fmla="*/ 129 h 168"/>
                <a:gd name="T84" fmla="*/ 127 w 1847"/>
                <a:gd name="T85" fmla="*/ 121 h 168"/>
                <a:gd name="T86" fmla="*/ 126 w 1847"/>
                <a:gd name="T87" fmla="*/ 105 h 168"/>
                <a:gd name="T88" fmla="*/ 124 w 1847"/>
                <a:gd name="T89" fmla="*/ 92 h 168"/>
                <a:gd name="T90" fmla="*/ 121 w 1847"/>
                <a:gd name="T91" fmla="*/ 79 h 168"/>
                <a:gd name="T92" fmla="*/ 118 w 1847"/>
                <a:gd name="T93" fmla="*/ 68 h 168"/>
                <a:gd name="T94" fmla="*/ 114 w 1847"/>
                <a:gd name="T95" fmla="*/ 60 h 168"/>
                <a:gd name="T96" fmla="*/ 110 w 1847"/>
                <a:gd name="T97" fmla="*/ 53 h 168"/>
                <a:gd name="T98" fmla="*/ 105 w 1847"/>
                <a:gd name="T99" fmla="*/ 50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60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61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62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63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64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65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66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67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68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69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70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71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72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73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74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75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76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77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78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79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80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81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82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83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84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85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86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87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88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89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90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91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92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93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94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95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21 w 216"/>
                <a:gd name="T1" fmla="*/ 163 h 373"/>
                <a:gd name="T2" fmla="*/ 3 w 216"/>
                <a:gd name="T3" fmla="*/ 163 h 373"/>
                <a:gd name="T4" fmla="*/ 3 w 216"/>
                <a:gd name="T5" fmla="*/ 260 h 373"/>
                <a:gd name="T6" fmla="*/ 21 w 216"/>
                <a:gd name="T7" fmla="*/ 260 h 373"/>
                <a:gd name="T8" fmla="*/ 24 w 216"/>
                <a:gd name="T9" fmla="*/ 281 h 373"/>
                <a:gd name="T10" fmla="*/ 0 w 216"/>
                <a:gd name="T11" fmla="*/ 281 h 373"/>
                <a:gd name="T12" fmla="*/ 0 w 216"/>
                <a:gd name="T13" fmla="*/ 0 h 373"/>
                <a:gd name="T14" fmla="*/ 24 w 216"/>
                <a:gd name="T15" fmla="*/ 0 h 373"/>
                <a:gd name="T16" fmla="*/ 21 w 216"/>
                <a:gd name="T17" fmla="*/ 22 h 373"/>
                <a:gd name="T18" fmla="*/ 3 w 216"/>
                <a:gd name="T19" fmla="*/ 22 h 373"/>
                <a:gd name="T20" fmla="*/ 3 w 216"/>
                <a:gd name="T21" fmla="*/ 129 h 373"/>
                <a:gd name="T22" fmla="*/ 21 w 216"/>
                <a:gd name="T23" fmla="*/ 129 h 373"/>
                <a:gd name="T24" fmla="*/ 21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96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97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98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99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21 w 216"/>
                <a:gd name="T1" fmla="*/ 165 h 372"/>
                <a:gd name="T2" fmla="*/ 3 w 216"/>
                <a:gd name="T3" fmla="*/ 165 h 372"/>
                <a:gd name="T4" fmla="*/ 3 w 216"/>
                <a:gd name="T5" fmla="*/ 260 h 372"/>
                <a:gd name="T6" fmla="*/ 21 w 216"/>
                <a:gd name="T7" fmla="*/ 260 h 372"/>
                <a:gd name="T8" fmla="*/ 24 w 216"/>
                <a:gd name="T9" fmla="*/ 282 h 372"/>
                <a:gd name="T10" fmla="*/ 0 w 216"/>
                <a:gd name="T11" fmla="*/ 282 h 372"/>
                <a:gd name="T12" fmla="*/ 0 w 216"/>
                <a:gd name="T13" fmla="*/ 0 h 372"/>
                <a:gd name="T14" fmla="*/ 24 w 216"/>
                <a:gd name="T15" fmla="*/ 0 h 372"/>
                <a:gd name="T16" fmla="*/ 21 w 216"/>
                <a:gd name="T17" fmla="*/ 21 h 372"/>
                <a:gd name="T18" fmla="*/ 3 w 216"/>
                <a:gd name="T19" fmla="*/ 21 h 372"/>
                <a:gd name="T20" fmla="*/ 3 w 216"/>
                <a:gd name="T21" fmla="*/ 130 h 372"/>
                <a:gd name="T22" fmla="*/ 21 w 216"/>
                <a:gd name="T23" fmla="*/ 130 h 372"/>
                <a:gd name="T24" fmla="*/ 21 w 216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300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301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21 w 217"/>
                <a:gd name="T1" fmla="*/ 165 h 372"/>
                <a:gd name="T2" fmla="*/ 3 w 217"/>
                <a:gd name="T3" fmla="*/ 165 h 372"/>
                <a:gd name="T4" fmla="*/ 3 w 217"/>
                <a:gd name="T5" fmla="*/ 260 h 372"/>
                <a:gd name="T6" fmla="*/ 21 w 217"/>
                <a:gd name="T7" fmla="*/ 260 h 372"/>
                <a:gd name="T8" fmla="*/ 24 w 217"/>
                <a:gd name="T9" fmla="*/ 282 h 372"/>
                <a:gd name="T10" fmla="*/ 0 w 217"/>
                <a:gd name="T11" fmla="*/ 282 h 372"/>
                <a:gd name="T12" fmla="*/ 0 w 217"/>
                <a:gd name="T13" fmla="*/ 0 h 372"/>
                <a:gd name="T14" fmla="*/ 24 w 217"/>
                <a:gd name="T15" fmla="*/ 0 h 372"/>
                <a:gd name="T16" fmla="*/ 21 w 217"/>
                <a:gd name="T17" fmla="*/ 21 h 372"/>
                <a:gd name="T18" fmla="*/ 3 w 217"/>
                <a:gd name="T19" fmla="*/ 21 h 372"/>
                <a:gd name="T20" fmla="*/ 3 w 217"/>
                <a:gd name="T21" fmla="*/ 130 h 372"/>
                <a:gd name="T22" fmla="*/ 21 w 217"/>
                <a:gd name="T23" fmla="*/ 130 h 372"/>
                <a:gd name="T24" fmla="*/ 21 w 217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302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303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304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305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3 w 216"/>
                <a:gd name="T1" fmla="*/ 163 h 373"/>
                <a:gd name="T2" fmla="*/ 20 w 216"/>
                <a:gd name="T3" fmla="*/ 163 h 373"/>
                <a:gd name="T4" fmla="*/ 20 w 216"/>
                <a:gd name="T5" fmla="*/ 260 h 373"/>
                <a:gd name="T6" fmla="*/ 3 w 216"/>
                <a:gd name="T7" fmla="*/ 260 h 373"/>
                <a:gd name="T8" fmla="*/ 0 w 216"/>
                <a:gd name="T9" fmla="*/ 281 h 373"/>
                <a:gd name="T10" fmla="*/ 23 w 216"/>
                <a:gd name="T11" fmla="*/ 281 h 373"/>
                <a:gd name="T12" fmla="*/ 23 w 216"/>
                <a:gd name="T13" fmla="*/ 0 h 373"/>
                <a:gd name="T14" fmla="*/ 0 w 216"/>
                <a:gd name="T15" fmla="*/ 0 h 373"/>
                <a:gd name="T16" fmla="*/ 3 w 216"/>
                <a:gd name="T17" fmla="*/ 22 h 373"/>
                <a:gd name="T18" fmla="*/ 20 w 216"/>
                <a:gd name="T19" fmla="*/ 22 h 373"/>
                <a:gd name="T20" fmla="*/ 20 w 216"/>
                <a:gd name="T21" fmla="*/ 129 h 373"/>
                <a:gd name="T22" fmla="*/ 3 w 216"/>
                <a:gd name="T23" fmla="*/ 129 h 373"/>
                <a:gd name="T24" fmla="*/ 3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306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307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308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309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310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3 w 215"/>
                <a:gd name="T1" fmla="*/ 165 h 372"/>
                <a:gd name="T2" fmla="*/ 21 w 215"/>
                <a:gd name="T3" fmla="*/ 165 h 372"/>
                <a:gd name="T4" fmla="*/ 21 w 215"/>
                <a:gd name="T5" fmla="*/ 260 h 372"/>
                <a:gd name="T6" fmla="*/ 3 w 215"/>
                <a:gd name="T7" fmla="*/ 260 h 372"/>
                <a:gd name="T8" fmla="*/ 0 w 215"/>
                <a:gd name="T9" fmla="*/ 282 h 372"/>
                <a:gd name="T10" fmla="*/ 24 w 215"/>
                <a:gd name="T11" fmla="*/ 282 h 372"/>
                <a:gd name="T12" fmla="*/ 24 w 215"/>
                <a:gd name="T13" fmla="*/ 0 h 372"/>
                <a:gd name="T14" fmla="*/ 0 w 215"/>
                <a:gd name="T15" fmla="*/ 0 h 372"/>
                <a:gd name="T16" fmla="*/ 3 w 215"/>
                <a:gd name="T17" fmla="*/ 21 h 372"/>
                <a:gd name="T18" fmla="*/ 21 w 215"/>
                <a:gd name="T19" fmla="*/ 21 h 372"/>
                <a:gd name="T20" fmla="*/ 21 w 215"/>
                <a:gd name="T21" fmla="*/ 130 h 372"/>
                <a:gd name="T22" fmla="*/ 3 w 215"/>
                <a:gd name="T23" fmla="*/ 130 h 372"/>
                <a:gd name="T24" fmla="*/ 3 w 215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311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312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313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314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315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316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317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318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2 w 37"/>
                <a:gd name="T1" fmla="*/ 36 h 38"/>
                <a:gd name="T2" fmla="*/ 3 w 37"/>
                <a:gd name="T3" fmla="*/ 34 h 38"/>
                <a:gd name="T4" fmla="*/ 3 w 37"/>
                <a:gd name="T5" fmla="*/ 30 h 38"/>
                <a:gd name="T6" fmla="*/ 4 w 37"/>
                <a:gd name="T7" fmla="*/ 23 h 38"/>
                <a:gd name="T8" fmla="*/ 4 w 37"/>
                <a:gd name="T9" fmla="*/ 19 h 38"/>
                <a:gd name="T10" fmla="*/ 4 w 37"/>
                <a:gd name="T11" fmla="*/ 12 h 38"/>
                <a:gd name="T12" fmla="*/ 3 w 37"/>
                <a:gd name="T13" fmla="*/ 5 h 38"/>
                <a:gd name="T14" fmla="*/ 3 w 37"/>
                <a:gd name="T15" fmla="*/ 1 h 38"/>
                <a:gd name="T16" fmla="*/ 2 w 37"/>
                <a:gd name="T17" fmla="*/ 0 h 38"/>
                <a:gd name="T18" fmla="*/ 1 w 37"/>
                <a:gd name="T19" fmla="*/ 1 h 38"/>
                <a:gd name="T20" fmla="*/ 1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23 h 38"/>
                <a:gd name="T28" fmla="*/ 1 w 37"/>
                <a:gd name="T29" fmla="*/ 30 h 38"/>
                <a:gd name="T30" fmla="*/ 1 w 37"/>
                <a:gd name="T31" fmla="*/ 34 h 38"/>
                <a:gd name="T32" fmla="*/ 2 w 37"/>
                <a:gd name="T33" fmla="*/ 36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</p:grpSp>
      <p:grpSp>
        <p:nvGrpSpPr>
          <p:cNvPr id="319" name="Группа 629"/>
          <p:cNvGrpSpPr>
            <a:grpSpLocks/>
          </p:cNvGrpSpPr>
          <p:nvPr/>
        </p:nvGrpSpPr>
        <p:grpSpPr bwMode="auto">
          <a:xfrm>
            <a:off x="3505818" y="4881877"/>
            <a:ext cx="234416" cy="228686"/>
            <a:chOff x="142483" y="3760971"/>
            <a:chExt cx="346075" cy="386605"/>
          </a:xfrm>
        </p:grpSpPr>
        <p:sp>
          <p:nvSpPr>
            <p:cNvPr id="320" name="Line 281"/>
            <p:cNvSpPr>
              <a:spLocks noChangeShapeType="1"/>
            </p:cNvSpPr>
            <p:nvPr/>
          </p:nvSpPr>
          <p:spPr bwMode="auto">
            <a:xfrm>
              <a:off x="203673" y="3847248"/>
              <a:ext cx="0" cy="30032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1449146">
                <a:buClr>
                  <a:srgbClr val="000000"/>
                </a:buClr>
                <a:buSzPct val="100000"/>
                <a:defRPr/>
              </a:pPr>
              <a:endParaRPr lang="ru-RU" sz="907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</a:endParaRPr>
            </a:p>
          </p:txBody>
        </p:sp>
        <p:sp>
          <p:nvSpPr>
            <p:cNvPr id="321" name="Freeform 285"/>
            <p:cNvSpPr>
              <a:spLocks/>
            </p:cNvSpPr>
            <p:nvPr/>
          </p:nvSpPr>
          <p:spPr bwMode="auto">
            <a:xfrm>
              <a:off x="198223" y="3795140"/>
              <a:ext cx="270456" cy="228326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1449146">
                <a:defRPr/>
              </a:pPr>
              <a:endParaRPr lang="ru-RU" sz="907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</a:endParaRPr>
            </a:p>
          </p:txBody>
        </p:sp>
        <p:sp>
          <p:nvSpPr>
            <p:cNvPr id="322" name="Text Box 286"/>
            <p:cNvSpPr txBox="1">
              <a:spLocks noChangeArrowheads="1"/>
            </p:cNvSpPr>
            <p:nvPr/>
          </p:nvSpPr>
          <p:spPr bwMode="auto">
            <a:xfrm>
              <a:off x="142483" y="3760971"/>
              <a:ext cx="346075" cy="33832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129149" tIns="64575" rIns="129149" bIns="64575">
              <a:spAutoFit/>
            </a:bodyPr>
            <a:lstStyle/>
            <a:p>
              <a:pPr algn="ctr" defTabSz="1164862">
                <a:defRPr/>
              </a:pPr>
              <a:endParaRPr lang="ru-RU" sz="453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j-lt"/>
              </a:endParaRPr>
            </a:p>
          </p:txBody>
        </p:sp>
      </p:grpSp>
      <p:grpSp>
        <p:nvGrpSpPr>
          <p:cNvPr id="327" name="Группа 326"/>
          <p:cNvGrpSpPr/>
          <p:nvPr/>
        </p:nvGrpSpPr>
        <p:grpSpPr>
          <a:xfrm>
            <a:off x="8262916" y="6825194"/>
            <a:ext cx="2181230" cy="1383769"/>
            <a:chOff x="9126097" y="4573253"/>
            <a:chExt cx="2909064" cy="1845507"/>
          </a:xfrm>
        </p:grpSpPr>
        <p:sp>
          <p:nvSpPr>
            <p:cNvPr id="328" name="Rectangle 93"/>
            <p:cNvSpPr>
              <a:spLocks noChangeArrowheads="1"/>
            </p:cNvSpPr>
            <p:nvPr/>
          </p:nvSpPr>
          <p:spPr bwMode="auto">
            <a:xfrm>
              <a:off x="9126097" y="4600884"/>
              <a:ext cx="2799203" cy="1789435"/>
            </a:xfrm>
            <a:prstGeom prst="rect">
              <a:avLst/>
            </a:prstGeom>
            <a:solidFill>
              <a:schemeClr val="bg1"/>
            </a:solidFill>
            <a:ln w="19050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/>
              <a:endParaRPr lang="ru-RU" altLang="ru-RU" sz="675" dirty="0">
                <a:solidFill>
                  <a:srgbClr val="000000"/>
                </a:solidFill>
                <a:latin typeface="Calibri" panose="020F050202020403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29" name="Text Box 97"/>
            <p:cNvSpPr txBox="1">
              <a:spLocks noChangeArrowheads="1"/>
            </p:cNvSpPr>
            <p:nvPr/>
          </p:nvSpPr>
          <p:spPr bwMode="auto">
            <a:xfrm>
              <a:off x="9714921" y="4573253"/>
              <a:ext cx="2147024" cy="26777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95964" tIns="47983" rIns="95964" bIns="47983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/>
              <a:r>
                <a:rPr lang="ru-RU" altLang="ru-RU" sz="675" i="1" dirty="0">
                  <a:solidFill>
                    <a:srgbClr val="000000"/>
                  </a:solidFill>
                  <a:cs typeface="Arial" panose="020B0604020202020204" pitchFamily="34" charset="0"/>
                </a:rPr>
                <a:t>Условные обозначения</a:t>
              </a:r>
            </a:p>
          </p:txBody>
        </p:sp>
        <p:sp>
          <p:nvSpPr>
            <p:cNvPr id="330" name="Text Box 97"/>
            <p:cNvSpPr txBox="1">
              <a:spLocks noChangeArrowheads="1"/>
            </p:cNvSpPr>
            <p:nvPr/>
          </p:nvSpPr>
          <p:spPr bwMode="auto">
            <a:xfrm>
              <a:off x="9572158" y="6150986"/>
              <a:ext cx="2147024" cy="26777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95964" tIns="47983" rIns="95964" bIns="47983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/>
              <a:endPara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endParaRPr>
            </a:p>
          </p:txBody>
        </p:sp>
        <p:sp>
          <p:nvSpPr>
            <p:cNvPr id="331" name="Text Box 97"/>
            <p:cNvSpPr txBox="1">
              <a:spLocks noChangeArrowheads="1"/>
            </p:cNvSpPr>
            <p:nvPr/>
          </p:nvSpPr>
          <p:spPr bwMode="auto">
            <a:xfrm>
              <a:off x="9455627" y="4811399"/>
              <a:ext cx="2570221" cy="40630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95964" tIns="47983" rIns="95964" bIns="47983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/>
              <a:r>
                <a: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участок автодороги с повышенным риском возникновения ДТП, нарушением движения</a:t>
              </a:r>
            </a:p>
          </p:txBody>
        </p:sp>
        <p:sp>
          <p:nvSpPr>
            <p:cNvPr id="332" name="Полилиния 331"/>
            <p:cNvSpPr/>
            <p:nvPr/>
          </p:nvSpPr>
          <p:spPr>
            <a:xfrm>
              <a:off x="9156259" y="4926524"/>
              <a:ext cx="367792" cy="127074"/>
            </a:xfrm>
            <a:custGeom>
              <a:avLst/>
              <a:gdLst>
                <a:gd name="connsiteX0" fmla="*/ 0 w 275772"/>
                <a:gd name="connsiteY0" fmla="*/ 0 h 120952"/>
                <a:gd name="connsiteX1" fmla="*/ 130629 w 275772"/>
                <a:gd name="connsiteY1" fmla="*/ 116114 h 120952"/>
                <a:gd name="connsiteX2" fmla="*/ 275772 w 275772"/>
                <a:gd name="connsiteY2" fmla="*/ 29028 h 120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75772" h="120952">
                  <a:moveTo>
                    <a:pt x="0" y="0"/>
                  </a:moveTo>
                  <a:cubicBezTo>
                    <a:pt x="42333" y="55638"/>
                    <a:pt x="84667" y="111276"/>
                    <a:pt x="130629" y="116114"/>
                  </a:cubicBezTo>
                  <a:cubicBezTo>
                    <a:pt x="176591" y="120952"/>
                    <a:pt x="226181" y="74990"/>
                    <a:pt x="275772" y="29028"/>
                  </a:cubicBezTo>
                </a:path>
              </a:pathLst>
            </a:custGeom>
            <a:ln w="34925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lIns="68569" tIns="34284" rIns="68569" bIns="34284" rtlCol="0" anchor="ctr"/>
            <a:lstStyle/>
            <a:p>
              <a:pPr algn="ctr"/>
              <a:endParaRPr lang="ru-RU" sz="1350"/>
            </a:p>
          </p:txBody>
        </p:sp>
        <p:sp>
          <p:nvSpPr>
            <p:cNvPr id="333" name="Полилиния 332"/>
            <p:cNvSpPr/>
            <p:nvPr/>
          </p:nvSpPr>
          <p:spPr>
            <a:xfrm>
              <a:off x="9167391" y="5285349"/>
              <a:ext cx="329077" cy="109284"/>
            </a:xfrm>
            <a:custGeom>
              <a:avLst/>
              <a:gdLst>
                <a:gd name="connsiteX0" fmla="*/ 0 w 246743"/>
                <a:gd name="connsiteY0" fmla="*/ 14515 h 104019"/>
                <a:gd name="connsiteX1" fmla="*/ 87086 w 246743"/>
                <a:gd name="connsiteY1" fmla="*/ 101600 h 104019"/>
                <a:gd name="connsiteX2" fmla="*/ 246743 w 246743"/>
                <a:gd name="connsiteY2" fmla="*/ 0 h 1040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46743" h="104019">
                  <a:moveTo>
                    <a:pt x="0" y="14515"/>
                  </a:moveTo>
                  <a:cubicBezTo>
                    <a:pt x="22981" y="59267"/>
                    <a:pt x="45962" y="104019"/>
                    <a:pt x="87086" y="101600"/>
                  </a:cubicBezTo>
                  <a:cubicBezTo>
                    <a:pt x="128210" y="99181"/>
                    <a:pt x="187476" y="49590"/>
                    <a:pt x="246743" y="0"/>
                  </a:cubicBezTo>
                </a:path>
              </a:pathLst>
            </a:custGeom>
            <a:ln w="31750">
              <a:solidFill>
                <a:schemeClr val="accent6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lIns="68569" tIns="34284" rIns="68569" bIns="34284" rtlCol="0" anchor="ctr"/>
            <a:lstStyle/>
            <a:p>
              <a:pPr algn="ctr"/>
              <a:endParaRPr lang="ru-RU" sz="1350"/>
            </a:p>
          </p:txBody>
        </p:sp>
        <p:sp>
          <p:nvSpPr>
            <p:cNvPr id="334" name="Text Box 97"/>
            <p:cNvSpPr txBox="1">
              <a:spLocks noChangeArrowheads="1"/>
            </p:cNvSpPr>
            <p:nvPr/>
          </p:nvSpPr>
          <p:spPr bwMode="auto">
            <a:xfrm>
              <a:off x="9464940" y="5198345"/>
              <a:ext cx="2570221" cy="26778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95974" tIns="47988" rIns="95974" bIns="47988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объездная дорога</a:t>
              </a:r>
            </a:p>
          </p:txBody>
        </p:sp>
        <p:sp>
          <p:nvSpPr>
            <p:cNvPr id="335" name="Овал 334"/>
            <p:cNvSpPr>
              <a:spLocks noChangeArrowheads="1"/>
            </p:cNvSpPr>
            <p:nvPr/>
          </p:nvSpPr>
          <p:spPr bwMode="auto">
            <a:xfrm rot="5238055">
              <a:off x="9268640" y="5508434"/>
              <a:ext cx="143031" cy="164339"/>
            </a:xfrm>
            <a:prstGeom prst="ellipse">
              <a:avLst/>
            </a:prstGeom>
            <a:solidFill>
              <a:srgbClr val="FF0000"/>
            </a:solidFill>
            <a:ln w="25400" algn="ctr">
              <a:solidFill>
                <a:srgbClr val="385D8A"/>
              </a:solidFill>
              <a:round/>
              <a:headEnd/>
              <a:tailEnd/>
            </a:ln>
          </p:spPr>
          <p:txBody>
            <a:bodyPr rot="10800000" vert="eaVert" lIns="68387" tIns="34192" rIns="68387" bIns="34192" anchor="ctr"/>
            <a:lstStyle/>
            <a:p>
              <a:pPr algn="ctr">
                <a:defRPr/>
              </a:pPr>
              <a:endParaRPr lang="ru-RU" sz="1350" dirty="0">
                <a:solidFill>
                  <a:schemeClr val="lt1"/>
                </a:solidFill>
              </a:endParaRPr>
            </a:p>
          </p:txBody>
        </p:sp>
        <p:sp>
          <p:nvSpPr>
            <p:cNvPr id="336" name="Text Box 97"/>
            <p:cNvSpPr txBox="1">
              <a:spLocks noChangeArrowheads="1"/>
            </p:cNvSpPr>
            <p:nvPr/>
          </p:nvSpPr>
          <p:spPr bwMode="auto">
            <a:xfrm>
              <a:off x="9443624" y="5425379"/>
              <a:ext cx="2570221" cy="26778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95974" tIns="47988" rIns="95974" bIns="47988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населенный пункт</a:t>
              </a:r>
            </a:p>
          </p:txBody>
        </p:sp>
      </p:grpSp>
      <p:grpSp>
        <p:nvGrpSpPr>
          <p:cNvPr id="337" name="Группа 629"/>
          <p:cNvGrpSpPr>
            <a:grpSpLocks/>
          </p:cNvGrpSpPr>
          <p:nvPr/>
        </p:nvGrpSpPr>
        <p:grpSpPr bwMode="auto">
          <a:xfrm>
            <a:off x="8359472" y="7727807"/>
            <a:ext cx="155099" cy="151307"/>
            <a:chOff x="142483" y="3760971"/>
            <a:chExt cx="346075" cy="386605"/>
          </a:xfrm>
        </p:grpSpPr>
        <p:sp>
          <p:nvSpPr>
            <p:cNvPr id="338" name="Line 281"/>
            <p:cNvSpPr>
              <a:spLocks noChangeShapeType="1"/>
            </p:cNvSpPr>
            <p:nvPr/>
          </p:nvSpPr>
          <p:spPr bwMode="auto">
            <a:xfrm>
              <a:off x="203673" y="3847248"/>
              <a:ext cx="0" cy="30032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958830">
                <a:buClr>
                  <a:srgbClr val="000000"/>
                </a:buClr>
                <a:buSzPct val="100000"/>
                <a:defRPr/>
              </a:pPr>
              <a:endParaRPr lang="ru-RU" sz="6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</a:endParaRPr>
            </a:p>
          </p:txBody>
        </p:sp>
        <p:sp>
          <p:nvSpPr>
            <p:cNvPr id="339" name="Freeform 285"/>
            <p:cNvSpPr>
              <a:spLocks/>
            </p:cNvSpPr>
            <p:nvPr/>
          </p:nvSpPr>
          <p:spPr bwMode="auto">
            <a:xfrm>
              <a:off x="198223" y="3795140"/>
              <a:ext cx="270456" cy="228326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958830">
                <a:defRPr/>
              </a:pPr>
              <a:endParaRPr lang="ru-RU" sz="60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</a:endParaRPr>
            </a:p>
          </p:txBody>
        </p:sp>
        <p:sp>
          <p:nvSpPr>
            <p:cNvPr id="340" name="Text Box 286"/>
            <p:cNvSpPr txBox="1">
              <a:spLocks noChangeArrowheads="1"/>
            </p:cNvSpPr>
            <p:nvPr/>
          </p:nvSpPr>
          <p:spPr bwMode="auto">
            <a:xfrm>
              <a:off x="142483" y="3760971"/>
              <a:ext cx="346075" cy="33842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85450" tIns="42725" rIns="85450" bIns="42725">
              <a:spAutoFit/>
            </a:bodyPr>
            <a:lstStyle/>
            <a:p>
              <a:pPr algn="ctr" defTabSz="770733">
                <a:defRPr/>
              </a:pPr>
              <a:endParaRPr lang="ru-RU" sz="3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j-lt"/>
              </a:endParaRPr>
            </a:p>
          </p:txBody>
        </p:sp>
      </p:grpSp>
      <p:sp>
        <p:nvSpPr>
          <p:cNvPr id="341" name="Text Box 97"/>
          <p:cNvSpPr txBox="1">
            <a:spLocks noChangeArrowheads="1"/>
          </p:cNvSpPr>
          <p:nvPr/>
        </p:nvSpPr>
        <p:spPr bwMode="auto">
          <a:xfrm>
            <a:off x="8580416" y="7679434"/>
            <a:ext cx="1716335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пожарно-спасательные формирования</a:t>
            </a:r>
          </a:p>
        </p:txBody>
      </p:sp>
      <p:grpSp>
        <p:nvGrpSpPr>
          <p:cNvPr id="342" name="Group 316"/>
          <p:cNvGrpSpPr>
            <a:grpSpLocks/>
          </p:cNvGrpSpPr>
          <p:nvPr/>
        </p:nvGrpSpPr>
        <p:grpSpPr bwMode="auto">
          <a:xfrm>
            <a:off x="8348304" y="7903428"/>
            <a:ext cx="139927" cy="111367"/>
            <a:chOff x="4727" y="2506"/>
            <a:chExt cx="706" cy="1172"/>
          </a:xfrm>
        </p:grpSpPr>
        <p:sp>
          <p:nvSpPr>
            <p:cNvPr id="343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07 h 135"/>
                <a:gd name="T2" fmla="*/ 0 w 139"/>
                <a:gd name="T3" fmla="*/ 73 h 135"/>
                <a:gd name="T4" fmla="*/ 5 w 139"/>
                <a:gd name="T5" fmla="*/ 73 h 135"/>
                <a:gd name="T6" fmla="*/ 5 w 139"/>
                <a:gd name="T7" fmla="*/ 37 h 135"/>
                <a:gd name="T8" fmla="*/ 10 w 139"/>
                <a:gd name="T9" fmla="*/ 37 h 135"/>
                <a:gd name="T10" fmla="*/ 10 w 139"/>
                <a:gd name="T11" fmla="*/ 0 h 135"/>
                <a:gd name="T12" fmla="*/ 15 w 139"/>
                <a:gd name="T13" fmla="*/ 0 h 135"/>
                <a:gd name="T14" fmla="*/ 15 w 139"/>
                <a:gd name="T15" fmla="*/ 107 h 135"/>
                <a:gd name="T16" fmla="*/ 0 w 139"/>
                <a:gd name="T17" fmla="*/ 107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44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971 h 1278"/>
                <a:gd name="T2" fmla="*/ 0 w 1946"/>
                <a:gd name="T3" fmla="*/ 78 h 1278"/>
                <a:gd name="T4" fmla="*/ 84 w 1946"/>
                <a:gd name="T5" fmla="*/ 78 h 1278"/>
                <a:gd name="T6" fmla="*/ 84 w 1946"/>
                <a:gd name="T7" fmla="*/ 71 h 1278"/>
                <a:gd name="T8" fmla="*/ 84 w 1946"/>
                <a:gd name="T9" fmla="*/ 62 h 1278"/>
                <a:gd name="T10" fmla="*/ 85 w 1946"/>
                <a:gd name="T11" fmla="*/ 55 h 1278"/>
                <a:gd name="T12" fmla="*/ 85 w 1946"/>
                <a:gd name="T13" fmla="*/ 48 h 1278"/>
                <a:gd name="T14" fmla="*/ 86 w 1946"/>
                <a:gd name="T15" fmla="*/ 42 h 1278"/>
                <a:gd name="T16" fmla="*/ 88 w 1946"/>
                <a:gd name="T17" fmla="*/ 35 h 1278"/>
                <a:gd name="T18" fmla="*/ 89 w 1946"/>
                <a:gd name="T19" fmla="*/ 29 h 1278"/>
                <a:gd name="T20" fmla="*/ 91 w 1946"/>
                <a:gd name="T21" fmla="*/ 23 h 1278"/>
                <a:gd name="T22" fmla="*/ 92 w 1946"/>
                <a:gd name="T23" fmla="*/ 18 h 1278"/>
                <a:gd name="T24" fmla="*/ 94 w 1946"/>
                <a:gd name="T25" fmla="*/ 14 h 1278"/>
                <a:gd name="T26" fmla="*/ 96 w 1946"/>
                <a:gd name="T27" fmla="*/ 10 h 1278"/>
                <a:gd name="T28" fmla="*/ 98 w 1946"/>
                <a:gd name="T29" fmla="*/ 6 h 1278"/>
                <a:gd name="T30" fmla="*/ 101 w 1946"/>
                <a:gd name="T31" fmla="*/ 3 h 1278"/>
                <a:gd name="T32" fmla="*/ 103 w 1946"/>
                <a:gd name="T33" fmla="*/ 3 h 1278"/>
                <a:gd name="T34" fmla="*/ 105 w 1946"/>
                <a:gd name="T35" fmla="*/ 0 h 1278"/>
                <a:gd name="T36" fmla="*/ 108 w 1946"/>
                <a:gd name="T37" fmla="*/ 0 h 1278"/>
                <a:gd name="T38" fmla="*/ 110 w 1946"/>
                <a:gd name="T39" fmla="*/ 0 h 1278"/>
                <a:gd name="T40" fmla="*/ 113 w 1946"/>
                <a:gd name="T41" fmla="*/ 3 h 1278"/>
                <a:gd name="T42" fmla="*/ 115 w 1946"/>
                <a:gd name="T43" fmla="*/ 3 h 1278"/>
                <a:gd name="T44" fmla="*/ 118 w 1946"/>
                <a:gd name="T45" fmla="*/ 6 h 1278"/>
                <a:gd name="T46" fmla="*/ 120 w 1946"/>
                <a:gd name="T47" fmla="*/ 10 h 1278"/>
                <a:gd name="T48" fmla="*/ 122 w 1946"/>
                <a:gd name="T49" fmla="*/ 14 h 1278"/>
                <a:gd name="T50" fmla="*/ 124 w 1946"/>
                <a:gd name="T51" fmla="*/ 18 h 1278"/>
                <a:gd name="T52" fmla="*/ 125 w 1946"/>
                <a:gd name="T53" fmla="*/ 23 h 1278"/>
                <a:gd name="T54" fmla="*/ 127 w 1946"/>
                <a:gd name="T55" fmla="*/ 29 h 1278"/>
                <a:gd name="T56" fmla="*/ 128 w 1946"/>
                <a:gd name="T57" fmla="*/ 35 h 1278"/>
                <a:gd name="T58" fmla="*/ 130 w 1946"/>
                <a:gd name="T59" fmla="*/ 42 h 1278"/>
                <a:gd name="T60" fmla="*/ 130 w 1946"/>
                <a:gd name="T61" fmla="*/ 48 h 1278"/>
                <a:gd name="T62" fmla="*/ 131 w 1946"/>
                <a:gd name="T63" fmla="*/ 55 h 1278"/>
                <a:gd name="T64" fmla="*/ 132 w 1946"/>
                <a:gd name="T65" fmla="*/ 62 h 1278"/>
                <a:gd name="T66" fmla="*/ 132 w 1946"/>
                <a:gd name="T67" fmla="*/ 71 h 1278"/>
                <a:gd name="T68" fmla="*/ 132 w 1946"/>
                <a:gd name="T69" fmla="*/ 78 h 1278"/>
                <a:gd name="T70" fmla="*/ 216 w 1946"/>
                <a:gd name="T71" fmla="*/ 78 h 1278"/>
                <a:gd name="T72" fmla="*/ 216 w 1946"/>
                <a:gd name="T73" fmla="*/ 970 h 1278"/>
                <a:gd name="T74" fmla="*/ 0 w 1946"/>
                <a:gd name="T75" fmla="*/ 971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45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46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47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48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49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50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51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52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53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54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55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56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57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58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59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60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48 w 440"/>
                <a:gd name="T1" fmla="*/ 78 h 102"/>
                <a:gd name="T2" fmla="*/ 48 w 440"/>
                <a:gd name="T3" fmla="*/ 70 h 102"/>
                <a:gd name="T4" fmla="*/ 48 w 440"/>
                <a:gd name="T5" fmla="*/ 63 h 102"/>
                <a:gd name="T6" fmla="*/ 47 w 440"/>
                <a:gd name="T7" fmla="*/ 55 h 102"/>
                <a:gd name="T8" fmla="*/ 46 w 440"/>
                <a:gd name="T9" fmla="*/ 49 h 102"/>
                <a:gd name="T10" fmla="*/ 45 w 440"/>
                <a:gd name="T11" fmla="*/ 42 h 102"/>
                <a:gd name="T12" fmla="*/ 44 w 440"/>
                <a:gd name="T13" fmla="*/ 35 h 102"/>
                <a:gd name="T14" fmla="*/ 43 w 440"/>
                <a:gd name="T15" fmla="*/ 29 h 102"/>
                <a:gd name="T16" fmla="*/ 41 w 440"/>
                <a:gd name="T17" fmla="*/ 23 h 102"/>
                <a:gd name="T18" fmla="*/ 39 w 440"/>
                <a:gd name="T19" fmla="*/ 18 h 102"/>
                <a:gd name="T20" fmla="*/ 38 w 440"/>
                <a:gd name="T21" fmla="*/ 14 h 102"/>
                <a:gd name="T22" fmla="*/ 36 w 440"/>
                <a:gd name="T23" fmla="*/ 10 h 102"/>
                <a:gd name="T24" fmla="*/ 34 w 440"/>
                <a:gd name="T25" fmla="*/ 6 h 102"/>
                <a:gd name="T26" fmla="*/ 32 w 440"/>
                <a:gd name="T27" fmla="*/ 3 h 102"/>
                <a:gd name="T28" fmla="*/ 29 w 440"/>
                <a:gd name="T29" fmla="*/ 3 h 102"/>
                <a:gd name="T30" fmla="*/ 27 w 440"/>
                <a:gd name="T31" fmla="*/ 0 h 102"/>
                <a:gd name="T32" fmla="*/ 24 w 440"/>
                <a:gd name="T33" fmla="*/ 0 h 102"/>
                <a:gd name="T34" fmla="*/ 22 w 440"/>
                <a:gd name="T35" fmla="*/ 0 h 102"/>
                <a:gd name="T36" fmla="*/ 19 w 440"/>
                <a:gd name="T37" fmla="*/ 3 h 102"/>
                <a:gd name="T38" fmla="*/ 17 w 440"/>
                <a:gd name="T39" fmla="*/ 3 h 102"/>
                <a:gd name="T40" fmla="*/ 15 w 440"/>
                <a:gd name="T41" fmla="*/ 6 h 102"/>
                <a:gd name="T42" fmla="*/ 13 w 440"/>
                <a:gd name="T43" fmla="*/ 10 h 102"/>
                <a:gd name="T44" fmla="*/ 11 w 440"/>
                <a:gd name="T45" fmla="*/ 14 h 102"/>
                <a:gd name="T46" fmla="*/ 9 w 440"/>
                <a:gd name="T47" fmla="*/ 18 h 102"/>
                <a:gd name="T48" fmla="*/ 7 w 440"/>
                <a:gd name="T49" fmla="*/ 23 h 102"/>
                <a:gd name="T50" fmla="*/ 6 w 440"/>
                <a:gd name="T51" fmla="*/ 29 h 102"/>
                <a:gd name="T52" fmla="*/ 4 w 440"/>
                <a:gd name="T53" fmla="*/ 35 h 102"/>
                <a:gd name="T54" fmla="*/ 3 w 440"/>
                <a:gd name="T55" fmla="*/ 42 h 102"/>
                <a:gd name="T56" fmla="*/ 2 w 440"/>
                <a:gd name="T57" fmla="*/ 49 h 102"/>
                <a:gd name="T58" fmla="*/ 1 w 440"/>
                <a:gd name="T59" fmla="*/ 55 h 102"/>
                <a:gd name="T60" fmla="*/ 0 w 440"/>
                <a:gd name="T61" fmla="*/ 63 h 102"/>
                <a:gd name="T62" fmla="*/ 0 w 440"/>
                <a:gd name="T63" fmla="*/ 70 h 102"/>
                <a:gd name="T64" fmla="*/ 0 w 440"/>
                <a:gd name="T65" fmla="*/ 78 h 102"/>
                <a:gd name="T66" fmla="*/ 48 w 440"/>
                <a:gd name="T67" fmla="*/ 78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61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100 w 1847"/>
                <a:gd name="T1" fmla="*/ 50 h 168"/>
                <a:gd name="T2" fmla="*/ 95 w 1847"/>
                <a:gd name="T3" fmla="*/ 53 h 168"/>
                <a:gd name="T4" fmla="*/ 91 w 1847"/>
                <a:gd name="T5" fmla="*/ 60 h 168"/>
                <a:gd name="T6" fmla="*/ 87 w 1847"/>
                <a:gd name="T7" fmla="*/ 68 h 168"/>
                <a:gd name="T8" fmla="*/ 84 w 1847"/>
                <a:gd name="T9" fmla="*/ 79 h 168"/>
                <a:gd name="T10" fmla="*/ 81 w 1847"/>
                <a:gd name="T11" fmla="*/ 92 h 168"/>
                <a:gd name="T12" fmla="*/ 79 w 1847"/>
                <a:gd name="T13" fmla="*/ 105 h 168"/>
                <a:gd name="T14" fmla="*/ 78 w 1847"/>
                <a:gd name="T15" fmla="*/ 121 h 168"/>
                <a:gd name="T16" fmla="*/ 0 w 1847"/>
                <a:gd name="T17" fmla="*/ 129 h 168"/>
                <a:gd name="T18" fmla="*/ 1 w 1847"/>
                <a:gd name="T19" fmla="*/ 88 h 168"/>
                <a:gd name="T20" fmla="*/ 6 w 1847"/>
                <a:gd name="T21" fmla="*/ 88 h 168"/>
                <a:gd name="T22" fmla="*/ 16 w 1847"/>
                <a:gd name="T23" fmla="*/ 88 h 168"/>
                <a:gd name="T24" fmla="*/ 28 w 1847"/>
                <a:gd name="T25" fmla="*/ 88 h 168"/>
                <a:gd name="T26" fmla="*/ 41 w 1847"/>
                <a:gd name="T27" fmla="*/ 88 h 168"/>
                <a:gd name="T28" fmla="*/ 54 w 1847"/>
                <a:gd name="T29" fmla="*/ 88 h 168"/>
                <a:gd name="T30" fmla="*/ 65 w 1847"/>
                <a:gd name="T31" fmla="*/ 88 h 168"/>
                <a:gd name="T32" fmla="*/ 71 w 1847"/>
                <a:gd name="T33" fmla="*/ 88 h 168"/>
                <a:gd name="T34" fmla="*/ 74 w 1847"/>
                <a:gd name="T35" fmla="*/ 80 h 168"/>
                <a:gd name="T36" fmla="*/ 76 w 1847"/>
                <a:gd name="T37" fmla="*/ 64 h 168"/>
                <a:gd name="T38" fmla="*/ 79 w 1847"/>
                <a:gd name="T39" fmla="*/ 47 h 168"/>
                <a:gd name="T40" fmla="*/ 83 w 1847"/>
                <a:gd name="T41" fmla="*/ 33 h 168"/>
                <a:gd name="T42" fmla="*/ 86 w 1847"/>
                <a:gd name="T43" fmla="*/ 21 h 168"/>
                <a:gd name="T44" fmla="*/ 91 w 1847"/>
                <a:gd name="T45" fmla="*/ 10 h 168"/>
                <a:gd name="T46" fmla="*/ 95 w 1847"/>
                <a:gd name="T47" fmla="*/ 4 h 168"/>
                <a:gd name="T48" fmla="*/ 100 w 1847"/>
                <a:gd name="T49" fmla="*/ 1 h 168"/>
                <a:gd name="T50" fmla="*/ 105 w 1847"/>
                <a:gd name="T51" fmla="*/ 1 h 168"/>
                <a:gd name="T52" fmla="*/ 110 w 1847"/>
                <a:gd name="T53" fmla="*/ 4 h 168"/>
                <a:gd name="T54" fmla="*/ 114 w 1847"/>
                <a:gd name="T55" fmla="*/ 10 h 168"/>
                <a:gd name="T56" fmla="*/ 119 w 1847"/>
                <a:gd name="T57" fmla="*/ 21 h 168"/>
                <a:gd name="T58" fmla="*/ 123 w 1847"/>
                <a:gd name="T59" fmla="*/ 33 h 168"/>
                <a:gd name="T60" fmla="*/ 126 w 1847"/>
                <a:gd name="T61" fmla="*/ 47 h 168"/>
                <a:gd name="T62" fmla="*/ 129 w 1847"/>
                <a:gd name="T63" fmla="*/ 64 h 168"/>
                <a:gd name="T64" fmla="*/ 131 w 1847"/>
                <a:gd name="T65" fmla="*/ 80 h 168"/>
                <a:gd name="T66" fmla="*/ 134 w 1847"/>
                <a:gd name="T67" fmla="*/ 88 h 168"/>
                <a:gd name="T68" fmla="*/ 140 w 1847"/>
                <a:gd name="T69" fmla="*/ 88 h 168"/>
                <a:gd name="T70" fmla="*/ 151 w 1847"/>
                <a:gd name="T71" fmla="*/ 88 h 168"/>
                <a:gd name="T72" fmla="*/ 163 w 1847"/>
                <a:gd name="T73" fmla="*/ 88 h 168"/>
                <a:gd name="T74" fmla="*/ 176 w 1847"/>
                <a:gd name="T75" fmla="*/ 88 h 168"/>
                <a:gd name="T76" fmla="*/ 189 w 1847"/>
                <a:gd name="T77" fmla="*/ 88 h 168"/>
                <a:gd name="T78" fmla="*/ 198 w 1847"/>
                <a:gd name="T79" fmla="*/ 88 h 168"/>
                <a:gd name="T80" fmla="*/ 204 w 1847"/>
                <a:gd name="T81" fmla="*/ 88 h 168"/>
                <a:gd name="T82" fmla="*/ 205 w 1847"/>
                <a:gd name="T83" fmla="*/ 129 h 168"/>
                <a:gd name="T84" fmla="*/ 127 w 1847"/>
                <a:gd name="T85" fmla="*/ 121 h 168"/>
                <a:gd name="T86" fmla="*/ 126 w 1847"/>
                <a:gd name="T87" fmla="*/ 105 h 168"/>
                <a:gd name="T88" fmla="*/ 124 w 1847"/>
                <a:gd name="T89" fmla="*/ 92 h 168"/>
                <a:gd name="T90" fmla="*/ 121 w 1847"/>
                <a:gd name="T91" fmla="*/ 79 h 168"/>
                <a:gd name="T92" fmla="*/ 118 w 1847"/>
                <a:gd name="T93" fmla="*/ 68 h 168"/>
                <a:gd name="T94" fmla="*/ 114 w 1847"/>
                <a:gd name="T95" fmla="*/ 60 h 168"/>
                <a:gd name="T96" fmla="*/ 110 w 1847"/>
                <a:gd name="T97" fmla="*/ 53 h 168"/>
                <a:gd name="T98" fmla="*/ 105 w 1847"/>
                <a:gd name="T99" fmla="*/ 50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62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63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64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65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66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67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68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69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70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71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72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73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74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75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76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77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78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79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80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81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82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83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84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85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86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87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88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89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90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91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92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93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94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95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96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97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21 w 216"/>
                <a:gd name="T1" fmla="*/ 163 h 373"/>
                <a:gd name="T2" fmla="*/ 3 w 216"/>
                <a:gd name="T3" fmla="*/ 163 h 373"/>
                <a:gd name="T4" fmla="*/ 3 w 216"/>
                <a:gd name="T5" fmla="*/ 260 h 373"/>
                <a:gd name="T6" fmla="*/ 21 w 216"/>
                <a:gd name="T7" fmla="*/ 260 h 373"/>
                <a:gd name="T8" fmla="*/ 24 w 216"/>
                <a:gd name="T9" fmla="*/ 281 h 373"/>
                <a:gd name="T10" fmla="*/ 0 w 216"/>
                <a:gd name="T11" fmla="*/ 281 h 373"/>
                <a:gd name="T12" fmla="*/ 0 w 216"/>
                <a:gd name="T13" fmla="*/ 0 h 373"/>
                <a:gd name="T14" fmla="*/ 24 w 216"/>
                <a:gd name="T15" fmla="*/ 0 h 373"/>
                <a:gd name="T16" fmla="*/ 21 w 216"/>
                <a:gd name="T17" fmla="*/ 22 h 373"/>
                <a:gd name="T18" fmla="*/ 3 w 216"/>
                <a:gd name="T19" fmla="*/ 22 h 373"/>
                <a:gd name="T20" fmla="*/ 3 w 216"/>
                <a:gd name="T21" fmla="*/ 129 h 373"/>
                <a:gd name="T22" fmla="*/ 21 w 216"/>
                <a:gd name="T23" fmla="*/ 129 h 373"/>
                <a:gd name="T24" fmla="*/ 21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98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99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00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01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21 w 216"/>
                <a:gd name="T1" fmla="*/ 165 h 372"/>
                <a:gd name="T2" fmla="*/ 3 w 216"/>
                <a:gd name="T3" fmla="*/ 165 h 372"/>
                <a:gd name="T4" fmla="*/ 3 w 216"/>
                <a:gd name="T5" fmla="*/ 260 h 372"/>
                <a:gd name="T6" fmla="*/ 21 w 216"/>
                <a:gd name="T7" fmla="*/ 260 h 372"/>
                <a:gd name="T8" fmla="*/ 24 w 216"/>
                <a:gd name="T9" fmla="*/ 282 h 372"/>
                <a:gd name="T10" fmla="*/ 0 w 216"/>
                <a:gd name="T11" fmla="*/ 282 h 372"/>
                <a:gd name="T12" fmla="*/ 0 w 216"/>
                <a:gd name="T13" fmla="*/ 0 h 372"/>
                <a:gd name="T14" fmla="*/ 24 w 216"/>
                <a:gd name="T15" fmla="*/ 0 h 372"/>
                <a:gd name="T16" fmla="*/ 21 w 216"/>
                <a:gd name="T17" fmla="*/ 21 h 372"/>
                <a:gd name="T18" fmla="*/ 3 w 216"/>
                <a:gd name="T19" fmla="*/ 21 h 372"/>
                <a:gd name="T20" fmla="*/ 3 w 216"/>
                <a:gd name="T21" fmla="*/ 130 h 372"/>
                <a:gd name="T22" fmla="*/ 21 w 216"/>
                <a:gd name="T23" fmla="*/ 130 h 372"/>
                <a:gd name="T24" fmla="*/ 21 w 216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02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03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21 w 217"/>
                <a:gd name="T1" fmla="*/ 165 h 372"/>
                <a:gd name="T2" fmla="*/ 3 w 217"/>
                <a:gd name="T3" fmla="*/ 165 h 372"/>
                <a:gd name="T4" fmla="*/ 3 w 217"/>
                <a:gd name="T5" fmla="*/ 260 h 372"/>
                <a:gd name="T6" fmla="*/ 21 w 217"/>
                <a:gd name="T7" fmla="*/ 260 h 372"/>
                <a:gd name="T8" fmla="*/ 24 w 217"/>
                <a:gd name="T9" fmla="*/ 282 h 372"/>
                <a:gd name="T10" fmla="*/ 0 w 217"/>
                <a:gd name="T11" fmla="*/ 282 h 372"/>
                <a:gd name="T12" fmla="*/ 0 w 217"/>
                <a:gd name="T13" fmla="*/ 0 h 372"/>
                <a:gd name="T14" fmla="*/ 24 w 217"/>
                <a:gd name="T15" fmla="*/ 0 h 372"/>
                <a:gd name="T16" fmla="*/ 21 w 217"/>
                <a:gd name="T17" fmla="*/ 21 h 372"/>
                <a:gd name="T18" fmla="*/ 3 w 217"/>
                <a:gd name="T19" fmla="*/ 21 h 372"/>
                <a:gd name="T20" fmla="*/ 3 w 217"/>
                <a:gd name="T21" fmla="*/ 130 h 372"/>
                <a:gd name="T22" fmla="*/ 21 w 217"/>
                <a:gd name="T23" fmla="*/ 130 h 372"/>
                <a:gd name="T24" fmla="*/ 21 w 217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04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05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06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07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3 w 216"/>
                <a:gd name="T1" fmla="*/ 163 h 373"/>
                <a:gd name="T2" fmla="*/ 20 w 216"/>
                <a:gd name="T3" fmla="*/ 163 h 373"/>
                <a:gd name="T4" fmla="*/ 20 w 216"/>
                <a:gd name="T5" fmla="*/ 260 h 373"/>
                <a:gd name="T6" fmla="*/ 3 w 216"/>
                <a:gd name="T7" fmla="*/ 260 h 373"/>
                <a:gd name="T8" fmla="*/ 0 w 216"/>
                <a:gd name="T9" fmla="*/ 281 h 373"/>
                <a:gd name="T10" fmla="*/ 23 w 216"/>
                <a:gd name="T11" fmla="*/ 281 h 373"/>
                <a:gd name="T12" fmla="*/ 23 w 216"/>
                <a:gd name="T13" fmla="*/ 0 h 373"/>
                <a:gd name="T14" fmla="*/ 0 w 216"/>
                <a:gd name="T15" fmla="*/ 0 h 373"/>
                <a:gd name="T16" fmla="*/ 3 w 216"/>
                <a:gd name="T17" fmla="*/ 22 h 373"/>
                <a:gd name="T18" fmla="*/ 20 w 216"/>
                <a:gd name="T19" fmla="*/ 22 h 373"/>
                <a:gd name="T20" fmla="*/ 20 w 216"/>
                <a:gd name="T21" fmla="*/ 129 h 373"/>
                <a:gd name="T22" fmla="*/ 3 w 216"/>
                <a:gd name="T23" fmla="*/ 129 h 373"/>
                <a:gd name="T24" fmla="*/ 3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08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09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10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11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12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3 w 215"/>
                <a:gd name="T1" fmla="*/ 165 h 372"/>
                <a:gd name="T2" fmla="*/ 21 w 215"/>
                <a:gd name="T3" fmla="*/ 165 h 372"/>
                <a:gd name="T4" fmla="*/ 21 w 215"/>
                <a:gd name="T5" fmla="*/ 260 h 372"/>
                <a:gd name="T6" fmla="*/ 3 w 215"/>
                <a:gd name="T7" fmla="*/ 260 h 372"/>
                <a:gd name="T8" fmla="*/ 0 w 215"/>
                <a:gd name="T9" fmla="*/ 282 h 372"/>
                <a:gd name="T10" fmla="*/ 24 w 215"/>
                <a:gd name="T11" fmla="*/ 282 h 372"/>
                <a:gd name="T12" fmla="*/ 24 w 215"/>
                <a:gd name="T13" fmla="*/ 0 h 372"/>
                <a:gd name="T14" fmla="*/ 0 w 215"/>
                <a:gd name="T15" fmla="*/ 0 h 372"/>
                <a:gd name="T16" fmla="*/ 3 w 215"/>
                <a:gd name="T17" fmla="*/ 21 h 372"/>
                <a:gd name="T18" fmla="*/ 21 w 215"/>
                <a:gd name="T19" fmla="*/ 21 h 372"/>
                <a:gd name="T20" fmla="*/ 21 w 215"/>
                <a:gd name="T21" fmla="*/ 130 h 372"/>
                <a:gd name="T22" fmla="*/ 3 w 215"/>
                <a:gd name="T23" fmla="*/ 130 h 372"/>
                <a:gd name="T24" fmla="*/ 3 w 215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13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14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15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16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17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18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19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20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2 w 37"/>
                <a:gd name="T1" fmla="*/ 36 h 38"/>
                <a:gd name="T2" fmla="*/ 3 w 37"/>
                <a:gd name="T3" fmla="*/ 34 h 38"/>
                <a:gd name="T4" fmla="*/ 3 w 37"/>
                <a:gd name="T5" fmla="*/ 30 h 38"/>
                <a:gd name="T6" fmla="*/ 4 w 37"/>
                <a:gd name="T7" fmla="*/ 23 h 38"/>
                <a:gd name="T8" fmla="*/ 4 w 37"/>
                <a:gd name="T9" fmla="*/ 19 h 38"/>
                <a:gd name="T10" fmla="*/ 4 w 37"/>
                <a:gd name="T11" fmla="*/ 12 h 38"/>
                <a:gd name="T12" fmla="*/ 3 w 37"/>
                <a:gd name="T13" fmla="*/ 5 h 38"/>
                <a:gd name="T14" fmla="*/ 3 w 37"/>
                <a:gd name="T15" fmla="*/ 1 h 38"/>
                <a:gd name="T16" fmla="*/ 2 w 37"/>
                <a:gd name="T17" fmla="*/ 0 h 38"/>
                <a:gd name="T18" fmla="*/ 1 w 37"/>
                <a:gd name="T19" fmla="*/ 1 h 38"/>
                <a:gd name="T20" fmla="*/ 1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23 h 38"/>
                <a:gd name="T28" fmla="*/ 1 w 37"/>
                <a:gd name="T29" fmla="*/ 30 h 38"/>
                <a:gd name="T30" fmla="*/ 1 w 37"/>
                <a:gd name="T31" fmla="*/ 34 h 38"/>
                <a:gd name="T32" fmla="*/ 2 w 37"/>
                <a:gd name="T33" fmla="*/ 36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</p:grpSp>
      <p:sp>
        <p:nvSpPr>
          <p:cNvPr id="421" name="Text Box 97"/>
          <p:cNvSpPr txBox="1">
            <a:spLocks noChangeArrowheads="1"/>
          </p:cNvSpPr>
          <p:nvPr/>
        </p:nvSpPr>
        <p:spPr bwMode="auto">
          <a:xfrm>
            <a:off x="8565614" y="7844158"/>
            <a:ext cx="1396058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социально-значимый объект</a:t>
            </a:r>
          </a:p>
        </p:txBody>
      </p:sp>
      <p:grpSp>
        <p:nvGrpSpPr>
          <p:cNvPr id="422" name="Группа 119"/>
          <p:cNvGrpSpPr>
            <a:grpSpLocks/>
          </p:cNvGrpSpPr>
          <p:nvPr/>
        </p:nvGrpSpPr>
        <p:grpSpPr bwMode="auto">
          <a:xfrm>
            <a:off x="8359430" y="8038210"/>
            <a:ext cx="117979" cy="105169"/>
            <a:chOff x="214313" y="8958263"/>
            <a:chExt cx="642937" cy="500062"/>
          </a:xfrm>
        </p:grpSpPr>
        <p:sp>
          <p:nvSpPr>
            <p:cNvPr id="423" name="Прямоугольник 15"/>
            <p:cNvSpPr>
              <a:spLocks noChangeArrowheads="1"/>
            </p:cNvSpPr>
            <p:nvPr/>
          </p:nvSpPr>
          <p:spPr bwMode="auto">
            <a:xfrm>
              <a:off x="214313" y="9172575"/>
              <a:ext cx="642937" cy="285750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958055"/>
              <a:endParaRPr lang="ru-RU" sz="600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424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2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958055"/>
              <a:endParaRPr lang="ru-RU" sz="600" dirty="0"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425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426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  <p:cxnSp>
            <p:nvCxnSpPr>
              <p:cNvPr id="427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</p:grpSp>
      </p:grpSp>
      <p:sp>
        <p:nvSpPr>
          <p:cNvPr id="428" name="Text Box 97"/>
          <p:cNvSpPr txBox="1">
            <a:spLocks noChangeArrowheads="1"/>
          </p:cNvSpPr>
          <p:nvPr/>
        </p:nvSpPr>
        <p:spPr bwMode="auto">
          <a:xfrm>
            <a:off x="8561303" y="7983001"/>
            <a:ext cx="1373860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больница</a:t>
            </a:r>
          </a:p>
        </p:txBody>
      </p:sp>
      <p:sp>
        <p:nvSpPr>
          <p:cNvPr id="209" name="TextBox 208"/>
          <p:cNvSpPr txBox="1"/>
          <p:nvPr/>
        </p:nvSpPr>
        <p:spPr>
          <a:xfrm>
            <a:off x="-26134" y="7580212"/>
            <a:ext cx="1966694" cy="632499"/>
          </a:xfrm>
          <a:prstGeom prst="rect">
            <a:avLst/>
          </a:prstGeom>
          <a:solidFill>
            <a:schemeClr val="bg1">
              <a:alpha val="85000"/>
            </a:schemeClr>
          </a:solidFill>
          <a:ln>
            <a:solidFill>
              <a:schemeClr val="tx1"/>
            </a:solidFill>
          </a:ln>
        </p:spPr>
        <p:txBody>
          <a:bodyPr wrap="square" lIns="77739" tIns="38871" rIns="77739" bIns="38871" rtlCol="0">
            <a:spAutoFit/>
          </a:bodyPr>
          <a:lstStyle/>
          <a:p>
            <a:r>
              <a:rPr lang="ru-RU" sz="6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17:00 15.10.2021</a:t>
            </a:r>
            <a:endParaRPr lang="ru-RU" sz="6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исп. ЦУКС ГУ МЧС по Ленинградской области</a:t>
            </a:r>
          </a:p>
          <a:p>
            <a:r>
              <a:rPr lang="ru-RU" altLang="ru-RU" sz="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 9 </a:t>
            </a:r>
            <a:r>
              <a:rPr lang="ru-RU" altLang="ru-RU" sz="6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Михеева В.В.</a:t>
            </a:r>
            <a:endParaRPr lang="ru-RU" sz="6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тел. 3930-1251</a:t>
            </a:r>
          </a:p>
          <a:p>
            <a:r>
              <a:rPr lang="ru-RU" sz="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использовались: АИУС РСЧС, </a:t>
            </a:r>
            <a:r>
              <a:rPr lang="en-US" sz="6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Gismeteo</a:t>
            </a:r>
            <a:r>
              <a:rPr lang="ru-RU" sz="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,</a:t>
            </a:r>
            <a:r>
              <a:rPr lang="en-US" sz="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Google Earth</a:t>
            </a:r>
          </a:p>
          <a:p>
            <a:r>
              <a:rPr lang="ru-RU" sz="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масштаб 1:72 000</a:t>
            </a:r>
          </a:p>
        </p:txBody>
      </p:sp>
      <p:pic>
        <p:nvPicPr>
          <p:cNvPr id="2" name="Рисунок 1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-1769" y="1237174"/>
            <a:ext cx="3313921" cy="1771493"/>
          </a:xfrm>
          <a:prstGeom prst="rect">
            <a:avLst/>
          </a:prstGeom>
          <a:ln>
            <a:solidFill>
              <a:schemeClr val="tx1"/>
            </a:solidFill>
          </a:ln>
        </p:spPr>
      </p:pic>
    </p:spTree>
    <p:extLst>
      <p:ext uri="{BB962C8B-B14F-4D97-AF65-F5344CB8AC3E}">
        <p14:creationId xmlns:p14="http://schemas.microsoft.com/office/powerpoint/2010/main" val="588260447"/>
      </p:ext>
    </p:extLst>
  </p:cSld>
  <p:clrMapOvr>
    <a:masterClrMapping/>
  </p:clrMapOvr>
  <p:transition spd="slow" advClick="0" advTm="3000"/>
  <p:timing>
    <p:tnLst>
      <p:par>
        <p:cTn id="1" dur="indefinite" restart="never" nodeType="tmRoot"/>
      </p:par>
    </p:tnLst>
  </p:timing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1746" name="Picture 3" descr="G:\гостил.jpg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6083" y="732375"/>
            <a:ext cx="10365204" cy="74765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1754" name="Прямоугольник 128"/>
          <p:cNvSpPr>
            <a:spLocks noChangeArrowheads="1"/>
          </p:cNvSpPr>
          <p:nvPr/>
        </p:nvSpPr>
        <p:spPr bwMode="auto">
          <a:xfrm>
            <a:off x="2507376" y="4104483"/>
            <a:ext cx="1342261" cy="323402"/>
          </a:xfrm>
          <a:prstGeom prst="rect">
            <a:avLst/>
          </a:prstGeom>
          <a:solidFill>
            <a:srgbClr val="FFFF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61146" tIns="30572" rIns="61146" bIns="30572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/>
            <a:r>
              <a:rPr lang="ru-RU" altLang="ru-RU" sz="1700" b="1">
                <a:latin typeface="Times New Roman" panose="02020603050405020304" pitchFamily="18" charset="0"/>
                <a:cs typeface="Times New Roman" panose="02020603050405020304" pitchFamily="18" charset="0"/>
              </a:rPr>
              <a:t>Разметелево</a:t>
            </a:r>
          </a:p>
        </p:txBody>
      </p:sp>
      <p:sp>
        <p:nvSpPr>
          <p:cNvPr id="131" name="Прямоугольник 130"/>
          <p:cNvSpPr/>
          <p:nvPr/>
        </p:nvSpPr>
        <p:spPr>
          <a:xfrm>
            <a:off x="4821318" y="6800973"/>
            <a:ext cx="1488038" cy="218806"/>
          </a:xfrm>
          <a:prstGeom prst="rect">
            <a:avLst/>
          </a:prstGeom>
          <a:solidFill>
            <a:srgbClr val="C5E0B4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61212" tIns="30606" rIns="61212" bIns="30606" anchor="ctr" anchorCtr="1">
            <a:spAutoFit/>
          </a:bodyPr>
          <a:lstStyle/>
          <a:p>
            <a:pPr algn="ctr">
              <a:defRPr/>
            </a:pPr>
            <a:r>
              <a:rPr lang="ru-RU" sz="1020" b="1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Объездные дороги: нет</a:t>
            </a:r>
            <a:endParaRPr lang="ru-RU" sz="102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1758" name="AutoShape 24"/>
          <p:cNvSpPr>
            <a:spLocks noChangeArrowheads="1"/>
          </p:cNvSpPr>
          <p:nvPr/>
        </p:nvSpPr>
        <p:spPr bwMode="auto">
          <a:xfrm>
            <a:off x="2423026" y="5258747"/>
            <a:ext cx="2178313" cy="889410"/>
          </a:xfrm>
          <a:prstGeom prst="wedgeRectCallout">
            <a:avLst>
              <a:gd name="adj1" fmla="val -10394"/>
              <a:gd name="adj2" fmla="val -130287"/>
            </a:avLst>
          </a:prstGeom>
          <a:solidFill>
            <a:srgbClr val="FFFF00"/>
          </a:solidFill>
          <a:ln w="28575">
            <a:solidFill>
              <a:srgbClr val="FF3300"/>
            </a:solidFill>
            <a:miter lim="800000"/>
            <a:headEnd/>
            <a:tailEnd/>
          </a:ln>
        </p:spPr>
        <p:txBody>
          <a:bodyPr lIns="74382" tIns="37195" rIns="74382" bIns="37195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/>
            <a:r>
              <a:rPr lang="ru-RU" altLang="ru-RU" sz="1020" u="sng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Аварийно-опасный участок </a:t>
            </a:r>
          </a:p>
          <a:p>
            <a:pPr algn="ctr"/>
            <a:r>
              <a:rPr lang="ru-RU" altLang="ru-RU" sz="1020" u="sng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13-40 км </a:t>
            </a:r>
          </a:p>
          <a:p>
            <a:pPr algn="ctr"/>
            <a:r>
              <a:rPr lang="ru-RU" altLang="ru-RU" sz="1020" u="sng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(опасные повороты, спуски, возникновение тумана (20-26 и 28-30 км))</a:t>
            </a:r>
            <a:endParaRPr lang="en-US" altLang="ru-RU" sz="1020" u="sng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3" name="Полилиния 32"/>
          <p:cNvSpPr/>
          <p:nvPr/>
        </p:nvSpPr>
        <p:spPr>
          <a:xfrm>
            <a:off x="-16082" y="3792073"/>
            <a:ext cx="8137170" cy="1316540"/>
          </a:xfrm>
          <a:custGeom>
            <a:avLst/>
            <a:gdLst>
              <a:gd name="connsiteX0" fmla="*/ 0 w 9696450"/>
              <a:gd name="connsiteY0" fmla="*/ 933450 h 1181100"/>
              <a:gd name="connsiteX1" fmla="*/ 1133475 w 9696450"/>
              <a:gd name="connsiteY1" fmla="*/ 1123950 h 1181100"/>
              <a:gd name="connsiteX2" fmla="*/ 1343025 w 9696450"/>
              <a:gd name="connsiteY2" fmla="*/ 1181100 h 1181100"/>
              <a:gd name="connsiteX3" fmla="*/ 1924050 w 9696450"/>
              <a:gd name="connsiteY3" fmla="*/ 1095375 h 1181100"/>
              <a:gd name="connsiteX4" fmla="*/ 2895600 w 9696450"/>
              <a:gd name="connsiteY4" fmla="*/ 800100 h 1181100"/>
              <a:gd name="connsiteX5" fmla="*/ 3467100 w 9696450"/>
              <a:gd name="connsiteY5" fmla="*/ 666750 h 1181100"/>
              <a:gd name="connsiteX6" fmla="*/ 4657725 w 9696450"/>
              <a:gd name="connsiteY6" fmla="*/ 561975 h 1181100"/>
              <a:gd name="connsiteX7" fmla="*/ 6496050 w 9696450"/>
              <a:gd name="connsiteY7" fmla="*/ 142875 h 1181100"/>
              <a:gd name="connsiteX8" fmla="*/ 7448550 w 9696450"/>
              <a:gd name="connsiteY8" fmla="*/ 0 h 1181100"/>
              <a:gd name="connsiteX9" fmla="*/ 8286750 w 9696450"/>
              <a:gd name="connsiteY9" fmla="*/ 0 h 1181100"/>
              <a:gd name="connsiteX10" fmla="*/ 9067800 w 9696450"/>
              <a:gd name="connsiteY10" fmla="*/ 285750 h 1181100"/>
              <a:gd name="connsiteX11" fmla="*/ 9696450 w 9696450"/>
              <a:gd name="connsiteY11" fmla="*/ 238125 h 11811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9696450" h="1181100">
                <a:moveTo>
                  <a:pt x="0" y="933450"/>
                </a:moveTo>
                <a:lnTo>
                  <a:pt x="1133475" y="1123950"/>
                </a:lnTo>
                <a:lnTo>
                  <a:pt x="1343025" y="1181100"/>
                </a:lnTo>
                <a:lnTo>
                  <a:pt x="1924050" y="1095375"/>
                </a:lnTo>
                <a:lnTo>
                  <a:pt x="2895600" y="800100"/>
                </a:lnTo>
                <a:lnTo>
                  <a:pt x="3467100" y="666750"/>
                </a:lnTo>
                <a:lnTo>
                  <a:pt x="4657725" y="561975"/>
                </a:lnTo>
                <a:lnTo>
                  <a:pt x="6496050" y="142875"/>
                </a:lnTo>
                <a:lnTo>
                  <a:pt x="7448550" y="0"/>
                </a:lnTo>
                <a:lnTo>
                  <a:pt x="8286750" y="0"/>
                </a:lnTo>
                <a:lnTo>
                  <a:pt x="9067800" y="285750"/>
                </a:lnTo>
                <a:lnTo>
                  <a:pt x="9696450" y="238125"/>
                </a:lnTo>
              </a:path>
            </a:pathLst>
          </a:custGeom>
          <a:ln w="508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anchor="ctr"/>
          <a:lstStyle/>
          <a:p>
            <a:pPr algn="ctr">
              <a:defRPr/>
            </a:pPr>
            <a:endParaRPr lang="ru-RU" sz="1190"/>
          </a:p>
        </p:txBody>
      </p:sp>
      <p:sp>
        <p:nvSpPr>
          <p:cNvPr id="17" name="Text Box 2"/>
          <p:cNvSpPr txBox="1">
            <a:spLocks noChangeArrowheads="1"/>
          </p:cNvSpPr>
          <p:nvPr/>
        </p:nvSpPr>
        <p:spPr bwMode="auto">
          <a:xfrm>
            <a:off x="-27116" y="-17156"/>
            <a:ext cx="10376237" cy="759747"/>
          </a:xfrm>
          <a:prstGeom prst="rect">
            <a:avLst/>
          </a:prstGeom>
          <a:solidFill>
            <a:schemeClr val="accent1">
              <a:lumMod val="50000"/>
            </a:schemeClr>
          </a:solidFill>
          <a:ln w="9525">
            <a:noFill/>
            <a:miter lim="800000"/>
            <a:headEnd/>
            <a:tailEnd/>
          </a:ln>
        </p:spPr>
        <p:txBody>
          <a:bodyPr lIns="39620" tIns="19811" rIns="39620" bIns="19811" anchor="ctr"/>
          <a:lstStyle>
            <a:defPPr>
              <a:defRPr lang="ru-RU"/>
            </a:defPPr>
            <a:lvl1pPr algn="ctr">
              <a:defRPr sz="119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ru-RU" sz="1200" dirty="0"/>
              <a:t>ИНФОРМАЦИОННЫЕ МАТЕРИАЛЫ ПО РИСКУ НАРУШЕНИЯ ТРАНСПОРТНОГО СООБЩЕНИЯ, СВЯЗАННЫХ </a:t>
            </a:r>
          </a:p>
          <a:p>
            <a:r>
              <a:rPr lang="ru-RU" sz="1200" dirty="0"/>
              <a:t>С НЕБЛАГОПРИЯТНЫМИ МЕТЕОЯВЛЕНИЯМИ НА ТЕРРИТОРИИ</a:t>
            </a:r>
            <a:r>
              <a:rPr lang="en-US" sz="1200" dirty="0"/>
              <a:t> </a:t>
            </a:r>
            <a:r>
              <a:rPr lang="ru-RU" sz="1200" dirty="0"/>
              <a:t>ФЕДЕРАЛЬНОЙ  ТРАССЫ Р-21 «КОЛА» </a:t>
            </a:r>
          </a:p>
          <a:p>
            <a:r>
              <a:rPr lang="ru-RU" sz="1200" dirty="0"/>
              <a:t> (НА </a:t>
            </a:r>
            <a:r>
              <a:rPr lang="ru-RU" sz="1200" dirty="0" smtClean="0"/>
              <a:t>15.10.2021)</a:t>
            </a:r>
            <a:endParaRPr lang="ru-RU" sz="1200" dirty="0"/>
          </a:p>
        </p:txBody>
      </p:sp>
      <p:sp>
        <p:nvSpPr>
          <p:cNvPr id="125" name="Прямоугольник 124"/>
          <p:cNvSpPr/>
          <p:nvPr/>
        </p:nvSpPr>
        <p:spPr>
          <a:xfrm>
            <a:off x="-46970" y="727072"/>
            <a:ext cx="3366686" cy="308952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3652" tIns="51826" rIns="103652" bIns="51826" rtlCol="0" anchor="ctr"/>
          <a:lstStyle>
            <a:defPPr>
              <a:defRPr lang="ru-RU"/>
            </a:defPPr>
            <a:lvl1pPr marL="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429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6858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287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3716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17145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0574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24003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27432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ru-RU" sz="1587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Прогноз метеоявлений</a:t>
            </a:r>
          </a:p>
        </p:txBody>
      </p:sp>
      <p:sp>
        <p:nvSpPr>
          <p:cNvPr id="230" name="Овал 229"/>
          <p:cNvSpPr>
            <a:spLocks noChangeArrowheads="1"/>
          </p:cNvSpPr>
          <p:nvPr/>
        </p:nvSpPr>
        <p:spPr bwMode="auto">
          <a:xfrm rot="5238055">
            <a:off x="3194292" y="4390138"/>
            <a:ext cx="162091" cy="186238"/>
          </a:xfrm>
          <a:prstGeom prst="ellipse">
            <a:avLst/>
          </a:prstGeom>
          <a:solidFill>
            <a:srgbClr val="FF0000"/>
          </a:solidFill>
          <a:ln w="25400" algn="ctr">
            <a:solidFill>
              <a:srgbClr val="385D8A"/>
            </a:solidFill>
            <a:round/>
            <a:headEnd/>
            <a:tailEnd/>
          </a:ln>
        </p:spPr>
        <p:txBody>
          <a:bodyPr rot="10800000" vert="eaVert" lIns="103361" tIns="51678" rIns="103361" bIns="51678" anchor="ctr"/>
          <a:lstStyle/>
          <a:p>
            <a:pPr algn="ctr">
              <a:defRPr/>
            </a:pPr>
            <a:endParaRPr lang="ru-RU" sz="1842" dirty="0">
              <a:solidFill>
                <a:schemeClr val="lt1"/>
              </a:solidFill>
            </a:endParaRPr>
          </a:p>
        </p:txBody>
      </p:sp>
      <p:grpSp>
        <p:nvGrpSpPr>
          <p:cNvPr id="231" name="Group 316"/>
          <p:cNvGrpSpPr>
            <a:grpSpLocks/>
          </p:cNvGrpSpPr>
          <p:nvPr/>
        </p:nvGrpSpPr>
        <p:grpSpPr bwMode="auto">
          <a:xfrm>
            <a:off x="3367456" y="4484439"/>
            <a:ext cx="211486" cy="168321"/>
            <a:chOff x="4727" y="2506"/>
            <a:chExt cx="706" cy="1172"/>
          </a:xfrm>
        </p:grpSpPr>
        <p:sp>
          <p:nvSpPr>
            <p:cNvPr id="232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07 h 135"/>
                <a:gd name="T2" fmla="*/ 0 w 139"/>
                <a:gd name="T3" fmla="*/ 73 h 135"/>
                <a:gd name="T4" fmla="*/ 5 w 139"/>
                <a:gd name="T5" fmla="*/ 73 h 135"/>
                <a:gd name="T6" fmla="*/ 5 w 139"/>
                <a:gd name="T7" fmla="*/ 37 h 135"/>
                <a:gd name="T8" fmla="*/ 10 w 139"/>
                <a:gd name="T9" fmla="*/ 37 h 135"/>
                <a:gd name="T10" fmla="*/ 10 w 139"/>
                <a:gd name="T11" fmla="*/ 0 h 135"/>
                <a:gd name="T12" fmla="*/ 15 w 139"/>
                <a:gd name="T13" fmla="*/ 0 h 135"/>
                <a:gd name="T14" fmla="*/ 15 w 139"/>
                <a:gd name="T15" fmla="*/ 107 h 135"/>
                <a:gd name="T16" fmla="*/ 0 w 139"/>
                <a:gd name="T17" fmla="*/ 107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33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971 h 1278"/>
                <a:gd name="T2" fmla="*/ 0 w 1946"/>
                <a:gd name="T3" fmla="*/ 78 h 1278"/>
                <a:gd name="T4" fmla="*/ 84 w 1946"/>
                <a:gd name="T5" fmla="*/ 78 h 1278"/>
                <a:gd name="T6" fmla="*/ 84 w 1946"/>
                <a:gd name="T7" fmla="*/ 71 h 1278"/>
                <a:gd name="T8" fmla="*/ 84 w 1946"/>
                <a:gd name="T9" fmla="*/ 62 h 1278"/>
                <a:gd name="T10" fmla="*/ 85 w 1946"/>
                <a:gd name="T11" fmla="*/ 55 h 1278"/>
                <a:gd name="T12" fmla="*/ 85 w 1946"/>
                <a:gd name="T13" fmla="*/ 48 h 1278"/>
                <a:gd name="T14" fmla="*/ 86 w 1946"/>
                <a:gd name="T15" fmla="*/ 42 h 1278"/>
                <a:gd name="T16" fmla="*/ 88 w 1946"/>
                <a:gd name="T17" fmla="*/ 35 h 1278"/>
                <a:gd name="T18" fmla="*/ 89 w 1946"/>
                <a:gd name="T19" fmla="*/ 29 h 1278"/>
                <a:gd name="T20" fmla="*/ 91 w 1946"/>
                <a:gd name="T21" fmla="*/ 23 h 1278"/>
                <a:gd name="T22" fmla="*/ 92 w 1946"/>
                <a:gd name="T23" fmla="*/ 18 h 1278"/>
                <a:gd name="T24" fmla="*/ 94 w 1946"/>
                <a:gd name="T25" fmla="*/ 14 h 1278"/>
                <a:gd name="T26" fmla="*/ 96 w 1946"/>
                <a:gd name="T27" fmla="*/ 10 h 1278"/>
                <a:gd name="T28" fmla="*/ 98 w 1946"/>
                <a:gd name="T29" fmla="*/ 6 h 1278"/>
                <a:gd name="T30" fmla="*/ 101 w 1946"/>
                <a:gd name="T31" fmla="*/ 3 h 1278"/>
                <a:gd name="T32" fmla="*/ 103 w 1946"/>
                <a:gd name="T33" fmla="*/ 3 h 1278"/>
                <a:gd name="T34" fmla="*/ 105 w 1946"/>
                <a:gd name="T35" fmla="*/ 0 h 1278"/>
                <a:gd name="T36" fmla="*/ 108 w 1946"/>
                <a:gd name="T37" fmla="*/ 0 h 1278"/>
                <a:gd name="T38" fmla="*/ 110 w 1946"/>
                <a:gd name="T39" fmla="*/ 0 h 1278"/>
                <a:gd name="T40" fmla="*/ 113 w 1946"/>
                <a:gd name="T41" fmla="*/ 3 h 1278"/>
                <a:gd name="T42" fmla="*/ 115 w 1946"/>
                <a:gd name="T43" fmla="*/ 3 h 1278"/>
                <a:gd name="T44" fmla="*/ 118 w 1946"/>
                <a:gd name="T45" fmla="*/ 6 h 1278"/>
                <a:gd name="T46" fmla="*/ 120 w 1946"/>
                <a:gd name="T47" fmla="*/ 10 h 1278"/>
                <a:gd name="T48" fmla="*/ 122 w 1946"/>
                <a:gd name="T49" fmla="*/ 14 h 1278"/>
                <a:gd name="T50" fmla="*/ 124 w 1946"/>
                <a:gd name="T51" fmla="*/ 18 h 1278"/>
                <a:gd name="T52" fmla="*/ 125 w 1946"/>
                <a:gd name="T53" fmla="*/ 23 h 1278"/>
                <a:gd name="T54" fmla="*/ 127 w 1946"/>
                <a:gd name="T55" fmla="*/ 29 h 1278"/>
                <a:gd name="T56" fmla="*/ 128 w 1946"/>
                <a:gd name="T57" fmla="*/ 35 h 1278"/>
                <a:gd name="T58" fmla="*/ 130 w 1946"/>
                <a:gd name="T59" fmla="*/ 42 h 1278"/>
                <a:gd name="T60" fmla="*/ 130 w 1946"/>
                <a:gd name="T61" fmla="*/ 48 h 1278"/>
                <a:gd name="T62" fmla="*/ 131 w 1946"/>
                <a:gd name="T63" fmla="*/ 55 h 1278"/>
                <a:gd name="T64" fmla="*/ 132 w 1946"/>
                <a:gd name="T65" fmla="*/ 62 h 1278"/>
                <a:gd name="T66" fmla="*/ 132 w 1946"/>
                <a:gd name="T67" fmla="*/ 71 h 1278"/>
                <a:gd name="T68" fmla="*/ 132 w 1946"/>
                <a:gd name="T69" fmla="*/ 78 h 1278"/>
                <a:gd name="T70" fmla="*/ 216 w 1946"/>
                <a:gd name="T71" fmla="*/ 78 h 1278"/>
                <a:gd name="T72" fmla="*/ 216 w 1946"/>
                <a:gd name="T73" fmla="*/ 970 h 1278"/>
                <a:gd name="T74" fmla="*/ 0 w 1946"/>
                <a:gd name="T75" fmla="*/ 971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34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35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36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37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38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39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40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41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42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43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44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45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46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47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48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49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48 w 440"/>
                <a:gd name="T1" fmla="*/ 78 h 102"/>
                <a:gd name="T2" fmla="*/ 48 w 440"/>
                <a:gd name="T3" fmla="*/ 70 h 102"/>
                <a:gd name="T4" fmla="*/ 48 w 440"/>
                <a:gd name="T5" fmla="*/ 63 h 102"/>
                <a:gd name="T6" fmla="*/ 47 w 440"/>
                <a:gd name="T7" fmla="*/ 55 h 102"/>
                <a:gd name="T8" fmla="*/ 46 w 440"/>
                <a:gd name="T9" fmla="*/ 49 h 102"/>
                <a:gd name="T10" fmla="*/ 45 w 440"/>
                <a:gd name="T11" fmla="*/ 42 h 102"/>
                <a:gd name="T12" fmla="*/ 44 w 440"/>
                <a:gd name="T13" fmla="*/ 35 h 102"/>
                <a:gd name="T14" fmla="*/ 43 w 440"/>
                <a:gd name="T15" fmla="*/ 29 h 102"/>
                <a:gd name="T16" fmla="*/ 41 w 440"/>
                <a:gd name="T17" fmla="*/ 23 h 102"/>
                <a:gd name="T18" fmla="*/ 39 w 440"/>
                <a:gd name="T19" fmla="*/ 18 h 102"/>
                <a:gd name="T20" fmla="*/ 38 w 440"/>
                <a:gd name="T21" fmla="*/ 14 h 102"/>
                <a:gd name="T22" fmla="*/ 36 w 440"/>
                <a:gd name="T23" fmla="*/ 10 h 102"/>
                <a:gd name="T24" fmla="*/ 34 w 440"/>
                <a:gd name="T25" fmla="*/ 6 h 102"/>
                <a:gd name="T26" fmla="*/ 32 w 440"/>
                <a:gd name="T27" fmla="*/ 3 h 102"/>
                <a:gd name="T28" fmla="*/ 29 w 440"/>
                <a:gd name="T29" fmla="*/ 3 h 102"/>
                <a:gd name="T30" fmla="*/ 27 w 440"/>
                <a:gd name="T31" fmla="*/ 0 h 102"/>
                <a:gd name="T32" fmla="*/ 24 w 440"/>
                <a:gd name="T33" fmla="*/ 0 h 102"/>
                <a:gd name="T34" fmla="*/ 22 w 440"/>
                <a:gd name="T35" fmla="*/ 0 h 102"/>
                <a:gd name="T36" fmla="*/ 19 w 440"/>
                <a:gd name="T37" fmla="*/ 3 h 102"/>
                <a:gd name="T38" fmla="*/ 17 w 440"/>
                <a:gd name="T39" fmla="*/ 3 h 102"/>
                <a:gd name="T40" fmla="*/ 15 w 440"/>
                <a:gd name="T41" fmla="*/ 6 h 102"/>
                <a:gd name="T42" fmla="*/ 13 w 440"/>
                <a:gd name="T43" fmla="*/ 10 h 102"/>
                <a:gd name="T44" fmla="*/ 11 w 440"/>
                <a:gd name="T45" fmla="*/ 14 h 102"/>
                <a:gd name="T46" fmla="*/ 9 w 440"/>
                <a:gd name="T47" fmla="*/ 18 h 102"/>
                <a:gd name="T48" fmla="*/ 7 w 440"/>
                <a:gd name="T49" fmla="*/ 23 h 102"/>
                <a:gd name="T50" fmla="*/ 6 w 440"/>
                <a:gd name="T51" fmla="*/ 29 h 102"/>
                <a:gd name="T52" fmla="*/ 4 w 440"/>
                <a:gd name="T53" fmla="*/ 35 h 102"/>
                <a:gd name="T54" fmla="*/ 3 w 440"/>
                <a:gd name="T55" fmla="*/ 42 h 102"/>
                <a:gd name="T56" fmla="*/ 2 w 440"/>
                <a:gd name="T57" fmla="*/ 49 h 102"/>
                <a:gd name="T58" fmla="*/ 1 w 440"/>
                <a:gd name="T59" fmla="*/ 55 h 102"/>
                <a:gd name="T60" fmla="*/ 0 w 440"/>
                <a:gd name="T61" fmla="*/ 63 h 102"/>
                <a:gd name="T62" fmla="*/ 0 w 440"/>
                <a:gd name="T63" fmla="*/ 70 h 102"/>
                <a:gd name="T64" fmla="*/ 0 w 440"/>
                <a:gd name="T65" fmla="*/ 78 h 102"/>
                <a:gd name="T66" fmla="*/ 48 w 440"/>
                <a:gd name="T67" fmla="*/ 78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50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100 w 1847"/>
                <a:gd name="T1" fmla="*/ 50 h 168"/>
                <a:gd name="T2" fmla="*/ 95 w 1847"/>
                <a:gd name="T3" fmla="*/ 53 h 168"/>
                <a:gd name="T4" fmla="*/ 91 w 1847"/>
                <a:gd name="T5" fmla="*/ 60 h 168"/>
                <a:gd name="T6" fmla="*/ 87 w 1847"/>
                <a:gd name="T7" fmla="*/ 68 h 168"/>
                <a:gd name="T8" fmla="*/ 84 w 1847"/>
                <a:gd name="T9" fmla="*/ 79 h 168"/>
                <a:gd name="T10" fmla="*/ 81 w 1847"/>
                <a:gd name="T11" fmla="*/ 92 h 168"/>
                <a:gd name="T12" fmla="*/ 79 w 1847"/>
                <a:gd name="T13" fmla="*/ 105 h 168"/>
                <a:gd name="T14" fmla="*/ 78 w 1847"/>
                <a:gd name="T15" fmla="*/ 121 h 168"/>
                <a:gd name="T16" fmla="*/ 0 w 1847"/>
                <a:gd name="T17" fmla="*/ 129 h 168"/>
                <a:gd name="T18" fmla="*/ 1 w 1847"/>
                <a:gd name="T19" fmla="*/ 88 h 168"/>
                <a:gd name="T20" fmla="*/ 6 w 1847"/>
                <a:gd name="T21" fmla="*/ 88 h 168"/>
                <a:gd name="T22" fmla="*/ 16 w 1847"/>
                <a:gd name="T23" fmla="*/ 88 h 168"/>
                <a:gd name="T24" fmla="*/ 28 w 1847"/>
                <a:gd name="T25" fmla="*/ 88 h 168"/>
                <a:gd name="T26" fmla="*/ 41 w 1847"/>
                <a:gd name="T27" fmla="*/ 88 h 168"/>
                <a:gd name="T28" fmla="*/ 54 w 1847"/>
                <a:gd name="T29" fmla="*/ 88 h 168"/>
                <a:gd name="T30" fmla="*/ 65 w 1847"/>
                <a:gd name="T31" fmla="*/ 88 h 168"/>
                <a:gd name="T32" fmla="*/ 71 w 1847"/>
                <a:gd name="T33" fmla="*/ 88 h 168"/>
                <a:gd name="T34" fmla="*/ 74 w 1847"/>
                <a:gd name="T35" fmla="*/ 80 h 168"/>
                <a:gd name="T36" fmla="*/ 76 w 1847"/>
                <a:gd name="T37" fmla="*/ 64 h 168"/>
                <a:gd name="T38" fmla="*/ 79 w 1847"/>
                <a:gd name="T39" fmla="*/ 47 h 168"/>
                <a:gd name="T40" fmla="*/ 83 w 1847"/>
                <a:gd name="T41" fmla="*/ 33 h 168"/>
                <a:gd name="T42" fmla="*/ 86 w 1847"/>
                <a:gd name="T43" fmla="*/ 21 h 168"/>
                <a:gd name="T44" fmla="*/ 91 w 1847"/>
                <a:gd name="T45" fmla="*/ 10 h 168"/>
                <a:gd name="T46" fmla="*/ 95 w 1847"/>
                <a:gd name="T47" fmla="*/ 4 h 168"/>
                <a:gd name="T48" fmla="*/ 100 w 1847"/>
                <a:gd name="T49" fmla="*/ 1 h 168"/>
                <a:gd name="T50" fmla="*/ 105 w 1847"/>
                <a:gd name="T51" fmla="*/ 1 h 168"/>
                <a:gd name="T52" fmla="*/ 110 w 1847"/>
                <a:gd name="T53" fmla="*/ 4 h 168"/>
                <a:gd name="T54" fmla="*/ 114 w 1847"/>
                <a:gd name="T55" fmla="*/ 10 h 168"/>
                <a:gd name="T56" fmla="*/ 119 w 1847"/>
                <a:gd name="T57" fmla="*/ 21 h 168"/>
                <a:gd name="T58" fmla="*/ 123 w 1847"/>
                <a:gd name="T59" fmla="*/ 33 h 168"/>
                <a:gd name="T60" fmla="*/ 126 w 1847"/>
                <a:gd name="T61" fmla="*/ 47 h 168"/>
                <a:gd name="T62" fmla="*/ 129 w 1847"/>
                <a:gd name="T63" fmla="*/ 64 h 168"/>
                <a:gd name="T64" fmla="*/ 131 w 1847"/>
                <a:gd name="T65" fmla="*/ 80 h 168"/>
                <a:gd name="T66" fmla="*/ 134 w 1847"/>
                <a:gd name="T67" fmla="*/ 88 h 168"/>
                <a:gd name="T68" fmla="*/ 140 w 1847"/>
                <a:gd name="T69" fmla="*/ 88 h 168"/>
                <a:gd name="T70" fmla="*/ 151 w 1847"/>
                <a:gd name="T71" fmla="*/ 88 h 168"/>
                <a:gd name="T72" fmla="*/ 163 w 1847"/>
                <a:gd name="T73" fmla="*/ 88 h 168"/>
                <a:gd name="T74" fmla="*/ 176 w 1847"/>
                <a:gd name="T75" fmla="*/ 88 h 168"/>
                <a:gd name="T76" fmla="*/ 189 w 1847"/>
                <a:gd name="T77" fmla="*/ 88 h 168"/>
                <a:gd name="T78" fmla="*/ 198 w 1847"/>
                <a:gd name="T79" fmla="*/ 88 h 168"/>
                <a:gd name="T80" fmla="*/ 204 w 1847"/>
                <a:gd name="T81" fmla="*/ 88 h 168"/>
                <a:gd name="T82" fmla="*/ 205 w 1847"/>
                <a:gd name="T83" fmla="*/ 129 h 168"/>
                <a:gd name="T84" fmla="*/ 127 w 1847"/>
                <a:gd name="T85" fmla="*/ 121 h 168"/>
                <a:gd name="T86" fmla="*/ 126 w 1847"/>
                <a:gd name="T87" fmla="*/ 105 h 168"/>
                <a:gd name="T88" fmla="*/ 124 w 1847"/>
                <a:gd name="T89" fmla="*/ 92 h 168"/>
                <a:gd name="T90" fmla="*/ 121 w 1847"/>
                <a:gd name="T91" fmla="*/ 79 h 168"/>
                <a:gd name="T92" fmla="*/ 118 w 1847"/>
                <a:gd name="T93" fmla="*/ 68 h 168"/>
                <a:gd name="T94" fmla="*/ 114 w 1847"/>
                <a:gd name="T95" fmla="*/ 60 h 168"/>
                <a:gd name="T96" fmla="*/ 110 w 1847"/>
                <a:gd name="T97" fmla="*/ 53 h 168"/>
                <a:gd name="T98" fmla="*/ 105 w 1847"/>
                <a:gd name="T99" fmla="*/ 50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51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52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53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54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55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56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57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58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59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60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61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62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63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64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65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66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67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68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69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70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71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72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73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74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75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76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77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78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79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80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81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82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83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84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85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86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21 w 216"/>
                <a:gd name="T1" fmla="*/ 163 h 373"/>
                <a:gd name="T2" fmla="*/ 3 w 216"/>
                <a:gd name="T3" fmla="*/ 163 h 373"/>
                <a:gd name="T4" fmla="*/ 3 w 216"/>
                <a:gd name="T5" fmla="*/ 260 h 373"/>
                <a:gd name="T6" fmla="*/ 21 w 216"/>
                <a:gd name="T7" fmla="*/ 260 h 373"/>
                <a:gd name="T8" fmla="*/ 24 w 216"/>
                <a:gd name="T9" fmla="*/ 281 h 373"/>
                <a:gd name="T10" fmla="*/ 0 w 216"/>
                <a:gd name="T11" fmla="*/ 281 h 373"/>
                <a:gd name="T12" fmla="*/ 0 w 216"/>
                <a:gd name="T13" fmla="*/ 0 h 373"/>
                <a:gd name="T14" fmla="*/ 24 w 216"/>
                <a:gd name="T15" fmla="*/ 0 h 373"/>
                <a:gd name="T16" fmla="*/ 21 w 216"/>
                <a:gd name="T17" fmla="*/ 22 h 373"/>
                <a:gd name="T18" fmla="*/ 3 w 216"/>
                <a:gd name="T19" fmla="*/ 22 h 373"/>
                <a:gd name="T20" fmla="*/ 3 w 216"/>
                <a:gd name="T21" fmla="*/ 129 h 373"/>
                <a:gd name="T22" fmla="*/ 21 w 216"/>
                <a:gd name="T23" fmla="*/ 129 h 373"/>
                <a:gd name="T24" fmla="*/ 21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87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88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89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90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21 w 216"/>
                <a:gd name="T1" fmla="*/ 165 h 372"/>
                <a:gd name="T2" fmla="*/ 3 w 216"/>
                <a:gd name="T3" fmla="*/ 165 h 372"/>
                <a:gd name="T4" fmla="*/ 3 w 216"/>
                <a:gd name="T5" fmla="*/ 260 h 372"/>
                <a:gd name="T6" fmla="*/ 21 w 216"/>
                <a:gd name="T7" fmla="*/ 260 h 372"/>
                <a:gd name="T8" fmla="*/ 24 w 216"/>
                <a:gd name="T9" fmla="*/ 282 h 372"/>
                <a:gd name="T10" fmla="*/ 0 w 216"/>
                <a:gd name="T11" fmla="*/ 282 h 372"/>
                <a:gd name="T12" fmla="*/ 0 w 216"/>
                <a:gd name="T13" fmla="*/ 0 h 372"/>
                <a:gd name="T14" fmla="*/ 24 w 216"/>
                <a:gd name="T15" fmla="*/ 0 h 372"/>
                <a:gd name="T16" fmla="*/ 21 w 216"/>
                <a:gd name="T17" fmla="*/ 21 h 372"/>
                <a:gd name="T18" fmla="*/ 3 w 216"/>
                <a:gd name="T19" fmla="*/ 21 h 372"/>
                <a:gd name="T20" fmla="*/ 3 w 216"/>
                <a:gd name="T21" fmla="*/ 130 h 372"/>
                <a:gd name="T22" fmla="*/ 21 w 216"/>
                <a:gd name="T23" fmla="*/ 130 h 372"/>
                <a:gd name="T24" fmla="*/ 21 w 216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91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92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21 w 217"/>
                <a:gd name="T1" fmla="*/ 165 h 372"/>
                <a:gd name="T2" fmla="*/ 3 w 217"/>
                <a:gd name="T3" fmla="*/ 165 h 372"/>
                <a:gd name="T4" fmla="*/ 3 w 217"/>
                <a:gd name="T5" fmla="*/ 260 h 372"/>
                <a:gd name="T6" fmla="*/ 21 w 217"/>
                <a:gd name="T7" fmla="*/ 260 h 372"/>
                <a:gd name="T8" fmla="*/ 24 w 217"/>
                <a:gd name="T9" fmla="*/ 282 h 372"/>
                <a:gd name="T10" fmla="*/ 0 w 217"/>
                <a:gd name="T11" fmla="*/ 282 h 372"/>
                <a:gd name="T12" fmla="*/ 0 w 217"/>
                <a:gd name="T13" fmla="*/ 0 h 372"/>
                <a:gd name="T14" fmla="*/ 24 w 217"/>
                <a:gd name="T15" fmla="*/ 0 h 372"/>
                <a:gd name="T16" fmla="*/ 21 w 217"/>
                <a:gd name="T17" fmla="*/ 21 h 372"/>
                <a:gd name="T18" fmla="*/ 3 w 217"/>
                <a:gd name="T19" fmla="*/ 21 h 372"/>
                <a:gd name="T20" fmla="*/ 3 w 217"/>
                <a:gd name="T21" fmla="*/ 130 h 372"/>
                <a:gd name="T22" fmla="*/ 21 w 217"/>
                <a:gd name="T23" fmla="*/ 130 h 372"/>
                <a:gd name="T24" fmla="*/ 21 w 217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93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94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95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96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3 w 216"/>
                <a:gd name="T1" fmla="*/ 163 h 373"/>
                <a:gd name="T2" fmla="*/ 20 w 216"/>
                <a:gd name="T3" fmla="*/ 163 h 373"/>
                <a:gd name="T4" fmla="*/ 20 w 216"/>
                <a:gd name="T5" fmla="*/ 260 h 373"/>
                <a:gd name="T6" fmla="*/ 3 w 216"/>
                <a:gd name="T7" fmla="*/ 260 h 373"/>
                <a:gd name="T8" fmla="*/ 0 w 216"/>
                <a:gd name="T9" fmla="*/ 281 h 373"/>
                <a:gd name="T10" fmla="*/ 23 w 216"/>
                <a:gd name="T11" fmla="*/ 281 h 373"/>
                <a:gd name="T12" fmla="*/ 23 w 216"/>
                <a:gd name="T13" fmla="*/ 0 h 373"/>
                <a:gd name="T14" fmla="*/ 0 w 216"/>
                <a:gd name="T15" fmla="*/ 0 h 373"/>
                <a:gd name="T16" fmla="*/ 3 w 216"/>
                <a:gd name="T17" fmla="*/ 22 h 373"/>
                <a:gd name="T18" fmla="*/ 20 w 216"/>
                <a:gd name="T19" fmla="*/ 22 h 373"/>
                <a:gd name="T20" fmla="*/ 20 w 216"/>
                <a:gd name="T21" fmla="*/ 129 h 373"/>
                <a:gd name="T22" fmla="*/ 3 w 216"/>
                <a:gd name="T23" fmla="*/ 129 h 373"/>
                <a:gd name="T24" fmla="*/ 3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97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98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99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300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301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3 w 215"/>
                <a:gd name="T1" fmla="*/ 165 h 372"/>
                <a:gd name="T2" fmla="*/ 21 w 215"/>
                <a:gd name="T3" fmla="*/ 165 h 372"/>
                <a:gd name="T4" fmla="*/ 21 w 215"/>
                <a:gd name="T5" fmla="*/ 260 h 372"/>
                <a:gd name="T6" fmla="*/ 3 w 215"/>
                <a:gd name="T7" fmla="*/ 260 h 372"/>
                <a:gd name="T8" fmla="*/ 0 w 215"/>
                <a:gd name="T9" fmla="*/ 282 h 372"/>
                <a:gd name="T10" fmla="*/ 24 w 215"/>
                <a:gd name="T11" fmla="*/ 282 h 372"/>
                <a:gd name="T12" fmla="*/ 24 w 215"/>
                <a:gd name="T13" fmla="*/ 0 h 372"/>
                <a:gd name="T14" fmla="*/ 0 w 215"/>
                <a:gd name="T15" fmla="*/ 0 h 372"/>
                <a:gd name="T16" fmla="*/ 3 w 215"/>
                <a:gd name="T17" fmla="*/ 21 h 372"/>
                <a:gd name="T18" fmla="*/ 21 w 215"/>
                <a:gd name="T19" fmla="*/ 21 h 372"/>
                <a:gd name="T20" fmla="*/ 21 w 215"/>
                <a:gd name="T21" fmla="*/ 130 h 372"/>
                <a:gd name="T22" fmla="*/ 3 w 215"/>
                <a:gd name="T23" fmla="*/ 130 h 372"/>
                <a:gd name="T24" fmla="*/ 3 w 215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302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303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304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305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306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307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308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309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2 w 37"/>
                <a:gd name="T1" fmla="*/ 36 h 38"/>
                <a:gd name="T2" fmla="*/ 3 w 37"/>
                <a:gd name="T3" fmla="*/ 34 h 38"/>
                <a:gd name="T4" fmla="*/ 3 w 37"/>
                <a:gd name="T5" fmla="*/ 30 h 38"/>
                <a:gd name="T6" fmla="*/ 4 w 37"/>
                <a:gd name="T7" fmla="*/ 23 h 38"/>
                <a:gd name="T8" fmla="*/ 4 w 37"/>
                <a:gd name="T9" fmla="*/ 19 h 38"/>
                <a:gd name="T10" fmla="*/ 4 w 37"/>
                <a:gd name="T11" fmla="*/ 12 h 38"/>
                <a:gd name="T12" fmla="*/ 3 w 37"/>
                <a:gd name="T13" fmla="*/ 5 h 38"/>
                <a:gd name="T14" fmla="*/ 3 w 37"/>
                <a:gd name="T15" fmla="*/ 1 h 38"/>
                <a:gd name="T16" fmla="*/ 2 w 37"/>
                <a:gd name="T17" fmla="*/ 0 h 38"/>
                <a:gd name="T18" fmla="*/ 1 w 37"/>
                <a:gd name="T19" fmla="*/ 1 h 38"/>
                <a:gd name="T20" fmla="*/ 1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23 h 38"/>
                <a:gd name="T28" fmla="*/ 1 w 37"/>
                <a:gd name="T29" fmla="*/ 30 h 38"/>
                <a:gd name="T30" fmla="*/ 1 w 37"/>
                <a:gd name="T31" fmla="*/ 34 h 38"/>
                <a:gd name="T32" fmla="*/ 2 w 37"/>
                <a:gd name="T33" fmla="*/ 36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</p:grpSp>
      <p:grpSp>
        <p:nvGrpSpPr>
          <p:cNvPr id="314" name="Группа 313"/>
          <p:cNvGrpSpPr/>
          <p:nvPr/>
        </p:nvGrpSpPr>
        <p:grpSpPr>
          <a:xfrm>
            <a:off x="8262916" y="6825194"/>
            <a:ext cx="2181230" cy="1383769"/>
            <a:chOff x="9126097" y="4573253"/>
            <a:chExt cx="2909064" cy="1845507"/>
          </a:xfrm>
        </p:grpSpPr>
        <p:sp>
          <p:nvSpPr>
            <p:cNvPr id="315" name="Rectangle 93"/>
            <p:cNvSpPr>
              <a:spLocks noChangeArrowheads="1"/>
            </p:cNvSpPr>
            <p:nvPr/>
          </p:nvSpPr>
          <p:spPr bwMode="auto">
            <a:xfrm>
              <a:off x="9126097" y="4600884"/>
              <a:ext cx="2799203" cy="1789435"/>
            </a:xfrm>
            <a:prstGeom prst="rect">
              <a:avLst/>
            </a:prstGeom>
            <a:solidFill>
              <a:schemeClr val="bg1"/>
            </a:solidFill>
            <a:ln w="19050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/>
              <a:endParaRPr lang="ru-RU" altLang="ru-RU" sz="675" dirty="0">
                <a:solidFill>
                  <a:srgbClr val="000000"/>
                </a:solidFill>
                <a:latin typeface="Calibri" panose="020F050202020403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16" name="Text Box 97"/>
            <p:cNvSpPr txBox="1">
              <a:spLocks noChangeArrowheads="1"/>
            </p:cNvSpPr>
            <p:nvPr/>
          </p:nvSpPr>
          <p:spPr bwMode="auto">
            <a:xfrm>
              <a:off x="9714921" y="4573253"/>
              <a:ext cx="2147024" cy="26777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95964" tIns="47983" rIns="95964" bIns="47983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/>
              <a:r>
                <a:rPr lang="ru-RU" altLang="ru-RU" sz="675" i="1" dirty="0">
                  <a:solidFill>
                    <a:srgbClr val="000000"/>
                  </a:solidFill>
                  <a:cs typeface="Arial" panose="020B0604020202020204" pitchFamily="34" charset="0"/>
                </a:rPr>
                <a:t>Условные обозначения</a:t>
              </a:r>
            </a:p>
          </p:txBody>
        </p:sp>
        <p:sp>
          <p:nvSpPr>
            <p:cNvPr id="317" name="Text Box 97"/>
            <p:cNvSpPr txBox="1">
              <a:spLocks noChangeArrowheads="1"/>
            </p:cNvSpPr>
            <p:nvPr/>
          </p:nvSpPr>
          <p:spPr bwMode="auto">
            <a:xfrm>
              <a:off x="9572158" y="6150986"/>
              <a:ext cx="2147024" cy="26777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95964" tIns="47983" rIns="95964" bIns="47983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/>
              <a:endPara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endParaRPr>
            </a:p>
          </p:txBody>
        </p:sp>
        <p:sp>
          <p:nvSpPr>
            <p:cNvPr id="318" name="Text Box 97"/>
            <p:cNvSpPr txBox="1">
              <a:spLocks noChangeArrowheads="1"/>
            </p:cNvSpPr>
            <p:nvPr/>
          </p:nvSpPr>
          <p:spPr bwMode="auto">
            <a:xfrm>
              <a:off x="9455627" y="4811399"/>
              <a:ext cx="2570221" cy="40630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95964" tIns="47983" rIns="95964" bIns="47983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/>
              <a:r>
                <a: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участок автодороги с повышенным риском возникновения ДТП, нарушением движения</a:t>
              </a:r>
            </a:p>
          </p:txBody>
        </p:sp>
        <p:sp>
          <p:nvSpPr>
            <p:cNvPr id="319" name="Полилиния 318"/>
            <p:cNvSpPr/>
            <p:nvPr/>
          </p:nvSpPr>
          <p:spPr>
            <a:xfrm>
              <a:off x="9156259" y="4926524"/>
              <a:ext cx="367792" cy="127074"/>
            </a:xfrm>
            <a:custGeom>
              <a:avLst/>
              <a:gdLst>
                <a:gd name="connsiteX0" fmla="*/ 0 w 275772"/>
                <a:gd name="connsiteY0" fmla="*/ 0 h 120952"/>
                <a:gd name="connsiteX1" fmla="*/ 130629 w 275772"/>
                <a:gd name="connsiteY1" fmla="*/ 116114 h 120952"/>
                <a:gd name="connsiteX2" fmla="*/ 275772 w 275772"/>
                <a:gd name="connsiteY2" fmla="*/ 29028 h 120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75772" h="120952">
                  <a:moveTo>
                    <a:pt x="0" y="0"/>
                  </a:moveTo>
                  <a:cubicBezTo>
                    <a:pt x="42333" y="55638"/>
                    <a:pt x="84667" y="111276"/>
                    <a:pt x="130629" y="116114"/>
                  </a:cubicBezTo>
                  <a:cubicBezTo>
                    <a:pt x="176591" y="120952"/>
                    <a:pt x="226181" y="74990"/>
                    <a:pt x="275772" y="29028"/>
                  </a:cubicBezTo>
                </a:path>
              </a:pathLst>
            </a:custGeom>
            <a:ln w="34925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lIns="68569" tIns="34284" rIns="68569" bIns="34284" rtlCol="0" anchor="ctr"/>
            <a:lstStyle/>
            <a:p>
              <a:pPr algn="ctr"/>
              <a:endParaRPr lang="ru-RU" sz="1350"/>
            </a:p>
          </p:txBody>
        </p:sp>
        <p:sp>
          <p:nvSpPr>
            <p:cNvPr id="320" name="Полилиния 319"/>
            <p:cNvSpPr/>
            <p:nvPr/>
          </p:nvSpPr>
          <p:spPr>
            <a:xfrm>
              <a:off x="9167391" y="5285349"/>
              <a:ext cx="329077" cy="109284"/>
            </a:xfrm>
            <a:custGeom>
              <a:avLst/>
              <a:gdLst>
                <a:gd name="connsiteX0" fmla="*/ 0 w 246743"/>
                <a:gd name="connsiteY0" fmla="*/ 14515 h 104019"/>
                <a:gd name="connsiteX1" fmla="*/ 87086 w 246743"/>
                <a:gd name="connsiteY1" fmla="*/ 101600 h 104019"/>
                <a:gd name="connsiteX2" fmla="*/ 246743 w 246743"/>
                <a:gd name="connsiteY2" fmla="*/ 0 h 1040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46743" h="104019">
                  <a:moveTo>
                    <a:pt x="0" y="14515"/>
                  </a:moveTo>
                  <a:cubicBezTo>
                    <a:pt x="22981" y="59267"/>
                    <a:pt x="45962" y="104019"/>
                    <a:pt x="87086" y="101600"/>
                  </a:cubicBezTo>
                  <a:cubicBezTo>
                    <a:pt x="128210" y="99181"/>
                    <a:pt x="187476" y="49590"/>
                    <a:pt x="246743" y="0"/>
                  </a:cubicBezTo>
                </a:path>
              </a:pathLst>
            </a:custGeom>
            <a:ln w="31750">
              <a:solidFill>
                <a:schemeClr val="accent6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lIns="68569" tIns="34284" rIns="68569" bIns="34284" rtlCol="0" anchor="ctr"/>
            <a:lstStyle/>
            <a:p>
              <a:pPr algn="ctr"/>
              <a:endParaRPr lang="ru-RU" sz="1350"/>
            </a:p>
          </p:txBody>
        </p:sp>
        <p:sp>
          <p:nvSpPr>
            <p:cNvPr id="321" name="Text Box 97"/>
            <p:cNvSpPr txBox="1">
              <a:spLocks noChangeArrowheads="1"/>
            </p:cNvSpPr>
            <p:nvPr/>
          </p:nvSpPr>
          <p:spPr bwMode="auto">
            <a:xfrm>
              <a:off x="9464940" y="5198345"/>
              <a:ext cx="2570221" cy="26778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95974" tIns="47988" rIns="95974" bIns="47988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объездная дорога</a:t>
              </a:r>
            </a:p>
          </p:txBody>
        </p:sp>
        <p:sp>
          <p:nvSpPr>
            <p:cNvPr id="322" name="Овал 321"/>
            <p:cNvSpPr>
              <a:spLocks noChangeArrowheads="1"/>
            </p:cNvSpPr>
            <p:nvPr/>
          </p:nvSpPr>
          <p:spPr bwMode="auto">
            <a:xfrm rot="5238055">
              <a:off x="9268640" y="5508434"/>
              <a:ext cx="143031" cy="164339"/>
            </a:xfrm>
            <a:prstGeom prst="ellipse">
              <a:avLst/>
            </a:prstGeom>
            <a:solidFill>
              <a:srgbClr val="FF0000"/>
            </a:solidFill>
            <a:ln w="25400" algn="ctr">
              <a:solidFill>
                <a:srgbClr val="385D8A"/>
              </a:solidFill>
              <a:round/>
              <a:headEnd/>
              <a:tailEnd/>
            </a:ln>
          </p:spPr>
          <p:txBody>
            <a:bodyPr rot="10800000" vert="eaVert" lIns="68387" tIns="34192" rIns="68387" bIns="34192" anchor="ctr"/>
            <a:lstStyle/>
            <a:p>
              <a:pPr algn="ctr">
                <a:defRPr/>
              </a:pPr>
              <a:endParaRPr lang="ru-RU" sz="1350" dirty="0">
                <a:solidFill>
                  <a:schemeClr val="lt1"/>
                </a:solidFill>
              </a:endParaRPr>
            </a:p>
          </p:txBody>
        </p:sp>
        <p:sp>
          <p:nvSpPr>
            <p:cNvPr id="323" name="Text Box 97"/>
            <p:cNvSpPr txBox="1">
              <a:spLocks noChangeArrowheads="1"/>
            </p:cNvSpPr>
            <p:nvPr/>
          </p:nvSpPr>
          <p:spPr bwMode="auto">
            <a:xfrm>
              <a:off x="9443624" y="5425379"/>
              <a:ext cx="2570221" cy="26778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95974" tIns="47988" rIns="95974" bIns="47988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населенный пункт</a:t>
              </a:r>
            </a:p>
          </p:txBody>
        </p:sp>
      </p:grpSp>
      <p:grpSp>
        <p:nvGrpSpPr>
          <p:cNvPr id="324" name="Группа 629"/>
          <p:cNvGrpSpPr>
            <a:grpSpLocks/>
          </p:cNvGrpSpPr>
          <p:nvPr/>
        </p:nvGrpSpPr>
        <p:grpSpPr bwMode="auto">
          <a:xfrm>
            <a:off x="8359472" y="7727807"/>
            <a:ext cx="155099" cy="151307"/>
            <a:chOff x="142483" y="3760971"/>
            <a:chExt cx="346075" cy="386605"/>
          </a:xfrm>
        </p:grpSpPr>
        <p:sp>
          <p:nvSpPr>
            <p:cNvPr id="325" name="Line 281"/>
            <p:cNvSpPr>
              <a:spLocks noChangeShapeType="1"/>
            </p:cNvSpPr>
            <p:nvPr/>
          </p:nvSpPr>
          <p:spPr bwMode="auto">
            <a:xfrm>
              <a:off x="203673" y="3847248"/>
              <a:ext cx="0" cy="30032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958830">
                <a:buClr>
                  <a:srgbClr val="000000"/>
                </a:buClr>
                <a:buSzPct val="100000"/>
                <a:defRPr/>
              </a:pPr>
              <a:endParaRPr lang="ru-RU" sz="6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</a:endParaRPr>
            </a:p>
          </p:txBody>
        </p:sp>
        <p:sp>
          <p:nvSpPr>
            <p:cNvPr id="326" name="Freeform 285"/>
            <p:cNvSpPr>
              <a:spLocks/>
            </p:cNvSpPr>
            <p:nvPr/>
          </p:nvSpPr>
          <p:spPr bwMode="auto">
            <a:xfrm>
              <a:off x="198223" y="3795140"/>
              <a:ext cx="270456" cy="228326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958830">
                <a:defRPr/>
              </a:pPr>
              <a:endParaRPr lang="ru-RU" sz="60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</a:endParaRPr>
            </a:p>
          </p:txBody>
        </p:sp>
        <p:sp>
          <p:nvSpPr>
            <p:cNvPr id="327" name="Text Box 286"/>
            <p:cNvSpPr txBox="1">
              <a:spLocks noChangeArrowheads="1"/>
            </p:cNvSpPr>
            <p:nvPr/>
          </p:nvSpPr>
          <p:spPr bwMode="auto">
            <a:xfrm>
              <a:off x="142483" y="3760971"/>
              <a:ext cx="346075" cy="33842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85450" tIns="42725" rIns="85450" bIns="42725">
              <a:spAutoFit/>
            </a:bodyPr>
            <a:lstStyle/>
            <a:p>
              <a:pPr algn="ctr" defTabSz="770733">
                <a:defRPr/>
              </a:pPr>
              <a:endParaRPr lang="ru-RU" sz="3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j-lt"/>
              </a:endParaRPr>
            </a:p>
          </p:txBody>
        </p:sp>
      </p:grpSp>
      <p:sp>
        <p:nvSpPr>
          <p:cNvPr id="328" name="Text Box 97"/>
          <p:cNvSpPr txBox="1">
            <a:spLocks noChangeArrowheads="1"/>
          </p:cNvSpPr>
          <p:nvPr/>
        </p:nvSpPr>
        <p:spPr bwMode="auto">
          <a:xfrm>
            <a:off x="8580416" y="7679434"/>
            <a:ext cx="1716335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пожарно-спасательные формирования</a:t>
            </a:r>
          </a:p>
        </p:txBody>
      </p:sp>
      <p:grpSp>
        <p:nvGrpSpPr>
          <p:cNvPr id="329" name="Group 316"/>
          <p:cNvGrpSpPr>
            <a:grpSpLocks/>
          </p:cNvGrpSpPr>
          <p:nvPr/>
        </p:nvGrpSpPr>
        <p:grpSpPr bwMode="auto">
          <a:xfrm>
            <a:off x="8348304" y="7903428"/>
            <a:ext cx="139927" cy="111367"/>
            <a:chOff x="4727" y="2506"/>
            <a:chExt cx="706" cy="1172"/>
          </a:xfrm>
        </p:grpSpPr>
        <p:sp>
          <p:nvSpPr>
            <p:cNvPr id="330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07 h 135"/>
                <a:gd name="T2" fmla="*/ 0 w 139"/>
                <a:gd name="T3" fmla="*/ 73 h 135"/>
                <a:gd name="T4" fmla="*/ 5 w 139"/>
                <a:gd name="T5" fmla="*/ 73 h 135"/>
                <a:gd name="T6" fmla="*/ 5 w 139"/>
                <a:gd name="T7" fmla="*/ 37 h 135"/>
                <a:gd name="T8" fmla="*/ 10 w 139"/>
                <a:gd name="T9" fmla="*/ 37 h 135"/>
                <a:gd name="T10" fmla="*/ 10 w 139"/>
                <a:gd name="T11" fmla="*/ 0 h 135"/>
                <a:gd name="T12" fmla="*/ 15 w 139"/>
                <a:gd name="T13" fmla="*/ 0 h 135"/>
                <a:gd name="T14" fmla="*/ 15 w 139"/>
                <a:gd name="T15" fmla="*/ 107 h 135"/>
                <a:gd name="T16" fmla="*/ 0 w 139"/>
                <a:gd name="T17" fmla="*/ 107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31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971 h 1278"/>
                <a:gd name="T2" fmla="*/ 0 w 1946"/>
                <a:gd name="T3" fmla="*/ 78 h 1278"/>
                <a:gd name="T4" fmla="*/ 84 w 1946"/>
                <a:gd name="T5" fmla="*/ 78 h 1278"/>
                <a:gd name="T6" fmla="*/ 84 w 1946"/>
                <a:gd name="T7" fmla="*/ 71 h 1278"/>
                <a:gd name="T8" fmla="*/ 84 w 1946"/>
                <a:gd name="T9" fmla="*/ 62 h 1278"/>
                <a:gd name="T10" fmla="*/ 85 w 1946"/>
                <a:gd name="T11" fmla="*/ 55 h 1278"/>
                <a:gd name="T12" fmla="*/ 85 w 1946"/>
                <a:gd name="T13" fmla="*/ 48 h 1278"/>
                <a:gd name="T14" fmla="*/ 86 w 1946"/>
                <a:gd name="T15" fmla="*/ 42 h 1278"/>
                <a:gd name="T16" fmla="*/ 88 w 1946"/>
                <a:gd name="T17" fmla="*/ 35 h 1278"/>
                <a:gd name="T18" fmla="*/ 89 w 1946"/>
                <a:gd name="T19" fmla="*/ 29 h 1278"/>
                <a:gd name="T20" fmla="*/ 91 w 1946"/>
                <a:gd name="T21" fmla="*/ 23 h 1278"/>
                <a:gd name="T22" fmla="*/ 92 w 1946"/>
                <a:gd name="T23" fmla="*/ 18 h 1278"/>
                <a:gd name="T24" fmla="*/ 94 w 1946"/>
                <a:gd name="T25" fmla="*/ 14 h 1278"/>
                <a:gd name="T26" fmla="*/ 96 w 1946"/>
                <a:gd name="T27" fmla="*/ 10 h 1278"/>
                <a:gd name="T28" fmla="*/ 98 w 1946"/>
                <a:gd name="T29" fmla="*/ 6 h 1278"/>
                <a:gd name="T30" fmla="*/ 101 w 1946"/>
                <a:gd name="T31" fmla="*/ 3 h 1278"/>
                <a:gd name="T32" fmla="*/ 103 w 1946"/>
                <a:gd name="T33" fmla="*/ 3 h 1278"/>
                <a:gd name="T34" fmla="*/ 105 w 1946"/>
                <a:gd name="T35" fmla="*/ 0 h 1278"/>
                <a:gd name="T36" fmla="*/ 108 w 1946"/>
                <a:gd name="T37" fmla="*/ 0 h 1278"/>
                <a:gd name="T38" fmla="*/ 110 w 1946"/>
                <a:gd name="T39" fmla="*/ 0 h 1278"/>
                <a:gd name="T40" fmla="*/ 113 w 1946"/>
                <a:gd name="T41" fmla="*/ 3 h 1278"/>
                <a:gd name="T42" fmla="*/ 115 w 1946"/>
                <a:gd name="T43" fmla="*/ 3 h 1278"/>
                <a:gd name="T44" fmla="*/ 118 w 1946"/>
                <a:gd name="T45" fmla="*/ 6 h 1278"/>
                <a:gd name="T46" fmla="*/ 120 w 1946"/>
                <a:gd name="T47" fmla="*/ 10 h 1278"/>
                <a:gd name="T48" fmla="*/ 122 w 1946"/>
                <a:gd name="T49" fmla="*/ 14 h 1278"/>
                <a:gd name="T50" fmla="*/ 124 w 1946"/>
                <a:gd name="T51" fmla="*/ 18 h 1278"/>
                <a:gd name="T52" fmla="*/ 125 w 1946"/>
                <a:gd name="T53" fmla="*/ 23 h 1278"/>
                <a:gd name="T54" fmla="*/ 127 w 1946"/>
                <a:gd name="T55" fmla="*/ 29 h 1278"/>
                <a:gd name="T56" fmla="*/ 128 w 1946"/>
                <a:gd name="T57" fmla="*/ 35 h 1278"/>
                <a:gd name="T58" fmla="*/ 130 w 1946"/>
                <a:gd name="T59" fmla="*/ 42 h 1278"/>
                <a:gd name="T60" fmla="*/ 130 w 1946"/>
                <a:gd name="T61" fmla="*/ 48 h 1278"/>
                <a:gd name="T62" fmla="*/ 131 w 1946"/>
                <a:gd name="T63" fmla="*/ 55 h 1278"/>
                <a:gd name="T64" fmla="*/ 132 w 1946"/>
                <a:gd name="T65" fmla="*/ 62 h 1278"/>
                <a:gd name="T66" fmla="*/ 132 w 1946"/>
                <a:gd name="T67" fmla="*/ 71 h 1278"/>
                <a:gd name="T68" fmla="*/ 132 w 1946"/>
                <a:gd name="T69" fmla="*/ 78 h 1278"/>
                <a:gd name="T70" fmla="*/ 216 w 1946"/>
                <a:gd name="T71" fmla="*/ 78 h 1278"/>
                <a:gd name="T72" fmla="*/ 216 w 1946"/>
                <a:gd name="T73" fmla="*/ 970 h 1278"/>
                <a:gd name="T74" fmla="*/ 0 w 1946"/>
                <a:gd name="T75" fmla="*/ 971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32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33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34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35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36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37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38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39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40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41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42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43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44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45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46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47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48 w 440"/>
                <a:gd name="T1" fmla="*/ 78 h 102"/>
                <a:gd name="T2" fmla="*/ 48 w 440"/>
                <a:gd name="T3" fmla="*/ 70 h 102"/>
                <a:gd name="T4" fmla="*/ 48 w 440"/>
                <a:gd name="T5" fmla="*/ 63 h 102"/>
                <a:gd name="T6" fmla="*/ 47 w 440"/>
                <a:gd name="T7" fmla="*/ 55 h 102"/>
                <a:gd name="T8" fmla="*/ 46 w 440"/>
                <a:gd name="T9" fmla="*/ 49 h 102"/>
                <a:gd name="T10" fmla="*/ 45 w 440"/>
                <a:gd name="T11" fmla="*/ 42 h 102"/>
                <a:gd name="T12" fmla="*/ 44 w 440"/>
                <a:gd name="T13" fmla="*/ 35 h 102"/>
                <a:gd name="T14" fmla="*/ 43 w 440"/>
                <a:gd name="T15" fmla="*/ 29 h 102"/>
                <a:gd name="T16" fmla="*/ 41 w 440"/>
                <a:gd name="T17" fmla="*/ 23 h 102"/>
                <a:gd name="T18" fmla="*/ 39 w 440"/>
                <a:gd name="T19" fmla="*/ 18 h 102"/>
                <a:gd name="T20" fmla="*/ 38 w 440"/>
                <a:gd name="T21" fmla="*/ 14 h 102"/>
                <a:gd name="T22" fmla="*/ 36 w 440"/>
                <a:gd name="T23" fmla="*/ 10 h 102"/>
                <a:gd name="T24" fmla="*/ 34 w 440"/>
                <a:gd name="T25" fmla="*/ 6 h 102"/>
                <a:gd name="T26" fmla="*/ 32 w 440"/>
                <a:gd name="T27" fmla="*/ 3 h 102"/>
                <a:gd name="T28" fmla="*/ 29 w 440"/>
                <a:gd name="T29" fmla="*/ 3 h 102"/>
                <a:gd name="T30" fmla="*/ 27 w 440"/>
                <a:gd name="T31" fmla="*/ 0 h 102"/>
                <a:gd name="T32" fmla="*/ 24 w 440"/>
                <a:gd name="T33" fmla="*/ 0 h 102"/>
                <a:gd name="T34" fmla="*/ 22 w 440"/>
                <a:gd name="T35" fmla="*/ 0 h 102"/>
                <a:gd name="T36" fmla="*/ 19 w 440"/>
                <a:gd name="T37" fmla="*/ 3 h 102"/>
                <a:gd name="T38" fmla="*/ 17 w 440"/>
                <a:gd name="T39" fmla="*/ 3 h 102"/>
                <a:gd name="T40" fmla="*/ 15 w 440"/>
                <a:gd name="T41" fmla="*/ 6 h 102"/>
                <a:gd name="T42" fmla="*/ 13 w 440"/>
                <a:gd name="T43" fmla="*/ 10 h 102"/>
                <a:gd name="T44" fmla="*/ 11 w 440"/>
                <a:gd name="T45" fmla="*/ 14 h 102"/>
                <a:gd name="T46" fmla="*/ 9 w 440"/>
                <a:gd name="T47" fmla="*/ 18 h 102"/>
                <a:gd name="T48" fmla="*/ 7 w 440"/>
                <a:gd name="T49" fmla="*/ 23 h 102"/>
                <a:gd name="T50" fmla="*/ 6 w 440"/>
                <a:gd name="T51" fmla="*/ 29 h 102"/>
                <a:gd name="T52" fmla="*/ 4 w 440"/>
                <a:gd name="T53" fmla="*/ 35 h 102"/>
                <a:gd name="T54" fmla="*/ 3 w 440"/>
                <a:gd name="T55" fmla="*/ 42 h 102"/>
                <a:gd name="T56" fmla="*/ 2 w 440"/>
                <a:gd name="T57" fmla="*/ 49 h 102"/>
                <a:gd name="T58" fmla="*/ 1 w 440"/>
                <a:gd name="T59" fmla="*/ 55 h 102"/>
                <a:gd name="T60" fmla="*/ 0 w 440"/>
                <a:gd name="T61" fmla="*/ 63 h 102"/>
                <a:gd name="T62" fmla="*/ 0 w 440"/>
                <a:gd name="T63" fmla="*/ 70 h 102"/>
                <a:gd name="T64" fmla="*/ 0 w 440"/>
                <a:gd name="T65" fmla="*/ 78 h 102"/>
                <a:gd name="T66" fmla="*/ 48 w 440"/>
                <a:gd name="T67" fmla="*/ 78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48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100 w 1847"/>
                <a:gd name="T1" fmla="*/ 50 h 168"/>
                <a:gd name="T2" fmla="*/ 95 w 1847"/>
                <a:gd name="T3" fmla="*/ 53 h 168"/>
                <a:gd name="T4" fmla="*/ 91 w 1847"/>
                <a:gd name="T5" fmla="*/ 60 h 168"/>
                <a:gd name="T6" fmla="*/ 87 w 1847"/>
                <a:gd name="T7" fmla="*/ 68 h 168"/>
                <a:gd name="T8" fmla="*/ 84 w 1847"/>
                <a:gd name="T9" fmla="*/ 79 h 168"/>
                <a:gd name="T10" fmla="*/ 81 w 1847"/>
                <a:gd name="T11" fmla="*/ 92 h 168"/>
                <a:gd name="T12" fmla="*/ 79 w 1847"/>
                <a:gd name="T13" fmla="*/ 105 h 168"/>
                <a:gd name="T14" fmla="*/ 78 w 1847"/>
                <a:gd name="T15" fmla="*/ 121 h 168"/>
                <a:gd name="T16" fmla="*/ 0 w 1847"/>
                <a:gd name="T17" fmla="*/ 129 h 168"/>
                <a:gd name="T18" fmla="*/ 1 w 1847"/>
                <a:gd name="T19" fmla="*/ 88 h 168"/>
                <a:gd name="T20" fmla="*/ 6 w 1847"/>
                <a:gd name="T21" fmla="*/ 88 h 168"/>
                <a:gd name="T22" fmla="*/ 16 w 1847"/>
                <a:gd name="T23" fmla="*/ 88 h 168"/>
                <a:gd name="T24" fmla="*/ 28 w 1847"/>
                <a:gd name="T25" fmla="*/ 88 h 168"/>
                <a:gd name="T26" fmla="*/ 41 w 1847"/>
                <a:gd name="T27" fmla="*/ 88 h 168"/>
                <a:gd name="T28" fmla="*/ 54 w 1847"/>
                <a:gd name="T29" fmla="*/ 88 h 168"/>
                <a:gd name="T30" fmla="*/ 65 w 1847"/>
                <a:gd name="T31" fmla="*/ 88 h 168"/>
                <a:gd name="T32" fmla="*/ 71 w 1847"/>
                <a:gd name="T33" fmla="*/ 88 h 168"/>
                <a:gd name="T34" fmla="*/ 74 w 1847"/>
                <a:gd name="T35" fmla="*/ 80 h 168"/>
                <a:gd name="T36" fmla="*/ 76 w 1847"/>
                <a:gd name="T37" fmla="*/ 64 h 168"/>
                <a:gd name="T38" fmla="*/ 79 w 1847"/>
                <a:gd name="T39" fmla="*/ 47 h 168"/>
                <a:gd name="T40" fmla="*/ 83 w 1847"/>
                <a:gd name="T41" fmla="*/ 33 h 168"/>
                <a:gd name="T42" fmla="*/ 86 w 1847"/>
                <a:gd name="T43" fmla="*/ 21 h 168"/>
                <a:gd name="T44" fmla="*/ 91 w 1847"/>
                <a:gd name="T45" fmla="*/ 10 h 168"/>
                <a:gd name="T46" fmla="*/ 95 w 1847"/>
                <a:gd name="T47" fmla="*/ 4 h 168"/>
                <a:gd name="T48" fmla="*/ 100 w 1847"/>
                <a:gd name="T49" fmla="*/ 1 h 168"/>
                <a:gd name="T50" fmla="*/ 105 w 1847"/>
                <a:gd name="T51" fmla="*/ 1 h 168"/>
                <a:gd name="T52" fmla="*/ 110 w 1847"/>
                <a:gd name="T53" fmla="*/ 4 h 168"/>
                <a:gd name="T54" fmla="*/ 114 w 1847"/>
                <a:gd name="T55" fmla="*/ 10 h 168"/>
                <a:gd name="T56" fmla="*/ 119 w 1847"/>
                <a:gd name="T57" fmla="*/ 21 h 168"/>
                <a:gd name="T58" fmla="*/ 123 w 1847"/>
                <a:gd name="T59" fmla="*/ 33 h 168"/>
                <a:gd name="T60" fmla="*/ 126 w 1847"/>
                <a:gd name="T61" fmla="*/ 47 h 168"/>
                <a:gd name="T62" fmla="*/ 129 w 1847"/>
                <a:gd name="T63" fmla="*/ 64 h 168"/>
                <a:gd name="T64" fmla="*/ 131 w 1847"/>
                <a:gd name="T65" fmla="*/ 80 h 168"/>
                <a:gd name="T66" fmla="*/ 134 w 1847"/>
                <a:gd name="T67" fmla="*/ 88 h 168"/>
                <a:gd name="T68" fmla="*/ 140 w 1847"/>
                <a:gd name="T69" fmla="*/ 88 h 168"/>
                <a:gd name="T70" fmla="*/ 151 w 1847"/>
                <a:gd name="T71" fmla="*/ 88 h 168"/>
                <a:gd name="T72" fmla="*/ 163 w 1847"/>
                <a:gd name="T73" fmla="*/ 88 h 168"/>
                <a:gd name="T74" fmla="*/ 176 w 1847"/>
                <a:gd name="T75" fmla="*/ 88 h 168"/>
                <a:gd name="T76" fmla="*/ 189 w 1847"/>
                <a:gd name="T77" fmla="*/ 88 h 168"/>
                <a:gd name="T78" fmla="*/ 198 w 1847"/>
                <a:gd name="T79" fmla="*/ 88 h 168"/>
                <a:gd name="T80" fmla="*/ 204 w 1847"/>
                <a:gd name="T81" fmla="*/ 88 h 168"/>
                <a:gd name="T82" fmla="*/ 205 w 1847"/>
                <a:gd name="T83" fmla="*/ 129 h 168"/>
                <a:gd name="T84" fmla="*/ 127 w 1847"/>
                <a:gd name="T85" fmla="*/ 121 h 168"/>
                <a:gd name="T86" fmla="*/ 126 w 1847"/>
                <a:gd name="T87" fmla="*/ 105 h 168"/>
                <a:gd name="T88" fmla="*/ 124 w 1847"/>
                <a:gd name="T89" fmla="*/ 92 h 168"/>
                <a:gd name="T90" fmla="*/ 121 w 1847"/>
                <a:gd name="T91" fmla="*/ 79 h 168"/>
                <a:gd name="T92" fmla="*/ 118 w 1847"/>
                <a:gd name="T93" fmla="*/ 68 h 168"/>
                <a:gd name="T94" fmla="*/ 114 w 1847"/>
                <a:gd name="T95" fmla="*/ 60 h 168"/>
                <a:gd name="T96" fmla="*/ 110 w 1847"/>
                <a:gd name="T97" fmla="*/ 53 h 168"/>
                <a:gd name="T98" fmla="*/ 105 w 1847"/>
                <a:gd name="T99" fmla="*/ 50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49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50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51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52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53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54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55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56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57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58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59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60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61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62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63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64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65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66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67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68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69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70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71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72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73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74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75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76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77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78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79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80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81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82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83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84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21 w 216"/>
                <a:gd name="T1" fmla="*/ 163 h 373"/>
                <a:gd name="T2" fmla="*/ 3 w 216"/>
                <a:gd name="T3" fmla="*/ 163 h 373"/>
                <a:gd name="T4" fmla="*/ 3 w 216"/>
                <a:gd name="T5" fmla="*/ 260 h 373"/>
                <a:gd name="T6" fmla="*/ 21 w 216"/>
                <a:gd name="T7" fmla="*/ 260 h 373"/>
                <a:gd name="T8" fmla="*/ 24 w 216"/>
                <a:gd name="T9" fmla="*/ 281 h 373"/>
                <a:gd name="T10" fmla="*/ 0 w 216"/>
                <a:gd name="T11" fmla="*/ 281 h 373"/>
                <a:gd name="T12" fmla="*/ 0 w 216"/>
                <a:gd name="T13" fmla="*/ 0 h 373"/>
                <a:gd name="T14" fmla="*/ 24 w 216"/>
                <a:gd name="T15" fmla="*/ 0 h 373"/>
                <a:gd name="T16" fmla="*/ 21 w 216"/>
                <a:gd name="T17" fmla="*/ 22 h 373"/>
                <a:gd name="T18" fmla="*/ 3 w 216"/>
                <a:gd name="T19" fmla="*/ 22 h 373"/>
                <a:gd name="T20" fmla="*/ 3 w 216"/>
                <a:gd name="T21" fmla="*/ 129 h 373"/>
                <a:gd name="T22" fmla="*/ 21 w 216"/>
                <a:gd name="T23" fmla="*/ 129 h 373"/>
                <a:gd name="T24" fmla="*/ 21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85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86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87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88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21 w 216"/>
                <a:gd name="T1" fmla="*/ 165 h 372"/>
                <a:gd name="T2" fmla="*/ 3 w 216"/>
                <a:gd name="T3" fmla="*/ 165 h 372"/>
                <a:gd name="T4" fmla="*/ 3 w 216"/>
                <a:gd name="T5" fmla="*/ 260 h 372"/>
                <a:gd name="T6" fmla="*/ 21 w 216"/>
                <a:gd name="T7" fmla="*/ 260 h 372"/>
                <a:gd name="T8" fmla="*/ 24 w 216"/>
                <a:gd name="T9" fmla="*/ 282 h 372"/>
                <a:gd name="T10" fmla="*/ 0 w 216"/>
                <a:gd name="T11" fmla="*/ 282 h 372"/>
                <a:gd name="T12" fmla="*/ 0 w 216"/>
                <a:gd name="T13" fmla="*/ 0 h 372"/>
                <a:gd name="T14" fmla="*/ 24 w 216"/>
                <a:gd name="T15" fmla="*/ 0 h 372"/>
                <a:gd name="T16" fmla="*/ 21 w 216"/>
                <a:gd name="T17" fmla="*/ 21 h 372"/>
                <a:gd name="T18" fmla="*/ 3 w 216"/>
                <a:gd name="T19" fmla="*/ 21 h 372"/>
                <a:gd name="T20" fmla="*/ 3 w 216"/>
                <a:gd name="T21" fmla="*/ 130 h 372"/>
                <a:gd name="T22" fmla="*/ 21 w 216"/>
                <a:gd name="T23" fmla="*/ 130 h 372"/>
                <a:gd name="T24" fmla="*/ 21 w 216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89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90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21 w 217"/>
                <a:gd name="T1" fmla="*/ 165 h 372"/>
                <a:gd name="T2" fmla="*/ 3 w 217"/>
                <a:gd name="T3" fmla="*/ 165 h 372"/>
                <a:gd name="T4" fmla="*/ 3 w 217"/>
                <a:gd name="T5" fmla="*/ 260 h 372"/>
                <a:gd name="T6" fmla="*/ 21 w 217"/>
                <a:gd name="T7" fmla="*/ 260 h 372"/>
                <a:gd name="T8" fmla="*/ 24 w 217"/>
                <a:gd name="T9" fmla="*/ 282 h 372"/>
                <a:gd name="T10" fmla="*/ 0 w 217"/>
                <a:gd name="T11" fmla="*/ 282 h 372"/>
                <a:gd name="T12" fmla="*/ 0 w 217"/>
                <a:gd name="T13" fmla="*/ 0 h 372"/>
                <a:gd name="T14" fmla="*/ 24 w 217"/>
                <a:gd name="T15" fmla="*/ 0 h 372"/>
                <a:gd name="T16" fmla="*/ 21 w 217"/>
                <a:gd name="T17" fmla="*/ 21 h 372"/>
                <a:gd name="T18" fmla="*/ 3 w 217"/>
                <a:gd name="T19" fmla="*/ 21 h 372"/>
                <a:gd name="T20" fmla="*/ 3 w 217"/>
                <a:gd name="T21" fmla="*/ 130 h 372"/>
                <a:gd name="T22" fmla="*/ 21 w 217"/>
                <a:gd name="T23" fmla="*/ 130 h 372"/>
                <a:gd name="T24" fmla="*/ 21 w 217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91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92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93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94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3 w 216"/>
                <a:gd name="T1" fmla="*/ 163 h 373"/>
                <a:gd name="T2" fmla="*/ 20 w 216"/>
                <a:gd name="T3" fmla="*/ 163 h 373"/>
                <a:gd name="T4" fmla="*/ 20 w 216"/>
                <a:gd name="T5" fmla="*/ 260 h 373"/>
                <a:gd name="T6" fmla="*/ 3 w 216"/>
                <a:gd name="T7" fmla="*/ 260 h 373"/>
                <a:gd name="T8" fmla="*/ 0 w 216"/>
                <a:gd name="T9" fmla="*/ 281 h 373"/>
                <a:gd name="T10" fmla="*/ 23 w 216"/>
                <a:gd name="T11" fmla="*/ 281 h 373"/>
                <a:gd name="T12" fmla="*/ 23 w 216"/>
                <a:gd name="T13" fmla="*/ 0 h 373"/>
                <a:gd name="T14" fmla="*/ 0 w 216"/>
                <a:gd name="T15" fmla="*/ 0 h 373"/>
                <a:gd name="T16" fmla="*/ 3 w 216"/>
                <a:gd name="T17" fmla="*/ 22 h 373"/>
                <a:gd name="T18" fmla="*/ 20 w 216"/>
                <a:gd name="T19" fmla="*/ 22 h 373"/>
                <a:gd name="T20" fmla="*/ 20 w 216"/>
                <a:gd name="T21" fmla="*/ 129 h 373"/>
                <a:gd name="T22" fmla="*/ 3 w 216"/>
                <a:gd name="T23" fmla="*/ 129 h 373"/>
                <a:gd name="T24" fmla="*/ 3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95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96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97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98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99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3 w 215"/>
                <a:gd name="T1" fmla="*/ 165 h 372"/>
                <a:gd name="T2" fmla="*/ 21 w 215"/>
                <a:gd name="T3" fmla="*/ 165 h 372"/>
                <a:gd name="T4" fmla="*/ 21 w 215"/>
                <a:gd name="T5" fmla="*/ 260 h 372"/>
                <a:gd name="T6" fmla="*/ 3 w 215"/>
                <a:gd name="T7" fmla="*/ 260 h 372"/>
                <a:gd name="T8" fmla="*/ 0 w 215"/>
                <a:gd name="T9" fmla="*/ 282 h 372"/>
                <a:gd name="T10" fmla="*/ 24 w 215"/>
                <a:gd name="T11" fmla="*/ 282 h 372"/>
                <a:gd name="T12" fmla="*/ 24 w 215"/>
                <a:gd name="T13" fmla="*/ 0 h 372"/>
                <a:gd name="T14" fmla="*/ 0 w 215"/>
                <a:gd name="T15" fmla="*/ 0 h 372"/>
                <a:gd name="T16" fmla="*/ 3 w 215"/>
                <a:gd name="T17" fmla="*/ 21 h 372"/>
                <a:gd name="T18" fmla="*/ 21 w 215"/>
                <a:gd name="T19" fmla="*/ 21 h 372"/>
                <a:gd name="T20" fmla="*/ 21 w 215"/>
                <a:gd name="T21" fmla="*/ 130 h 372"/>
                <a:gd name="T22" fmla="*/ 3 w 215"/>
                <a:gd name="T23" fmla="*/ 130 h 372"/>
                <a:gd name="T24" fmla="*/ 3 w 215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00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01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02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03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04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05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06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07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2 w 37"/>
                <a:gd name="T1" fmla="*/ 36 h 38"/>
                <a:gd name="T2" fmla="*/ 3 w 37"/>
                <a:gd name="T3" fmla="*/ 34 h 38"/>
                <a:gd name="T4" fmla="*/ 3 w 37"/>
                <a:gd name="T5" fmla="*/ 30 h 38"/>
                <a:gd name="T6" fmla="*/ 4 w 37"/>
                <a:gd name="T7" fmla="*/ 23 h 38"/>
                <a:gd name="T8" fmla="*/ 4 w 37"/>
                <a:gd name="T9" fmla="*/ 19 h 38"/>
                <a:gd name="T10" fmla="*/ 4 w 37"/>
                <a:gd name="T11" fmla="*/ 12 h 38"/>
                <a:gd name="T12" fmla="*/ 3 w 37"/>
                <a:gd name="T13" fmla="*/ 5 h 38"/>
                <a:gd name="T14" fmla="*/ 3 w 37"/>
                <a:gd name="T15" fmla="*/ 1 h 38"/>
                <a:gd name="T16" fmla="*/ 2 w 37"/>
                <a:gd name="T17" fmla="*/ 0 h 38"/>
                <a:gd name="T18" fmla="*/ 1 w 37"/>
                <a:gd name="T19" fmla="*/ 1 h 38"/>
                <a:gd name="T20" fmla="*/ 1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23 h 38"/>
                <a:gd name="T28" fmla="*/ 1 w 37"/>
                <a:gd name="T29" fmla="*/ 30 h 38"/>
                <a:gd name="T30" fmla="*/ 1 w 37"/>
                <a:gd name="T31" fmla="*/ 34 h 38"/>
                <a:gd name="T32" fmla="*/ 2 w 37"/>
                <a:gd name="T33" fmla="*/ 36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</p:grpSp>
      <p:sp>
        <p:nvSpPr>
          <p:cNvPr id="408" name="Text Box 97"/>
          <p:cNvSpPr txBox="1">
            <a:spLocks noChangeArrowheads="1"/>
          </p:cNvSpPr>
          <p:nvPr/>
        </p:nvSpPr>
        <p:spPr bwMode="auto">
          <a:xfrm>
            <a:off x="8565614" y="7844158"/>
            <a:ext cx="1396058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социально-значимый объект</a:t>
            </a:r>
          </a:p>
        </p:txBody>
      </p:sp>
      <p:grpSp>
        <p:nvGrpSpPr>
          <p:cNvPr id="409" name="Группа 119"/>
          <p:cNvGrpSpPr>
            <a:grpSpLocks/>
          </p:cNvGrpSpPr>
          <p:nvPr/>
        </p:nvGrpSpPr>
        <p:grpSpPr bwMode="auto">
          <a:xfrm>
            <a:off x="8359430" y="8038210"/>
            <a:ext cx="117979" cy="105169"/>
            <a:chOff x="214313" y="8958263"/>
            <a:chExt cx="642937" cy="500062"/>
          </a:xfrm>
        </p:grpSpPr>
        <p:sp>
          <p:nvSpPr>
            <p:cNvPr id="410" name="Прямоугольник 15"/>
            <p:cNvSpPr>
              <a:spLocks noChangeArrowheads="1"/>
            </p:cNvSpPr>
            <p:nvPr/>
          </p:nvSpPr>
          <p:spPr bwMode="auto">
            <a:xfrm>
              <a:off x="214313" y="9172575"/>
              <a:ext cx="642937" cy="285750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958055"/>
              <a:endParaRPr lang="ru-RU" sz="600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411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2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958055"/>
              <a:endParaRPr lang="ru-RU" sz="600" dirty="0"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412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413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  <p:cxnSp>
            <p:nvCxnSpPr>
              <p:cNvPr id="414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</p:grpSp>
      </p:grpSp>
      <p:sp>
        <p:nvSpPr>
          <p:cNvPr id="415" name="Text Box 97"/>
          <p:cNvSpPr txBox="1">
            <a:spLocks noChangeArrowheads="1"/>
          </p:cNvSpPr>
          <p:nvPr/>
        </p:nvSpPr>
        <p:spPr bwMode="auto">
          <a:xfrm>
            <a:off x="8561303" y="7983001"/>
            <a:ext cx="1373860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больница</a:t>
            </a:r>
          </a:p>
        </p:txBody>
      </p:sp>
      <p:sp>
        <p:nvSpPr>
          <p:cNvPr id="197" name="TextBox 196"/>
          <p:cNvSpPr txBox="1"/>
          <p:nvPr/>
        </p:nvSpPr>
        <p:spPr>
          <a:xfrm>
            <a:off x="-26134" y="7580212"/>
            <a:ext cx="1966694" cy="632499"/>
          </a:xfrm>
          <a:prstGeom prst="rect">
            <a:avLst/>
          </a:prstGeom>
          <a:solidFill>
            <a:schemeClr val="bg1">
              <a:alpha val="85000"/>
            </a:schemeClr>
          </a:solidFill>
          <a:ln>
            <a:solidFill>
              <a:schemeClr val="tx1"/>
            </a:solidFill>
          </a:ln>
        </p:spPr>
        <p:txBody>
          <a:bodyPr wrap="square" lIns="77739" tIns="38871" rIns="77739" bIns="38871" rtlCol="0">
            <a:spAutoFit/>
          </a:bodyPr>
          <a:lstStyle/>
          <a:p>
            <a:r>
              <a:rPr lang="ru-RU" sz="6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17:00 15.10.2021</a:t>
            </a:r>
            <a:endParaRPr lang="ru-RU" sz="6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исп. ЦУКС ГУ МЧС по Ленинградской области</a:t>
            </a:r>
          </a:p>
          <a:p>
            <a:r>
              <a:rPr lang="ru-RU" altLang="ru-RU" sz="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 9 </a:t>
            </a:r>
            <a:r>
              <a:rPr lang="ru-RU" altLang="ru-RU" sz="6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Михеева В.В.</a:t>
            </a:r>
            <a:endParaRPr lang="ru-RU" sz="6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тел. 3930-1251</a:t>
            </a:r>
          </a:p>
          <a:p>
            <a:r>
              <a:rPr lang="ru-RU" sz="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использовались: АИУС РСЧС, </a:t>
            </a:r>
            <a:r>
              <a:rPr lang="en-US" sz="6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Gismeteo</a:t>
            </a:r>
            <a:r>
              <a:rPr lang="ru-RU" sz="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,</a:t>
            </a:r>
            <a:r>
              <a:rPr lang="en-US" sz="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Google Earth</a:t>
            </a:r>
          </a:p>
          <a:p>
            <a:r>
              <a:rPr lang="ru-RU" sz="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масштаб 1:72 000</a:t>
            </a:r>
          </a:p>
        </p:txBody>
      </p:sp>
      <p:pic>
        <p:nvPicPr>
          <p:cNvPr id="195" name="Рисунок 194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-26136" y="1084964"/>
            <a:ext cx="3366688" cy="1862138"/>
          </a:xfrm>
          <a:prstGeom prst="rect">
            <a:avLst/>
          </a:prstGeom>
          <a:ln>
            <a:solidFill>
              <a:schemeClr val="tx1"/>
            </a:solidFill>
          </a:ln>
        </p:spPr>
      </p:pic>
    </p:spTree>
    <p:extLst>
      <p:ext uri="{BB962C8B-B14F-4D97-AF65-F5344CB8AC3E}">
        <p14:creationId xmlns:p14="http://schemas.microsoft.com/office/powerpoint/2010/main" val="721092113"/>
      </p:ext>
    </p:extLst>
  </p:cSld>
  <p:clrMapOvr>
    <a:masterClrMapping/>
  </p:clrMapOvr>
  <p:transition spd="slow" advClick="0" advTm="3000"/>
  <p:timing>
    <p:tnLst>
      <p:par>
        <p:cTn id="1" dur="indefinite" restart="never" nodeType="tmRoot"/>
      </p:par>
    </p:tn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170" name="Picture 2" descr="G:\волос.jpg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6083" y="533694"/>
            <a:ext cx="10365204" cy="76752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338" name="Text Box 97"/>
          <p:cNvSpPr txBox="1">
            <a:spLocks noChangeArrowheads="1"/>
          </p:cNvSpPr>
          <p:nvPr/>
        </p:nvSpPr>
        <p:spPr bwMode="auto">
          <a:xfrm>
            <a:off x="249797" y="4383856"/>
            <a:ext cx="1762624" cy="270388"/>
          </a:xfrm>
          <a:prstGeom prst="rect">
            <a:avLst/>
          </a:prstGeom>
          <a:noFill/>
          <a:ln>
            <a:noFill/>
          </a:ln>
          <a:effectLst/>
          <a:extLst/>
        </p:spPr>
        <p:txBody>
          <a:bodyPr lIns="129502" tIns="64754" rIns="129502" bIns="64754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907" i="1" dirty="0">
                <a:solidFill>
                  <a:srgbClr val="000000"/>
                </a:solidFill>
              </a:rPr>
              <a:t>Условные обозначения</a:t>
            </a:r>
          </a:p>
        </p:txBody>
      </p:sp>
      <p:sp>
        <p:nvSpPr>
          <p:cNvPr id="7200" name="Прямоугольник 1982"/>
          <p:cNvSpPr>
            <a:spLocks noChangeArrowheads="1"/>
          </p:cNvSpPr>
          <p:nvPr/>
        </p:nvSpPr>
        <p:spPr bwMode="auto">
          <a:xfrm>
            <a:off x="4835246" y="3769772"/>
            <a:ext cx="909534" cy="281801"/>
          </a:xfrm>
          <a:prstGeom prst="rect">
            <a:avLst/>
          </a:prstGeom>
          <a:solidFill>
            <a:srgbClr val="FFFF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45859" tIns="22929" rIns="45859" bIns="22929">
            <a:spAutoFit/>
          </a:bodyPr>
          <a:lstStyle>
            <a:lvl1pPr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FontTx/>
              <a:buNone/>
            </a:pPr>
            <a:r>
              <a:rPr lang="ru-RU" altLang="ru-RU" sz="1530" b="1">
                <a:latin typeface="Times New Roman" panose="02020603050405020304" pitchFamily="18" charset="0"/>
                <a:cs typeface="Times New Roman" panose="02020603050405020304" pitchFamily="18" charset="0"/>
              </a:rPr>
              <a:t>Волосово</a:t>
            </a:r>
          </a:p>
        </p:txBody>
      </p:sp>
      <p:grpSp>
        <p:nvGrpSpPr>
          <p:cNvPr id="7207" name="Группа 116"/>
          <p:cNvGrpSpPr>
            <a:grpSpLocks/>
          </p:cNvGrpSpPr>
          <p:nvPr/>
        </p:nvGrpSpPr>
        <p:grpSpPr bwMode="auto">
          <a:xfrm>
            <a:off x="3814185" y="4673948"/>
            <a:ext cx="1620913" cy="523659"/>
            <a:chOff x="7486256" y="1031859"/>
            <a:chExt cx="1354754" cy="582592"/>
          </a:xfrm>
        </p:grpSpPr>
        <p:sp>
          <p:nvSpPr>
            <p:cNvPr id="1004" name="TextBox 10"/>
            <p:cNvSpPr txBox="1"/>
            <p:nvPr/>
          </p:nvSpPr>
          <p:spPr>
            <a:xfrm>
              <a:off x="7486256" y="1031859"/>
              <a:ext cx="1354754" cy="204631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pPr>
                <a:defRPr/>
              </a:pPr>
              <a:r>
                <a:rPr lang="ru-RU" sz="595" dirty="0"/>
                <a:t>Волосовский р-н</a:t>
              </a:r>
            </a:p>
          </p:txBody>
        </p:sp>
        <p:sp>
          <p:nvSpPr>
            <p:cNvPr id="1005" name="Прямоугольник 1004"/>
            <p:cNvSpPr/>
            <p:nvPr/>
          </p:nvSpPr>
          <p:spPr>
            <a:xfrm>
              <a:off x="7658844" y="1440274"/>
              <a:ext cx="543706" cy="174177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765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1220</a:t>
              </a:r>
              <a:r>
                <a:rPr lang="en-US" sz="765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/</a:t>
              </a:r>
              <a:r>
                <a:rPr lang="ru-RU" sz="765" b="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200</a:t>
              </a:r>
            </a:p>
          </p:txBody>
        </p:sp>
      </p:grpSp>
      <p:sp>
        <p:nvSpPr>
          <p:cNvPr id="1006" name="Прямоугольник 1005"/>
          <p:cNvSpPr/>
          <p:nvPr/>
        </p:nvSpPr>
        <p:spPr bwMode="auto">
          <a:xfrm>
            <a:off x="4013929" y="5209754"/>
            <a:ext cx="978487" cy="195697"/>
          </a:xfrm>
          <a:prstGeom prst="rect">
            <a:avLst/>
          </a:prstGeom>
          <a:solidFill>
            <a:srgbClr val="92D050"/>
          </a:solidFill>
          <a:ln w="127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lIns="77736" tIns="38869" rIns="77736" bIns="38869" anchor="ctr"/>
          <a:lstStyle/>
          <a:p>
            <a:pPr algn="ctr">
              <a:defRPr/>
            </a:pPr>
            <a:r>
              <a:rPr lang="ru-RU" sz="765" kern="0" dirty="0">
                <a:solidFill>
                  <a:prstClr val="black"/>
                </a:solidFill>
                <a:cs typeface="Times New Roman" panose="02020603050405020304" pitchFamily="18" charset="0"/>
              </a:rPr>
              <a:t>12912/51675</a:t>
            </a:r>
          </a:p>
        </p:txBody>
      </p:sp>
      <p:sp>
        <p:nvSpPr>
          <p:cNvPr id="1007" name="Скругленный прямоугольник 1006"/>
          <p:cNvSpPr/>
          <p:nvPr/>
        </p:nvSpPr>
        <p:spPr>
          <a:xfrm>
            <a:off x="4680651" y="5037001"/>
            <a:ext cx="326611" cy="159258"/>
          </a:xfrm>
          <a:prstGeom prst="roundRect">
            <a:avLst/>
          </a:prstGeom>
          <a:solidFill>
            <a:schemeClr val="accent6">
              <a:lumMod val="20000"/>
              <a:lumOff val="80000"/>
            </a:schemeClr>
          </a:solidFill>
          <a:ln w="12700">
            <a:solidFill>
              <a:schemeClr val="tx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ru-RU" sz="765" b="1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70%</a:t>
            </a:r>
          </a:p>
        </p:txBody>
      </p:sp>
      <p:sp>
        <p:nvSpPr>
          <p:cNvPr id="1008" name="TextBox 23"/>
          <p:cNvSpPr txBox="1"/>
          <p:nvPr/>
        </p:nvSpPr>
        <p:spPr bwMode="auto">
          <a:xfrm>
            <a:off x="4058593" y="4809346"/>
            <a:ext cx="426669" cy="235493"/>
          </a:xfrm>
          <a:prstGeom prst="rect">
            <a:avLst/>
          </a:prstGeom>
          <a:solidFill>
            <a:schemeClr val="accent1">
              <a:lumMod val="75000"/>
            </a:schemeClr>
          </a:solidFill>
          <a:effectLst>
            <a:softEdge rad="63500"/>
          </a:effectLst>
        </p:spPr>
        <p:txBody>
          <a:bodyPr lIns="103650" tIns="51825" rIns="103650" bIns="51825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50" dirty="0">
                <a:latin typeface="Arial" charset="0"/>
                <a:cs typeface="Arial" charset="0"/>
              </a:rPr>
              <a:t>2</a:t>
            </a:r>
          </a:p>
        </p:txBody>
      </p:sp>
      <p:sp>
        <p:nvSpPr>
          <p:cNvPr id="1009" name="TextBox 23"/>
          <p:cNvSpPr txBox="1"/>
          <p:nvPr/>
        </p:nvSpPr>
        <p:spPr bwMode="auto">
          <a:xfrm>
            <a:off x="4558393" y="4809346"/>
            <a:ext cx="506676" cy="235493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lIns="103650" tIns="51825" rIns="103650" bIns="51825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50" dirty="0" smtClean="0">
                <a:latin typeface="Arial" charset="0"/>
                <a:cs typeface="Arial" charset="0"/>
              </a:rPr>
              <a:t>20</a:t>
            </a:r>
            <a:endParaRPr lang="ru-RU" sz="850" dirty="0">
              <a:latin typeface="Arial" charset="0"/>
              <a:cs typeface="Arial" charset="0"/>
            </a:endParaRPr>
          </a:p>
        </p:txBody>
      </p:sp>
      <p:grpSp>
        <p:nvGrpSpPr>
          <p:cNvPr id="7216" name="Group 316"/>
          <p:cNvGrpSpPr>
            <a:grpSpLocks/>
          </p:cNvGrpSpPr>
          <p:nvPr/>
        </p:nvGrpSpPr>
        <p:grpSpPr bwMode="auto">
          <a:xfrm>
            <a:off x="4880397" y="2475472"/>
            <a:ext cx="184901" cy="144411"/>
            <a:chOff x="4727" y="2506"/>
            <a:chExt cx="706" cy="1172"/>
          </a:xfrm>
        </p:grpSpPr>
        <p:sp>
          <p:nvSpPr>
            <p:cNvPr id="7861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862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863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864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865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866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867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868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869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870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871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872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873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874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875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876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877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878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879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880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881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882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883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884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885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886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887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888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889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890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891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892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893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894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895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896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897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898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899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900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901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902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903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904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905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906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907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908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909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910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911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912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913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914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915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916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917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918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919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920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921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922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923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924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925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926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927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928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929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930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931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932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933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934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935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936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937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938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7217" name="Group 316"/>
          <p:cNvGrpSpPr>
            <a:grpSpLocks/>
          </p:cNvGrpSpPr>
          <p:nvPr/>
        </p:nvGrpSpPr>
        <p:grpSpPr bwMode="auto">
          <a:xfrm>
            <a:off x="5520124" y="2337809"/>
            <a:ext cx="184901" cy="144411"/>
            <a:chOff x="4727" y="2506"/>
            <a:chExt cx="706" cy="1172"/>
          </a:xfrm>
        </p:grpSpPr>
        <p:sp>
          <p:nvSpPr>
            <p:cNvPr id="7783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784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785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786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787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788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789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790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791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792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793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794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795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796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797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798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799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800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801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802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803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804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805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806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807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808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809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810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811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812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813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814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815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816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817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818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819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820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821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822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823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824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825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826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827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828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829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830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831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832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833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834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835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836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837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838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839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840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841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842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843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844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845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846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847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848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849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850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851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852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853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854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855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856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857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858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859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860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7218" name="Group 316"/>
          <p:cNvGrpSpPr>
            <a:grpSpLocks/>
          </p:cNvGrpSpPr>
          <p:nvPr/>
        </p:nvGrpSpPr>
        <p:grpSpPr bwMode="auto">
          <a:xfrm>
            <a:off x="4807516" y="2953243"/>
            <a:ext cx="184901" cy="144411"/>
            <a:chOff x="4727" y="2506"/>
            <a:chExt cx="706" cy="1172"/>
          </a:xfrm>
        </p:grpSpPr>
        <p:sp>
          <p:nvSpPr>
            <p:cNvPr id="7705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706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707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708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709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710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711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712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713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714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715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716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717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718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719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720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721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722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723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724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725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726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727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728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729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730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731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732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733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734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735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736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737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738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739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740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741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742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743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744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745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746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747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748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749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750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751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752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753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754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755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756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757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758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759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760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761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762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763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764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765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766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767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768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769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770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771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772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773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774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775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776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777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778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779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780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781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782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7219" name="Group 316"/>
          <p:cNvGrpSpPr>
            <a:grpSpLocks/>
          </p:cNvGrpSpPr>
          <p:nvPr/>
        </p:nvGrpSpPr>
        <p:grpSpPr bwMode="auto">
          <a:xfrm>
            <a:off x="6410883" y="2710309"/>
            <a:ext cx="184901" cy="144411"/>
            <a:chOff x="4727" y="2506"/>
            <a:chExt cx="706" cy="1172"/>
          </a:xfrm>
        </p:grpSpPr>
        <p:sp>
          <p:nvSpPr>
            <p:cNvPr id="7627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628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629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630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631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632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633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634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635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636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637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638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639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640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641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642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643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644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645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646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647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648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649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650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651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652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653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654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655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656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657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658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659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660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661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662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663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664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665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666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667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668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669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670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671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672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673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674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675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676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677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678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679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680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681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682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683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684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685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686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687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688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689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690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691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692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693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694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695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696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697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698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699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700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701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702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703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704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7220" name="Group 316"/>
          <p:cNvGrpSpPr>
            <a:grpSpLocks/>
          </p:cNvGrpSpPr>
          <p:nvPr/>
        </p:nvGrpSpPr>
        <p:grpSpPr bwMode="auto">
          <a:xfrm>
            <a:off x="4694146" y="3317645"/>
            <a:ext cx="184901" cy="144411"/>
            <a:chOff x="4727" y="2506"/>
            <a:chExt cx="706" cy="1172"/>
          </a:xfrm>
        </p:grpSpPr>
        <p:sp>
          <p:nvSpPr>
            <p:cNvPr id="7549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550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551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552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553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554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555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556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557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558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559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560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561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562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563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564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565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566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567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568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569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570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571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572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573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574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575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576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577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578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579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580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581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582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583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584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585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586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587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588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589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590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591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592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593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594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595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596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597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598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599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600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601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602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603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604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605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606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607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608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609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610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611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612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613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614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615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616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617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618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619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620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621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622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623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624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625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626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7221" name="Group 316"/>
          <p:cNvGrpSpPr>
            <a:grpSpLocks/>
          </p:cNvGrpSpPr>
          <p:nvPr/>
        </p:nvGrpSpPr>
        <p:grpSpPr bwMode="auto">
          <a:xfrm>
            <a:off x="5771156" y="3050417"/>
            <a:ext cx="184901" cy="144411"/>
            <a:chOff x="4727" y="2506"/>
            <a:chExt cx="706" cy="1172"/>
          </a:xfrm>
        </p:grpSpPr>
        <p:sp>
          <p:nvSpPr>
            <p:cNvPr id="7471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472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473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474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475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476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477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478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479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480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481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482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483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484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485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486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487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488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489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490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491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492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493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494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495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496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497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498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499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500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501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502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503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504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505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506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507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508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509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510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511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512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513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514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515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516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517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518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519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520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521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522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523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524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525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526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527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528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529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530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531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532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533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534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535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536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537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538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539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540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541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542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543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544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545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546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547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548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7222" name="Group 316"/>
          <p:cNvGrpSpPr>
            <a:grpSpLocks/>
          </p:cNvGrpSpPr>
          <p:nvPr/>
        </p:nvGrpSpPr>
        <p:grpSpPr bwMode="auto">
          <a:xfrm>
            <a:off x="4143495" y="4143621"/>
            <a:ext cx="184901" cy="144411"/>
            <a:chOff x="4727" y="2506"/>
            <a:chExt cx="706" cy="1172"/>
          </a:xfrm>
        </p:grpSpPr>
        <p:sp>
          <p:nvSpPr>
            <p:cNvPr id="7393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394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395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396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397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398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399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400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401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402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403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404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405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406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407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408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409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410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411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412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413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414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415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416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417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418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419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420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421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422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423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424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425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426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427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428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429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430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431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432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433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434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435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436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437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438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439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440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441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442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443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444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445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446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447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448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449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450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451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452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453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454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455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456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457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458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459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460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461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462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463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464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465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466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467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468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469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470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7223" name="Group 316"/>
          <p:cNvGrpSpPr>
            <a:grpSpLocks/>
          </p:cNvGrpSpPr>
          <p:nvPr/>
        </p:nvGrpSpPr>
        <p:grpSpPr bwMode="auto">
          <a:xfrm>
            <a:off x="7261154" y="3528187"/>
            <a:ext cx="184901" cy="144411"/>
            <a:chOff x="4727" y="2506"/>
            <a:chExt cx="706" cy="1172"/>
          </a:xfrm>
        </p:grpSpPr>
        <p:sp>
          <p:nvSpPr>
            <p:cNvPr id="7315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316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317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318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319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320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321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322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323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324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325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326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327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328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329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330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331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332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333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334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335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336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337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338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339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340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341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342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343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344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345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346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347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348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349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350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351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352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353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354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355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356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357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358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359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360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361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362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363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364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365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366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367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368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369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370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371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372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373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374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375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376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377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378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379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380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381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382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383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384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385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386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387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388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389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390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391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392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7224" name="Group 316"/>
          <p:cNvGrpSpPr>
            <a:grpSpLocks/>
          </p:cNvGrpSpPr>
          <p:nvPr/>
        </p:nvGrpSpPr>
        <p:grpSpPr bwMode="auto">
          <a:xfrm>
            <a:off x="6670013" y="3665851"/>
            <a:ext cx="184901" cy="144411"/>
            <a:chOff x="4727" y="2506"/>
            <a:chExt cx="706" cy="1172"/>
          </a:xfrm>
        </p:grpSpPr>
        <p:sp>
          <p:nvSpPr>
            <p:cNvPr id="7237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238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239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240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241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242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243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244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245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246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247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248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249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250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251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252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253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254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255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256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257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258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259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260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261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262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263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264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265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266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267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268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269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270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271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272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273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274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275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276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277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278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279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280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281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282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283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284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285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286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287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288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289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290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291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292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293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294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295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296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297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298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299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300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301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302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303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304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305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306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307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308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309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310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311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312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313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314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7225" name="Группа 119"/>
          <p:cNvGrpSpPr>
            <a:grpSpLocks/>
          </p:cNvGrpSpPr>
          <p:nvPr/>
        </p:nvGrpSpPr>
        <p:grpSpPr bwMode="auto">
          <a:xfrm>
            <a:off x="3814183" y="2482219"/>
            <a:ext cx="201097" cy="160607"/>
            <a:chOff x="214313" y="8958263"/>
            <a:chExt cx="642937" cy="500062"/>
          </a:xfrm>
        </p:grpSpPr>
        <p:sp>
          <p:nvSpPr>
            <p:cNvPr id="7232" name="Прямоугольник 15"/>
            <p:cNvSpPr>
              <a:spLocks noChangeArrowheads="1"/>
            </p:cNvSpPr>
            <p:nvPr/>
          </p:nvSpPr>
          <p:spPr bwMode="auto">
            <a:xfrm>
              <a:off x="214313" y="9172575"/>
              <a:ext cx="642937" cy="285750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defTabSz="1276350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68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7233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2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defTabSz="1276350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68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grpSp>
          <p:nvGrpSpPr>
            <p:cNvPr id="7234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7235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7236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</p:grpSp>
      <p:grpSp>
        <p:nvGrpSpPr>
          <p:cNvPr id="7227" name="Группа 629"/>
          <p:cNvGrpSpPr>
            <a:grpSpLocks/>
          </p:cNvGrpSpPr>
          <p:nvPr/>
        </p:nvGrpSpPr>
        <p:grpSpPr bwMode="auto">
          <a:xfrm>
            <a:off x="5209709" y="3077408"/>
            <a:ext cx="283423" cy="324518"/>
            <a:chOff x="142483" y="3760967"/>
            <a:chExt cx="346075" cy="547804"/>
          </a:xfrm>
        </p:grpSpPr>
        <p:sp>
          <p:nvSpPr>
            <p:cNvPr id="842" name="Line 281"/>
            <p:cNvSpPr>
              <a:spLocks noChangeShapeType="1"/>
            </p:cNvSpPr>
            <p:nvPr/>
          </p:nvSpPr>
          <p:spPr bwMode="auto">
            <a:xfrm>
              <a:off x="203459" y="3847541"/>
              <a:ext cx="0" cy="300731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1293636">
                <a:buClr>
                  <a:srgbClr val="000000"/>
                </a:buClr>
                <a:buSzPct val="100000"/>
                <a:defRPr/>
              </a:pPr>
              <a:endParaRPr lang="ru-RU" sz="907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  <a:cs typeface="Arial" charset="0"/>
              </a:endParaRPr>
            </a:p>
          </p:txBody>
        </p:sp>
        <p:sp>
          <p:nvSpPr>
            <p:cNvPr id="843" name="Freeform 285"/>
            <p:cNvSpPr>
              <a:spLocks/>
            </p:cNvSpPr>
            <p:nvPr/>
          </p:nvSpPr>
          <p:spPr bwMode="auto">
            <a:xfrm>
              <a:off x="198514" y="3795140"/>
              <a:ext cx="270268" cy="227826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1293636">
                <a:defRPr/>
              </a:pPr>
              <a:endParaRPr lang="ru-RU" sz="907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  <a:cs typeface="Arial" charset="0"/>
              </a:endParaRPr>
            </a:p>
          </p:txBody>
        </p:sp>
        <p:sp>
          <p:nvSpPr>
            <p:cNvPr id="844" name="Text Box 286"/>
            <p:cNvSpPr txBox="1">
              <a:spLocks noChangeArrowheads="1"/>
            </p:cNvSpPr>
            <p:nvPr/>
          </p:nvSpPr>
          <p:spPr bwMode="auto">
            <a:xfrm>
              <a:off x="142483" y="3760967"/>
              <a:ext cx="346075" cy="54780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96862" tIns="48431" rIns="96862" bIns="48431">
              <a:spAutoFit/>
            </a:bodyPr>
            <a:lstStyle/>
            <a:p>
              <a:pPr algn="ctr" defTabSz="1039858">
                <a:defRPr/>
              </a:pPr>
              <a:r>
                <a:rPr lang="ru-RU" sz="567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+mj-lt"/>
                  <a:cs typeface="Arial" charset="0"/>
                </a:rPr>
                <a:t> </a:t>
              </a:r>
              <a:r>
                <a:rPr lang="ru-RU" sz="453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+mj-lt"/>
                  <a:cs typeface="Arial" charset="0"/>
                </a:rPr>
                <a:t>ПСЧ-1</a:t>
              </a:r>
            </a:p>
          </p:txBody>
        </p:sp>
      </p:grpSp>
      <p:cxnSp>
        <p:nvCxnSpPr>
          <p:cNvPr id="3" name="Прямая соединительная линия 2"/>
          <p:cNvCxnSpPr/>
          <p:nvPr/>
        </p:nvCxnSpPr>
        <p:spPr>
          <a:xfrm>
            <a:off x="3403466" y="5418947"/>
            <a:ext cx="1440756" cy="2398375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" name="Прямая соединительная линия 5"/>
          <p:cNvCxnSpPr/>
          <p:nvPr/>
        </p:nvCxnSpPr>
        <p:spPr>
          <a:xfrm flipV="1">
            <a:off x="3413496" y="823177"/>
            <a:ext cx="1876516" cy="4582274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" name="Прямая соединительная линия 7"/>
          <p:cNvCxnSpPr/>
          <p:nvPr/>
        </p:nvCxnSpPr>
        <p:spPr>
          <a:xfrm flipV="1">
            <a:off x="9301773" y="2996314"/>
            <a:ext cx="0" cy="2955983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62" name="Text Box 2"/>
          <p:cNvSpPr txBox="1">
            <a:spLocks noChangeArrowheads="1"/>
          </p:cNvSpPr>
          <p:nvPr/>
        </p:nvSpPr>
        <p:spPr bwMode="auto">
          <a:xfrm>
            <a:off x="-16084" y="4477"/>
            <a:ext cx="10377207" cy="759747"/>
          </a:xfrm>
          <a:prstGeom prst="rect">
            <a:avLst/>
          </a:prstGeom>
          <a:solidFill>
            <a:schemeClr val="accent1">
              <a:lumMod val="50000"/>
            </a:schemeClr>
          </a:solidFill>
          <a:ln w="9525">
            <a:noFill/>
            <a:miter lim="800000"/>
            <a:headEnd/>
            <a:tailEnd/>
          </a:ln>
        </p:spPr>
        <p:txBody>
          <a:bodyPr lIns="39620" tIns="19811" rIns="39620" bIns="19811" anchor="ctr"/>
          <a:lstStyle>
            <a:defPPr>
              <a:defRPr lang="ru-RU"/>
            </a:defPPr>
            <a:lvl1pPr algn="ctr">
              <a:defRPr sz="140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ru-RU" sz="1200" dirty="0"/>
              <a:t>ИНФОРМАЦИОННЫЕ МАТЕРИАЛЫ </a:t>
            </a:r>
            <a:r>
              <a:rPr lang="ru-RU" sz="1200" dirty="0" smtClean="0"/>
              <a:t>ПО ПОРЫВАМ ВЕТРА НА ТЕРРИТОРИИ</a:t>
            </a:r>
            <a:endParaRPr lang="ru-RU" sz="1200" dirty="0"/>
          </a:p>
          <a:p>
            <a:r>
              <a:rPr lang="ru-RU" sz="1200" dirty="0"/>
              <a:t>ЛЕНИНГРАДСКОЙ ОБЛАСТИ (РИСК НАРУШЕНИЯ ЭЛЕКТРОСНАБЖЕНИЯ НА </a:t>
            </a:r>
            <a:r>
              <a:rPr lang="ru-RU" sz="1200" dirty="0" smtClean="0"/>
              <a:t>15.10.2021)</a:t>
            </a:r>
            <a:endParaRPr lang="ru-RU" sz="1200" dirty="0"/>
          </a:p>
        </p:txBody>
      </p:sp>
      <p:sp>
        <p:nvSpPr>
          <p:cNvPr id="966" name="Text Box 97"/>
          <p:cNvSpPr txBox="1">
            <a:spLocks noChangeArrowheads="1"/>
          </p:cNvSpPr>
          <p:nvPr/>
        </p:nvSpPr>
        <p:spPr bwMode="auto">
          <a:xfrm>
            <a:off x="8307331" y="7558233"/>
            <a:ext cx="1460939" cy="19848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27982" tIns="63992" rIns="127982" bIns="63992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endParaRPr lang="ru-RU" altLang="ru-RU" sz="450" b="0" dirty="0">
              <a:solidFill>
                <a:srgbClr val="000000"/>
              </a:solidFill>
              <a:cs typeface="Arial" panose="020B0604020202020204" pitchFamily="34" charset="0"/>
            </a:endParaRPr>
          </a:p>
        </p:txBody>
      </p:sp>
      <p:grpSp>
        <p:nvGrpSpPr>
          <p:cNvPr id="967" name="Группа 966"/>
          <p:cNvGrpSpPr/>
          <p:nvPr/>
        </p:nvGrpSpPr>
        <p:grpSpPr>
          <a:xfrm>
            <a:off x="8137993" y="6467179"/>
            <a:ext cx="2602103" cy="1750645"/>
            <a:chOff x="9401428" y="3528486"/>
            <a:chExt cx="2977611" cy="3327495"/>
          </a:xfrm>
        </p:grpSpPr>
        <p:grpSp>
          <p:nvGrpSpPr>
            <p:cNvPr id="968" name="Группа 1145"/>
            <p:cNvGrpSpPr/>
            <p:nvPr/>
          </p:nvGrpSpPr>
          <p:grpSpPr>
            <a:xfrm>
              <a:off x="9401428" y="3528486"/>
              <a:ext cx="2977611" cy="3327495"/>
              <a:chOff x="6759625" y="4893992"/>
              <a:chExt cx="2425033" cy="1971674"/>
            </a:xfrm>
          </p:grpSpPr>
          <p:sp>
            <p:nvSpPr>
              <p:cNvPr id="973" name="Rectangle 93"/>
              <p:cNvSpPr>
                <a:spLocks noChangeArrowheads="1"/>
              </p:cNvSpPr>
              <p:nvPr/>
            </p:nvSpPr>
            <p:spPr bwMode="auto">
              <a:xfrm>
                <a:off x="6759625" y="4918615"/>
                <a:ext cx="2096871" cy="1921565"/>
              </a:xfrm>
              <a:prstGeom prst="rect">
                <a:avLst/>
              </a:prstGeom>
              <a:solidFill>
                <a:schemeClr val="bg1"/>
              </a:solidFill>
              <a:ln w="1905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675" dirty="0">
                  <a:solidFill>
                    <a:srgbClr val="000000"/>
                  </a:solidFill>
                  <a:latin typeface="Calibri" panose="020F050202020403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74" name="Text Box 97"/>
              <p:cNvSpPr txBox="1">
                <a:spLocks noChangeArrowheads="1"/>
              </p:cNvSpPr>
              <p:nvPr/>
            </p:nvSpPr>
            <p:spPr bwMode="auto">
              <a:xfrm>
                <a:off x="7197788" y="4893992"/>
                <a:ext cx="1606383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i="1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Условные обозначения</a:t>
                </a:r>
              </a:p>
            </p:txBody>
          </p:sp>
          <p:sp>
            <p:nvSpPr>
              <p:cNvPr id="975" name="Text Box 97"/>
              <p:cNvSpPr txBox="1">
                <a:spLocks noChangeArrowheads="1"/>
              </p:cNvSpPr>
              <p:nvPr/>
            </p:nvSpPr>
            <p:spPr bwMode="auto">
              <a:xfrm>
                <a:off x="7187581" y="6232909"/>
                <a:ext cx="1609849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976" name="TextBox 10"/>
              <p:cNvSpPr txBox="1"/>
              <p:nvPr/>
            </p:nvSpPr>
            <p:spPr>
              <a:xfrm>
                <a:off x="6814224" y="6637475"/>
                <a:ext cx="919351" cy="220980"/>
              </a:xfrm>
              <a:prstGeom prst="rect">
                <a:avLst/>
              </a:prstGeom>
              <a:solidFill>
                <a:schemeClr val="bg1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algn="ctr">
                  <a:defRPr sz="700" b="1"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</a:lstStyle>
              <a:p>
                <a:pPr algn="l">
                  <a:defRPr/>
                </a:pPr>
                <a:r>
                  <a:rPr lang="ru-RU" sz="675" dirty="0">
                    <a:solidFill>
                      <a:prstClr val="black"/>
                    </a:solidFill>
                  </a:rPr>
                  <a:t>ГО Керчь   </a:t>
                </a:r>
              </a:p>
            </p:txBody>
          </p:sp>
          <p:sp>
            <p:nvSpPr>
              <p:cNvPr id="977" name="Прямоугольник 976"/>
              <p:cNvSpPr/>
              <p:nvPr/>
            </p:nvSpPr>
            <p:spPr>
              <a:xfrm>
                <a:off x="6821544" y="6110531"/>
                <a:ext cx="527227" cy="138165"/>
              </a:xfrm>
              <a:prstGeom prst="rect">
                <a:avLst/>
              </a:prstGeom>
              <a:solidFill>
                <a:srgbClr val="FFFF00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>
                  <a:defRPr/>
                </a:pPr>
                <a:r>
                  <a:rPr lang="ru-RU" sz="675" dirty="0">
                    <a:solidFill>
                      <a:prstClr val="black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321/20</a:t>
                </a:r>
              </a:p>
            </p:txBody>
          </p:sp>
          <p:sp>
            <p:nvSpPr>
              <p:cNvPr id="978" name="Text Box 97"/>
              <p:cNvSpPr txBox="1">
                <a:spLocks noChangeArrowheads="1"/>
              </p:cNvSpPr>
              <p:nvPr/>
            </p:nvSpPr>
            <p:spPr bwMode="auto">
              <a:xfrm>
                <a:off x="7308981" y="6603122"/>
                <a:ext cx="1831079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- муниципальное образование</a:t>
                </a:r>
              </a:p>
            </p:txBody>
          </p:sp>
          <p:sp>
            <p:nvSpPr>
              <p:cNvPr id="979" name="Text Box 97"/>
              <p:cNvSpPr txBox="1">
                <a:spLocks noChangeArrowheads="1"/>
              </p:cNvSpPr>
              <p:nvPr/>
            </p:nvSpPr>
            <p:spPr bwMode="auto">
              <a:xfrm>
                <a:off x="7254310" y="5904606"/>
                <a:ext cx="1896493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 - линии электропередач 110 кВт</a:t>
                </a:r>
              </a:p>
            </p:txBody>
          </p:sp>
          <p:cxnSp>
            <p:nvCxnSpPr>
              <p:cNvPr id="980" name="Прямая соединительная линия 979"/>
              <p:cNvCxnSpPr/>
              <p:nvPr/>
            </p:nvCxnSpPr>
            <p:spPr>
              <a:xfrm>
                <a:off x="6955007" y="5999758"/>
                <a:ext cx="275997" cy="0"/>
              </a:xfrm>
              <a:prstGeom prst="line">
                <a:avLst/>
              </a:prstGeom>
              <a:ln w="38100">
                <a:solidFill>
                  <a:schemeClr val="accent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81" name="Text Box 97"/>
              <p:cNvSpPr txBox="1">
                <a:spLocks noChangeArrowheads="1"/>
              </p:cNvSpPr>
              <p:nvPr/>
            </p:nvSpPr>
            <p:spPr bwMode="auto">
              <a:xfrm>
                <a:off x="7286006" y="6092783"/>
                <a:ext cx="1898652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127985" tIns="63994" rIns="127985" bIns="63994">
                <a:spAutoFit/>
              </a:bodyPr>
              <a:lstStyle>
                <a:lvl1pPr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1pPr>
                <a:lvl2pPr marL="742950" indent="-28575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2pPr>
                <a:lvl3pPr marL="11430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3pPr>
                <a:lvl4pPr marL="16002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4pPr>
                <a:lvl5pPr marL="20574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kern="0" dirty="0">
                    <a:solidFill>
                      <a:srgbClr val="000000"/>
                    </a:solidFill>
                    <a:latin typeface="Times New Roman" pitchFamily="18" charset="0"/>
                  </a:rPr>
                  <a:t>- </a:t>
                </a:r>
                <a:r>
                  <a:rPr lang="ru-RU" altLang="ru-RU" sz="675" dirty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rPr>
                  <a:t>протяженность ЛЭП/ТП (шт.)</a:t>
                </a:r>
              </a:p>
            </p:txBody>
          </p:sp>
        </p:grpSp>
        <p:sp>
          <p:nvSpPr>
            <p:cNvPr id="969" name="Скругленный прямоугольник 968"/>
            <p:cNvSpPr/>
            <p:nvPr/>
          </p:nvSpPr>
          <p:spPr>
            <a:xfrm>
              <a:off x="9661923" y="6214698"/>
              <a:ext cx="282820" cy="225201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675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60%</a:t>
              </a:r>
            </a:p>
          </p:txBody>
        </p:sp>
        <p:sp>
          <p:nvSpPr>
            <p:cNvPr id="970" name="Text Box 97"/>
            <p:cNvSpPr txBox="1">
              <a:spLocks noChangeArrowheads="1"/>
            </p:cNvSpPr>
            <p:nvPr/>
          </p:nvSpPr>
          <p:spPr bwMode="auto">
            <a:xfrm>
              <a:off x="10113052" y="6153650"/>
              <a:ext cx="2046139" cy="35136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80200" tIns="40101" rIns="80200" bIns="40101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defTabSz="801689">
                <a:defRPr/>
              </a:pPr>
              <a:r>
                <a: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rPr>
                <a:t> - износ электроэнергетических систем </a:t>
              </a:r>
            </a:p>
          </p:txBody>
        </p:sp>
        <p:sp>
          <p:nvSpPr>
            <p:cNvPr id="971" name="Прямоугольник 970"/>
            <p:cNvSpPr/>
            <p:nvPr/>
          </p:nvSpPr>
          <p:spPr>
            <a:xfrm>
              <a:off x="9477456" y="5946998"/>
              <a:ext cx="658385" cy="197832"/>
            </a:xfrm>
            <a:prstGeom prst="rect">
              <a:avLst/>
            </a:prstGeom>
            <a:solidFill>
              <a:srgbClr val="92D050"/>
            </a:solidFill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lIns="68571" tIns="34286" rIns="68571" bIns="34286" anchor="ctr"/>
            <a:lstStyle/>
            <a:p>
              <a:pPr algn="ctr"/>
              <a:r>
                <a:rPr lang="ru-RU" sz="675" kern="0" dirty="0">
                  <a:solidFill>
                    <a:prstClr val="black"/>
                  </a:solidFill>
                  <a:cs typeface="Times New Roman" panose="02020603050405020304" pitchFamily="18" charset="0"/>
                </a:rPr>
                <a:t>19/330</a:t>
              </a:r>
            </a:p>
          </p:txBody>
        </p:sp>
        <p:sp>
          <p:nvSpPr>
            <p:cNvPr id="972" name="Text Box 97"/>
            <p:cNvSpPr txBox="1">
              <a:spLocks noChangeArrowheads="1"/>
            </p:cNvSpPr>
            <p:nvPr/>
          </p:nvSpPr>
          <p:spPr bwMode="auto">
            <a:xfrm>
              <a:off x="10063858" y="5864760"/>
              <a:ext cx="1648083" cy="44305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73" tIns="63988" rIns="127973" bIns="63988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кол-во домов /населения</a:t>
              </a:r>
            </a:p>
          </p:txBody>
        </p:sp>
      </p:grpSp>
      <p:sp>
        <p:nvSpPr>
          <p:cNvPr id="982" name="Text Box 97"/>
          <p:cNvSpPr txBox="1">
            <a:spLocks noChangeArrowheads="1"/>
          </p:cNvSpPr>
          <p:nvPr/>
        </p:nvSpPr>
        <p:spPr bwMode="auto">
          <a:xfrm>
            <a:off x="8651665" y="6604516"/>
            <a:ext cx="1506131" cy="20080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89" tIns="47996" rIns="95989" bIns="47996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675" b="0" kern="0" dirty="0">
                <a:solidFill>
                  <a:srgbClr val="000000"/>
                </a:solidFill>
                <a:cs typeface="Arial" panose="020B0604020202020204" pitchFamily="34" charset="0"/>
              </a:rPr>
              <a:t>- количество осадков, мм</a:t>
            </a:r>
          </a:p>
        </p:txBody>
      </p:sp>
      <p:sp>
        <p:nvSpPr>
          <p:cNvPr id="983" name="TextBox 23"/>
          <p:cNvSpPr txBox="1"/>
          <p:nvPr/>
        </p:nvSpPr>
        <p:spPr>
          <a:xfrm>
            <a:off x="8270590" y="6627814"/>
            <a:ext cx="383894" cy="219291"/>
          </a:xfrm>
          <a:prstGeom prst="rect">
            <a:avLst/>
          </a:prstGeom>
          <a:solidFill>
            <a:srgbClr val="4F81BD">
              <a:lumMod val="75000"/>
            </a:srgbClr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25" kern="0" dirty="0">
                <a:solidFill>
                  <a:prstClr val="black"/>
                </a:solidFill>
              </a:rPr>
              <a:t>20</a:t>
            </a:r>
          </a:p>
        </p:txBody>
      </p:sp>
      <p:sp>
        <p:nvSpPr>
          <p:cNvPr id="984" name="TextBox 23"/>
          <p:cNvSpPr txBox="1"/>
          <p:nvPr/>
        </p:nvSpPr>
        <p:spPr>
          <a:xfrm>
            <a:off x="8282179" y="6782376"/>
            <a:ext cx="372305" cy="219291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25" kern="0" dirty="0">
                <a:solidFill>
                  <a:prstClr val="black"/>
                </a:solidFill>
              </a:rPr>
              <a:t>3</a:t>
            </a:r>
          </a:p>
        </p:txBody>
      </p:sp>
      <p:sp>
        <p:nvSpPr>
          <p:cNvPr id="985" name="Text Box 97"/>
          <p:cNvSpPr txBox="1">
            <a:spLocks noChangeArrowheads="1"/>
          </p:cNvSpPr>
          <p:nvPr/>
        </p:nvSpPr>
        <p:spPr bwMode="auto">
          <a:xfrm>
            <a:off x="8651665" y="6772475"/>
            <a:ext cx="1018906" cy="20080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89" tIns="47996" rIns="95989" bIns="47996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675" b="0" kern="0" dirty="0">
                <a:solidFill>
                  <a:srgbClr val="000000"/>
                </a:solidFill>
                <a:cs typeface="Arial" panose="020B0604020202020204" pitchFamily="34" charset="0"/>
              </a:rPr>
              <a:t>- порывы ветра, м/с</a:t>
            </a:r>
          </a:p>
        </p:txBody>
      </p:sp>
      <p:grpSp>
        <p:nvGrpSpPr>
          <p:cNvPr id="986" name="Группа 629"/>
          <p:cNvGrpSpPr>
            <a:grpSpLocks/>
          </p:cNvGrpSpPr>
          <p:nvPr/>
        </p:nvGrpSpPr>
        <p:grpSpPr bwMode="auto">
          <a:xfrm>
            <a:off x="8390876" y="6988467"/>
            <a:ext cx="155099" cy="151307"/>
            <a:chOff x="142483" y="3760971"/>
            <a:chExt cx="346075" cy="386605"/>
          </a:xfrm>
        </p:grpSpPr>
        <p:sp>
          <p:nvSpPr>
            <p:cNvPr id="987" name="Line 281"/>
            <p:cNvSpPr>
              <a:spLocks noChangeShapeType="1"/>
            </p:cNvSpPr>
            <p:nvPr/>
          </p:nvSpPr>
          <p:spPr bwMode="auto">
            <a:xfrm>
              <a:off x="203673" y="3847248"/>
              <a:ext cx="0" cy="30032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958830">
                <a:buClr>
                  <a:srgbClr val="000000"/>
                </a:buClr>
                <a:buSzPct val="100000"/>
                <a:defRPr/>
              </a:pPr>
              <a:endParaRPr lang="ru-RU" sz="6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</a:endParaRPr>
            </a:p>
          </p:txBody>
        </p:sp>
        <p:sp>
          <p:nvSpPr>
            <p:cNvPr id="988" name="Freeform 285"/>
            <p:cNvSpPr>
              <a:spLocks/>
            </p:cNvSpPr>
            <p:nvPr/>
          </p:nvSpPr>
          <p:spPr bwMode="auto">
            <a:xfrm>
              <a:off x="198223" y="3795140"/>
              <a:ext cx="270456" cy="228326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958830">
                <a:defRPr/>
              </a:pPr>
              <a:endParaRPr lang="ru-RU" sz="60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</a:endParaRPr>
            </a:p>
          </p:txBody>
        </p:sp>
        <p:sp>
          <p:nvSpPr>
            <p:cNvPr id="989" name="Text Box 286"/>
            <p:cNvSpPr txBox="1">
              <a:spLocks noChangeArrowheads="1"/>
            </p:cNvSpPr>
            <p:nvPr/>
          </p:nvSpPr>
          <p:spPr bwMode="auto">
            <a:xfrm>
              <a:off x="142483" y="3760971"/>
              <a:ext cx="346075" cy="33842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85450" tIns="42725" rIns="85450" bIns="42725">
              <a:spAutoFit/>
            </a:bodyPr>
            <a:lstStyle/>
            <a:p>
              <a:pPr algn="ctr" defTabSz="770733">
                <a:defRPr/>
              </a:pPr>
              <a:endParaRPr lang="ru-RU" sz="3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j-lt"/>
              </a:endParaRPr>
            </a:p>
          </p:txBody>
        </p:sp>
      </p:grpSp>
      <p:sp>
        <p:nvSpPr>
          <p:cNvPr id="990" name="Text Box 97"/>
          <p:cNvSpPr txBox="1">
            <a:spLocks noChangeArrowheads="1"/>
          </p:cNvSpPr>
          <p:nvPr/>
        </p:nvSpPr>
        <p:spPr bwMode="auto">
          <a:xfrm>
            <a:off x="8611820" y="6940093"/>
            <a:ext cx="1716335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пожарно-спасательные формирования</a:t>
            </a:r>
          </a:p>
        </p:txBody>
      </p:sp>
      <p:grpSp>
        <p:nvGrpSpPr>
          <p:cNvPr id="991" name="Group 316"/>
          <p:cNvGrpSpPr>
            <a:grpSpLocks/>
          </p:cNvGrpSpPr>
          <p:nvPr/>
        </p:nvGrpSpPr>
        <p:grpSpPr bwMode="auto">
          <a:xfrm>
            <a:off x="8379708" y="7164087"/>
            <a:ext cx="139927" cy="111367"/>
            <a:chOff x="4727" y="2506"/>
            <a:chExt cx="706" cy="1172"/>
          </a:xfrm>
        </p:grpSpPr>
        <p:sp>
          <p:nvSpPr>
            <p:cNvPr id="992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07 h 135"/>
                <a:gd name="T2" fmla="*/ 0 w 139"/>
                <a:gd name="T3" fmla="*/ 73 h 135"/>
                <a:gd name="T4" fmla="*/ 5 w 139"/>
                <a:gd name="T5" fmla="*/ 73 h 135"/>
                <a:gd name="T6" fmla="*/ 5 w 139"/>
                <a:gd name="T7" fmla="*/ 37 h 135"/>
                <a:gd name="T8" fmla="*/ 10 w 139"/>
                <a:gd name="T9" fmla="*/ 37 h 135"/>
                <a:gd name="T10" fmla="*/ 10 w 139"/>
                <a:gd name="T11" fmla="*/ 0 h 135"/>
                <a:gd name="T12" fmla="*/ 15 w 139"/>
                <a:gd name="T13" fmla="*/ 0 h 135"/>
                <a:gd name="T14" fmla="*/ 15 w 139"/>
                <a:gd name="T15" fmla="*/ 107 h 135"/>
                <a:gd name="T16" fmla="*/ 0 w 139"/>
                <a:gd name="T17" fmla="*/ 107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93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971 h 1278"/>
                <a:gd name="T2" fmla="*/ 0 w 1946"/>
                <a:gd name="T3" fmla="*/ 78 h 1278"/>
                <a:gd name="T4" fmla="*/ 84 w 1946"/>
                <a:gd name="T5" fmla="*/ 78 h 1278"/>
                <a:gd name="T6" fmla="*/ 84 w 1946"/>
                <a:gd name="T7" fmla="*/ 71 h 1278"/>
                <a:gd name="T8" fmla="*/ 84 w 1946"/>
                <a:gd name="T9" fmla="*/ 62 h 1278"/>
                <a:gd name="T10" fmla="*/ 85 w 1946"/>
                <a:gd name="T11" fmla="*/ 55 h 1278"/>
                <a:gd name="T12" fmla="*/ 85 w 1946"/>
                <a:gd name="T13" fmla="*/ 48 h 1278"/>
                <a:gd name="T14" fmla="*/ 86 w 1946"/>
                <a:gd name="T15" fmla="*/ 42 h 1278"/>
                <a:gd name="T16" fmla="*/ 88 w 1946"/>
                <a:gd name="T17" fmla="*/ 35 h 1278"/>
                <a:gd name="T18" fmla="*/ 89 w 1946"/>
                <a:gd name="T19" fmla="*/ 29 h 1278"/>
                <a:gd name="T20" fmla="*/ 91 w 1946"/>
                <a:gd name="T21" fmla="*/ 23 h 1278"/>
                <a:gd name="T22" fmla="*/ 92 w 1946"/>
                <a:gd name="T23" fmla="*/ 18 h 1278"/>
                <a:gd name="T24" fmla="*/ 94 w 1946"/>
                <a:gd name="T25" fmla="*/ 14 h 1278"/>
                <a:gd name="T26" fmla="*/ 96 w 1946"/>
                <a:gd name="T27" fmla="*/ 10 h 1278"/>
                <a:gd name="T28" fmla="*/ 98 w 1946"/>
                <a:gd name="T29" fmla="*/ 6 h 1278"/>
                <a:gd name="T30" fmla="*/ 101 w 1946"/>
                <a:gd name="T31" fmla="*/ 3 h 1278"/>
                <a:gd name="T32" fmla="*/ 103 w 1946"/>
                <a:gd name="T33" fmla="*/ 3 h 1278"/>
                <a:gd name="T34" fmla="*/ 105 w 1946"/>
                <a:gd name="T35" fmla="*/ 0 h 1278"/>
                <a:gd name="T36" fmla="*/ 108 w 1946"/>
                <a:gd name="T37" fmla="*/ 0 h 1278"/>
                <a:gd name="T38" fmla="*/ 110 w 1946"/>
                <a:gd name="T39" fmla="*/ 0 h 1278"/>
                <a:gd name="T40" fmla="*/ 113 w 1946"/>
                <a:gd name="T41" fmla="*/ 3 h 1278"/>
                <a:gd name="T42" fmla="*/ 115 w 1946"/>
                <a:gd name="T43" fmla="*/ 3 h 1278"/>
                <a:gd name="T44" fmla="*/ 118 w 1946"/>
                <a:gd name="T45" fmla="*/ 6 h 1278"/>
                <a:gd name="T46" fmla="*/ 120 w 1946"/>
                <a:gd name="T47" fmla="*/ 10 h 1278"/>
                <a:gd name="T48" fmla="*/ 122 w 1946"/>
                <a:gd name="T49" fmla="*/ 14 h 1278"/>
                <a:gd name="T50" fmla="*/ 124 w 1946"/>
                <a:gd name="T51" fmla="*/ 18 h 1278"/>
                <a:gd name="T52" fmla="*/ 125 w 1946"/>
                <a:gd name="T53" fmla="*/ 23 h 1278"/>
                <a:gd name="T54" fmla="*/ 127 w 1946"/>
                <a:gd name="T55" fmla="*/ 29 h 1278"/>
                <a:gd name="T56" fmla="*/ 128 w 1946"/>
                <a:gd name="T57" fmla="*/ 35 h 1278"/>
                <a:gd name="T58" fmla="*/ 130 w 1946"/>
                <a:gd name="T59" fmla="*/ 42 h 1278"/>
                <a:gd name="T60" fmla="*/ 130 w 1946"/>
                <a:gd name="T61" fmla="*/ 48 h 1278"/>
                <a:gd name="T62" fmla="*/ 131 w 1946"/>
                <a:gd name="T63" fmla="*/ 55 h 1278"/>
                <a:gd name="T64" fmla="*/ 132 w 1946"/>
                <a:gd name="T65" fmla="*/ 62 h 1278"/>
                <a:gd name="T66" fmla="*/ 132 w 1946"/>
                <a:gd name="T67" fmla="*/ 71 h 1278"/>
                <a:gd name="T68" fmla="*/ 132 w 1946"/>
                <a:gd name="T69" fmla="*/ 78 h 1278"/>
                <a:gd name="T70" fmla="*/ 216 w 1946"/>
                <a:gd name="T71" fmla="*/ 78 h 1278"/>
                <a:gd name="T72" fmla="*/ 216 w 1946"/>
                <a:gd name="T73" fmla="*/ 970 h 1278"/>
                <a:gd name="T74" fmla="*/ 0 w 1946"/>
                <a:gd name="T75" fmla="*/ 971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94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95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96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97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98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99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00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01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02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03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10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11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12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13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14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15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48 w 440"/>
                <a:gd name="T1" fmla="*/ 78 h 102"/>
                <a:gd name="T2" fmla="*/ 48 w 440"/>
                <a:gd name="T3" fmla="*/ 70 h 102"/>
                <a:gd name="T4" fmla="*/ 48 w 440"/>
                <a:gd name="T5" fmla="*/ 63 h 102"/>
                <a:gd name="T6" fmla="*/ 47 w 440"/>
                <a:gd name="T7" fmla="*/ 55 h 102"/>
                <a:gd name="T8" fmla="*/ 46 w 440"/>
                <a:gd name="T9" fmla="*/ 49 h 102"/>
                <a:gd name="T10" fmla="*/ 45 w 440"/>
                <a:gd name="T11" fmla="*/ 42 h 102"/>
                <a:gd name="T12" fmla="*/ 44 w 440"/>
                <a:gd name="T13" fmla="*/ 35 h 102"/>
                <a:gd name="T14" fmla="*/ 43 w 440"/>
                <a:gd name="T15" fmla="*/ 29 h 102"/>
                <a:gd name="T16" fmla="*/ 41 w 440"/>
                <a:gd name="T17" fmla="*/ 23 h 102"/>
                <a:gd name="T18" fmla="*/ 39 w 440"/>
                <a:gd name="T19" fmla="*/ 18 h 102"/>
                <a:gd name="T20" fmla="*/ 38 w 440"/>
                <a:gd name="T21" fmla="*/ 14 h 102"/>
                <a:gd name="T22" fmla="*/ 36 w 440"/>
                <a:gd name="T23" fmla="*/ 10 h 102"/>
                <a:gd name="T24" fmla="*/ 34 w 440"/>
                <a:gd name="T25" fmla="*/ 6 h 102"/>
                <a:gd name="T26" fmla="*/ 32 w 440"/>
                <a:gd name="T27" fmla="*/ 3 h 102"/>
                <a:gd name="T28" fmla="*/ 29 w 440"/>
                <a:gd name="T29" fmla="*/ 3 h 102"/>
                <a:gd name="T30" fmla="*/ 27 w 440"/>
                <a:gd name="T31" fmla="*/ 0 h 102"/>
                <a:gd name="T32" fmla="*/ 24 w 440"/>
                <a:gd name="T33" fmla="*/ 0 h 102"/>
                <a:gd name="T34" fmla="*/ 22 w 440"/>
                <a:gd name="T35" fmla="*/ 0 h 102"/>
                <a:gd name="T36" fmla="*/ 19 w 440"/>
                <a:gd name="T37" fmla="*/ 3 h 102"/>
                <a:gd name="T38" fmla="*/ 17 w 440"/>
                <a:gd name="T39" fmla="*/ 3 h 102"/>
                <a:gd name="T40" fmla="*/ 15 w 440"/>
                <a:gd name="T41" fmla="*/ 6 h 102"/>
                <a:gd name="T42" fmla="*/ 13 w 440"/>
                <a:gd name="T43" fmla="*/ 10 h 102"/>
                <a:gd name="T44" fmla="*/ 11 w 440"/>
                <a:gd name="T45" fmla="*/ 14 h 102"/>
                <a:gd name="T46" fmla="*/ 9 w 440"/>
                <a:gd name="T47" fmla="*/ 18 h 102"/>
                <a:gd name="T48" fmla="*/ 7 w 440"/>
                <a:gd name="T49" fmla="*/ 23 h 102"/>
                <a:gd name="T50" fmla="*/ 6 w 440"/>
                <a:gd name="T51" fmla="*/ 29 h 102"/>
                <a:gd name="T52" fmla="*/ 4 w 440"/>
                <a:gd name="T53" fmla="*/ 35 h 102"/>
                <a:gd name="T54" fmla="*/ 3 w 440"/>
                <a:gd name="T55" fmla="*/ 42 h 102"/>
                <a:gd name="T56" fmla="*/ 2 w 440"/>
                <a:gd name="T57" fmla="*/ 49 h 102"/>
                <a:gd name="T58" fmla="*/ 1 w 440"/>
                <a:gd name="T59" fmla="*/ 55 h 102"/>
                <a:gd name="T60" fmla="*/ 0 w 440"/>
                <a:gd name="T61" fmla="*/ 63 h 102"/>
                <a:gd name="T62" fmla="*/ 0 w 440"/>
                <a:gd name="T63" fmla="*/ 70 h 102"/>
                <a:gd name="T64" fmla="*/ 0 w 440"/>
                <a:gd name="T65" fmla="*/ 78 h 102"/>
                <a:gd name="T66" fmla="*/ 48 w 440"/>
                <a:gd name="T67" fmla="*/ 78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16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100 w 1847"/>
                <a:gd name="T1" fmla="*/ 50 h 168"/>
                <a:gd name="T2" fmla="*/ 95 w 1847"/>
                <a:gd name="T3" fmla="*/ 53 h 168"/>
                <a:gd name="T4" fmla="*/ 91 w 1847"/>
                <a:gd name="T5" fmla="*/ 60 h 168"/>
                <a:gd name="T6" fmla="*/ 87 w 1847"/>
                <a:gd name="T7" fmla="*/ 68 h 168"/>
                <a:gd name="T8" fmla="*/ 84 w 1847"/>
                <a:gd name="T9" fmla="*/ 79 h 168"/>
                <a:gd name="T10" fmla="*/ 81 w 1847"/>
                <a:gd name="T11" fmla="*/ 92 h 168"/>
                <a:gd name="T12" fmla="*/ 79 w 1847"/>
                <a:gd name="T13" fmla="*/ 105 h 168"/>
                <a:gd name="T14" fmla="*/ 78 w 1847"/>
                <a:gd name="T15" fmla="*/ 121 h 168"/>
                <a:gd name="T16" fmla="*/ 0 w 1847"/>
                <a:gd name="T17" fmla="*/ 129 h 168"/>
                <a:gd name="T18" fmla="*/ 1 w 1847"/>
                <a:gd name="T19" fmla="*/ 88 h 168"/>
                <a:gd name="T20" fmla="*/ 6 w 1847"/>
                <a:gd name="T21" fmla="*/ 88 h 168"/>
                <a:gd name="T22" fmla="*/ 16 w 1847"/>
                <a:gd name="T23" fmla="*/ 88 h 168"/>
                <a:gd name="T24" fmla="*/ 28 w 1847"/>
                <a:gd name="T25" fmla="*/ 88 h 168"/>
                <a:gd name="T26" fmla="*/ 41 w 1847"/>
                <a:gd name="T27" fmla="*/ 88 h 168"/>
                <a:gd name="T28" fmla="*/ 54 w 1847"/>
                <a:gd name="T29" fmla="*/ 88 h 168"/>
                <a:gd name="T30" fmla="*/ 65 w 1847"/>
                <a:gd name="T31" fmla="*/ 88 h 168"/>
                <a:gd name="T32" fmla="*/ 71 w 1847"/>
                <a:gd name="T33" fmla="*/ 88 h 168"/>
                <a:gd name="T34" fmla="*/ 74 w 1847"/>
                <a:gd name="T35" fmla="*/ 80 h 168"/>
                <a:gd name="T36" fmla="*/ 76 w 1847"/>
                <a:gd name="T37" fmla="*/ 64 h 168"/>
                <a:gd name="T38" fmla="*/ 79 w 1847"/>
                <a:gd name="T39" fmla="*/ 47 h 168"/>
                <a:gd name="T40" fmla="*/ 83 w 1847"/>
                <a:gd name="T41" fmla="*/ 33 h 168"/>
                <a:gd name="T42" fmla="*/ 86 w 1847"/>
                <a:gd name="T43" fmla="*/ 21 h 168"/>
                <a:gd name="T44" fmla="*/ 91 w 1847"/>
                <a:gd name="T45" fmla="*/ 10 h 168"/>
                <a:gd name="T46" fmla="*/ 95 w 1847"/>
                <a:gd name="T47" fmla="*/ 4 h 168"/>
                <a:gd name="T48" fmla="*/ 100 w 1847"/>
                <a:gd name="T49" fmla="*/ 1 h 168"/>
                <a:gd name="T50" fmla="*/ 105 w 1847"/>
                <a:gd name="T51" fmla="*/ 1 h 168"/>
                <a:gd name="T52" fmla="*/ 110 w 1847"/>
                <a:gd name="T53" fmla="*/ 4 h 168"/>
                <a:gd name="T54" fmla="*/ 114 w 1847"/>
                <a:gd name="T55" fmla="*/ 10 h 168"/>
                <a:gd name="T56" fmla="*/ 119 w 1847"/>
                <a:gd name="T57" fmla="*/ 21 h 168"/>
                <a:gd name="T58" fmla="*/ 123 w 1847"/>
                <a:gd name="T59" fmla="*/ 33 h 168"/>
                <a:gd name="T60" fmla="*/ 126 w 1847"/>
                <a:gd name="T61" fmla="*/ 47 h 168"/>
                <a:gd name="T62" fmla="*/ 129 w 1847"/>
                <a:gd name="T63" fmla="*/ 64 h 168"/>
                <a:gd name="T64" fmla="*/ 131 w 1847"/>
                <a:gd name="T65" fmla="*/ 80 h 168"/>
                <a:gd name="T66" fmla="*/ 134 w 1847"/>
                <a:gd name="T67" fmla="*/ 88 h 168"/>
                <a:gd name="T68" fmla="*/ 140 w 1847"/>
                <a:gd name="T69" fmla="*/ 88 h 168"/>
                <a:gd name="T70" fmla="*/ 151 w 1847"/>
                <a:gd name="T71" fmla="*/ 88 h 168"/>
                <a:gd name="T72" fmla="*/ 163 w 1847"/>
                <a:gd name="T73" fmla="*/ 88 h 168"/>
                <a:gd name="T74" fmla="*/ 176 w 1847"/>
                <a:gd name="T75" fmla="*/ 88 h 168"/>
                <a:gd name="T76" fmla="*/ 189 w 1847"/>
                <a:gd name="T77" fmla="*/ 88 h 168"/>
                <a:gd name="T78" fmla="*/ 198 w 1847"/>
                <a:gd name="T79" fmla="*/ 88 h 168"/>
                <a:gd name="T80" fmla="*/ 204 w 1847"/>
                <a:gd name="T81" fmla="*/ 88 h 168"/>
                <a:gd name="T82" fmla="*/ 205 w 1847"/>
                <a:gd name="T83" fmla="*/ 129 h 168"/>
                <a:gd name="T84" fmla="*/ 127 w 1847"/>
                <a:gd name="T85" fmla="*/ 121 h 168"/>
                <a:gd name="T86" fmla="*/ 126 w 1847"/>
                <a:gd name="T87" fmla="*/ 105 h 168"/>
                <a:gd name="T88" fmla="*/ 124 w 1847"/>
                <a:gd name="T89" fmla="*/ 92 h 168"/>
                <a:gd name="T90" fmla="*/ 121 w 1847"/>
                <a:gd name="T91" fmla="*/ 79 h 168"/>
                <a:gd name="T92" fmla="*/ 118 w 1847"/>
                <a:gd name="T93" fmla="*/ 68 h 168"/>
                <a:gd name="T94" fmla="*/ 114 w 1847"/>
                <a:gd name="T95" fmla="*/ 60 h 168"/>
                <a:gd name="T96" fmla="*/ 110 w 1847"/>
                <a:gd name="T97" fmla="*/ 53 h 168"/>
                <a:gd name="T98" fmla="*/ 105 w 1847"/>
                <a:gd name="T99" fmla="*/ 50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17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18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19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20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21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22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23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24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25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26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27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28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29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30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31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32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33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34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35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36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37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38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39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40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41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42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43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44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45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46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47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48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49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50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51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52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21 w 216"/>
                <a:gd name="T1" fmla="*/ 163 h 373"/>
                <a:gd name="T2" fmla="*/ 3 w 216"/>
                <a:gd name="T3" fmla="*/ 163 h 373"/>
                <a:gd name="T4" fmla="*/ 3 w 216"/>
                <a:gd name="T5" fmla="*/ 260 h 373"/>
                <a:gd name="T6" fmla="*/ 21 w 216"/>
                <a:gd name="T7" fmla="*/ 260 h 373"/>
                <a:gd name="T8" fmla="*/ 24 w 216"/>
                <a:gd name="T9" fmla="*/ 281 h 373"/>
                <a:gd name="T10" fmla="*/ 0 w 216"/>
                <a:gd name="T11" fmla="*/ 281 h 373"/>
                <a:gd name="T12" fmla="*/ 0 w 216"/>
                <a:gd name="T13" fmla="*/ 0 h 373"/>
                <a:gd name="T14" fmla="*/ 24 w 216"/>
                <a:gd name="T15" fmla="*/ 0 h 373"/>
                <a:gd name="T16" fmla="*/ 21 w 216"/>
                <a:gd name="T17" fmla="*/ 22 h 373"/>
                <a:gd name="T18" fmla="*/ 3 w 216"/>
                <a:gd name="T19" fmla="*/ 22 h 373"/>
                <a:gd name="T20" fmla="*/ 3 w 216"/>
                <a:gd name="T21" fmla="*/ 129 h 373"/>
                <a:gd name="T22" fmla="*/ 21 w 216"/>
                <a:gd name="T23" fmla="*/ 129 h 373"/>
                <a:gd name="T24" fmla="*/ 21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53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54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55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56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21 w 216"/>
                <a:gd name="T1" fmla="*/ 165 h 372"/>
                <a:gd name="T2" fmla="*/ 3 w 216"/>
                <a:gd name="T3" fmla="*/ 165 h 372"/>
                <a:gd name="T4" fmla="*/ 3 w 216"/>
                <a:gd name="T5" fmla="*/ 260 h 372"/>
                <a:gd name="T6" fmla="*/ 21 w 216"/>
                <a:gd name="T7" fmla="*/ 260 h 372"/>
                <a:gd name="T8" fmla="*/ 24 w 216"/>
                <a:gd name="T9" fmla="*/ 282 h 372"/>
                <a:gd name="T10" fmla="*/ 0 w 216"/>
                <a:gd name="T11" fmla="*/ 282 h 372"/>
                <a:gd name="T12" fmla="*/ 0 w 216"/>
                <a:gd name="T13" fmla="*/ 0 h 372"/>
                <a:gd name="T14" fmla="*/ 24 w 216"/>
                <a:gd name="T15" fmla="*/ 0 h 372"/>
                <a:gd name="T16" fmla="*/ 21 w 216"/>
                <a:gd name="T17" fmla="*/ 21 h 372"/>
                <a:gd name="T18" fmla="*/ 3 w 216"/>
                <a:gd name="T19" fmla="*/ 21 h 372"/>
                <a:gd name="T20" fmla="*/ 3 w 216"/>
                <a:gd name="T21" fmla="*/ 130 h 372"/>
                <a:gd name="T22" fmla="*/ 21 w 216"/>
                <a:gd name="T23" fmla="*/ 130 h 372"/>
                <a:gd name="T24" fmla="*/ 21 w 216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57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58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21 w 217"/>
                <a:gd name="T1" fmla="*/ 165 h 372"/>
                <a:gd name="T2" fmla="*/ 3 w 217"/>
                <a:gd name="T3" fmla="*/ 165 h 372"/>
                <a:gd name="T4" fmla="*/ 3 w 217"/>
                <a:gd name="T5" fmla="*/ 260 h 372"/>
                <a:gd name="T6" fmla="*/ 21 w 217"/>
                <a:gd name="T7" fmla="*/ 260 h 372"/>
                <a:gd name="T8" fmla="*/ 24 w 217"/>
                <a:gd name="T9" fmla="*/ 282 h 372"/>
                <a:gd name="T10" fmla="*/ 0 w 217"/>
                <a:gd name="T11" fmla="*/ 282 h 372"/>
                <a:gd name="T12" fmla="*/ 0 w 217"/>
                <a:gd name="T13" fmla="*/ 0 h 372"/>
                <a:gd name="T14" fmla="*/ 24 w 217"/>
                <a:gd name="T15" fmla="*/ 0 h 372"/>
                <a:gd name="T16" fmla="*/ 21 w 217"/>
                <a:gd name="T17" fmla="*/ 21 h 372"/>
                <a:gd name="T18" fmla="*/ 3 w 217"/>
                <a:gd name="T19" fmla="*/ 21 h 372"/>
                <a:gd name="T20" fmla="*/ 3 w 217"/>
                <a:gd name="T21" fmla="*/ 130 h 372"/>
                <a:gd name="T22" fmla="*/ 21 w 217"/>
                <a:gd name="T23" fmla="*/ 130 h 372"/>
                <a:gd name="T24" fmla="*/ 21 w 217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59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60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61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62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3 w 216"/>
                <a:gd name="T1" fmla="*/ 163 h 373"/>
                <a:gd name="T2" fmla="*/ 20 w 216"/>
                <a:gd name="T3" fmla="*/ 163 h 373"/>
                <a:gd name="T4" fmla="*/ 20 w 216"/>
                <a:gd name="T5" fmla="*/ 260 h 373"/>
                <a:gd name="T6" fmla="*/ 3 w 216"/>
                <a:gd name="T7" fmla="*/ 260 h 373"/>
                <a:gd name="T8" fmla="*/ 0 w 216"/>
                <a:gd name="T9" fmla="*/ 281 h 373"/>
                <a:gd name="T10" fmla="*/ 23 w 216"/>
                <a:gd name="T11" fmla="*/ 281 h 373"/>
                <a:gd name="T12" fmla="*/ 23 w 216"/>
                <a:gd name="T13" fmla="*/ 0 h 373"/>
                <a:gd name="T14" fmla="*/ 0 w 216"/>
                <a:gd name="T15" fmla="*/ 0 h 373"/>
                <a:gd name="T16" fmla="*/ 3 w 216"/>
                <a:gd name="T17" fmla="*/ 22 h 373"/>
                <a:gd name="T18" fmla="*/ 20 w 216"/>
                <a:gd name="T19" fmla="*/ 22 h 373"/>
                <a:gd name="T20" fmla="*/ 20 w 216"/>
                <a:gd name="T21" fmla="*/ 129 h 373"/>
                <a:gd name="T22" fmla="*/ 3 w 216"/>
                <a:gd name="T23" fmla="*/ 129 h 373"/>
                <a:gd name="T24" fmla="*/ 3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63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64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65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66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67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3 w 215"/>
                <a:gd name="T1" fmla="*/ 165 h 372"/>
                <a:gd name="T2" fmla="*/ 21 w 215"/>
                <a:gd name="T3" fmla="*/ 165 h 372"/>
                <a:gd name="T4" fmla="*/ 21 w 215"/>
                <a:gd name="T5" fmla="*/ 260 h 372"/>
                <a:gd name="T6" fmla="*/ 3 w 215"/>
                <a:gd name="T7" fmla="*/ 260 h 372"/>
                <a:gd name="T8" fmla="*/ 0 w 215"/>
                <a:gd name="T9" fmla="*/ 282 h 372"/>
                <a:gd name="T10" fmla="*/ 24 w 215"/>
                <a:gd name="T11" fmla="*/ 282 h 372"/>
                <a:gd name="T12" fmla="*/ 24 w 215"/>
                <a:gd name="T13" fmla="*/ 0 h 372"/>
                <a:gd name="T14" fmla="*/ 0 w 215"/>
                <a:gd name="T15" fmla="*/ 0 h 372"/>
                <a:gd name="T16" fmla="*/ 3 w 215"/>
                <a:gd name="T17" fmla="*/ 21 h 372"/>
                <a:gd name="T18" fmla="*/ 21 w 215"/>
                <a:gd name="T19" fmla="*/ 21 h 372"/>
                <a:gd name="T20" fmla="*/ 21 w 215"/>
                <a:gd name="T21" fmla="*/ 130 h 372"/>
                <a:gd name="T22" fmla="*/ 3 w 215"/>
                <a:gd name="T23" fmla="*/ 130 h 372"/>
                <a:gd name="T24" fmla="*/ 3 w 215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68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69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70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71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72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73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74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75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2 w 37"/>
                <a:gd name="T1" fmla="*/ 36 h 38"/>
                <a:gd name="T2" fmla="*/ 3 w 37"/>
                <a:gd name="T3" fmla="*/ 34 h 38"/>
                <a:gd name="T4" fmla="*/ 3 w 37"/>
                <a:gd name="T5" fmla="*/ 30 h 38"/>
                <a:gd name="T6" fmla="*/ 4 w 37"/>
                <a:gd name="T7" fmla="*/ 23 h 38"/>
                <a:gd name="T8" fmla="*/ 4 w 37"/>
                <a:gd name="T9" fmla="*/ 19 h 38"/>
                <a:gd name="T10" fmla="*/ 4 w 37"/>
                <a:gd name="T11" fmla="*/ 12 h 38"/>
                <a:gd name="T12" fmla="*/ 3 w 37"/>
                <a:gd name="T13" fmla="*/ 5 h 38"/>
                <a:gd name="T14" fmla="*/ 3 w 37"/>
                <a:gd name="T15" fmla="*/ 1 h 38"/>
                <a:gd name="T16" fmla="*/ 2 w 37"/>
                <a:gd name="T17" fmla="*/ 0 h 38"/>
                <a:gd name="T18" fmla="*/ 1 w 37"/>
                <a:gd name="T19" fmla="*/ 1 h 38"/>
                <a:gd name="T20" fmla="*/ 1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23 h 38"/>
                <a:gd name="T28" fmla="*/ 1 w 37"/>
                <a:gd name="T29" fmla="*/ 30 h 38"/>
                <a:gd name="T30" fmla="*/ 1 w 37"/>
                <a:gd name="T31" fmla="*/ 34 h 38"/>
                <a:gd name="T32" fmla="*/ 2 w 37"/>
                <a:gd name="T33" fmla="*/ 36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</p:grpSp>
      <p:sp>
        <p:nvSpPr>
          <p:cNvPr id="1076" name="Text Box 97"/>
          <p:cNvSpPr txBox="1">
            <a:spLocks noChangeArrowheads="1"/>
          </p:cNvSpPr>
          <p:nvPr/>
        </p:nvSpPr>
        <p:spPr bwMode="auto">
          <a:xfrm>
            <a:off x="8597018" y="7104818"/>
            <a:ext cx="1396058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социально-значимый объект</a:t>
            </a:r>
          </a:p>
        </p:txBody>
      </p:sp>
      <p:grpSp>
        <p:nvGrpSpPr>
          <p:cNvPr id="1077" name="Группа 119"/>
          <p:cNvGrpSpPr>
            <a:grpSpLocks/>
          </p:cNvGrpSpPr>
          <p:nvPr/>
        </p:nvGrpSpPr>
        <p:grpSpPr bwMode="auto">
          <a:xfrm>
            <a:off x="8390834" y="7298870"/>
            <a:ext cx="117979" cy="105169"/>
            <a:chOff x="214313" y="8958263"/>
            <a:chExt cx="642937" cy="500062"/>
          </a:xfrm>
        </p:grpSpPr>
        <p:sp>
          <p:nvSpPr>
            <p:cNvPr id="1078" name="Прямоугольник 15"/>
            <p:cNvSpPr>
              <a:spLocks noChangeArrowheads="1"/>
            </p:cNvSpPr>
            <p:nvPr/>
          </p:nvSpPr>
          <p:spPr bwMode="auto">
            <a:xfrm>
              <a:off x="214313" y="9172575"/>
              <a:ext cx="642937" cy="285750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958055"/>
              <a:endParaRPr lang="ru-RU" sz="600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079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2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958055"/>
              <a:endParaRPr lang="ru-RU" sz="600" dirty="0"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1080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1081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  <p:cxnSp>
            <p:nvCxnSpPr>
              <p:cNvPr id="1082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</p:grpSp>
      </p:grpSp>
      <p:sp>
        <p:nvSpPr>
          <p:cNvPr id="1083" name="Text Box 97"/>
          <p:cNvSpPr txBox="1">
            <a:spLocks noChangeArrowheads="1"/>
          </p:cNvSpPr>
          <p:nvPr/>
        </p:nvSpPr>
        <p:spPr bwMode="auto">
          <a:xfrm>
            <a:off x="8592707" y="7243661"/>
            <a:ext cx="1373860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больница</a:t>
            </a:r>
          </a:p>
        </p:txBody>
      </p:sp>
      <p:sp>
        <p:nvSpPr>
          <p:cNvPr id="853" name="TextBox 852"/>
          <p:cNvSpPr txBox="1"/>
          <p:nvPr/>
        </p:nvSpPr>
        <p:spPr>
          <a:xfrm>
            <a:off x="-6289" y="7657475"/>
            <a:ext cx="1847305" cy="540166"/>
          </a:xfrm>
          <a:prstGeom prst="rect">
            <a:avLst/>
          </a:prstGeom>
          <a:solidFill>
            <a:schemeClr val="bg1">
              <a:alpha val="85000"/>
            </a:schemeClr>
          </a:solidFill>
          <a:ln>
            <a:solidFill>
              <a:schemeClr val="tx1"/>
            </a:solidFill>
          </a:ln>
        </p:spPr>
        <p:txBody>
          <a:bodyPr wrap="square" lIns="77739" tIns="38871" rIns="77739" bIns="38871" rtlCol="0">
            <a:spAutoFit/>
          </a:bodyPr>
          <a:lstStyle/>
          <a:p>
            <a:r>
              <a:rPr lang="ru-RU" sz="6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17:00 15.10.2021</a:t>
            </a:r>
            <a:endParaRPr lang="ru-RU" sz="6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исп. ЦУКС ГУ МЧС по Ленинградской области</a:t>
            </a:r>
          </a:p>
          <a:p>
            <a:r>
              <a:rPr lang="ru-RU" altLang="ru-RU" sz="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 9 </a:t>
            </a:r>
            <a:r>
              <a:rPr lang="ru-RU" altLang="ru-RU" sz="6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Михеева В.В.</a:t>
            </a:r>
            <a:endParaRPr lang="ru-RU" sz="6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тел. 3930-1251</a:t>
            </a:r>
          </a:p>
          <a:p>
            <a:r>
              <a:rPr lang="ru-RU" sz="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использовались: АИУС РСЧС</a:t>
            </a:r>
          </a:p>
        </p:txBody>
      </p:sp>
    </p:spTree>
    <p:extLst>
      <p:ext uri="{BB962C8B-B14F-4D97-AF65-F5344CB8AC3E}">
        <p14:creationId xmlns:p14="http://schemas.microsoft.com/office/powerpoint/2010/main" val="3752042753"/>
      </p:ext>
    </p:extLst>
  </p:cSld>
  <p:clrMapOvr>
    <a:masterClrMapping/>
  </p:clrMapOvr>
  <p:transition spd="slow" advClick="0" advTm="3000"/>
  <p:timing>
    <p:tnLst>
      <p:par>
        <p:cTn id="1" dur="indefinite" restart="never" nodeType="tmRoot"/>
      </p:par>
    </p:tn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194" name="Picture 2" descr="G:\волхов.jpg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6083" y="535607"/>
            <a:ext cx="10365204" cy="767335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338" name="Text Box 97"/>
          <p:cNvSpPr txBox="1">
            <a:spLocks noChangeArrowheads="1"/>
          </p:cNvSpPr>
          <p:nvPr/>
        </p:nvSpPr>
        <p:spPr bwMode="auto">
          <a:xfrm>
            <a:off x="249797" y="4383856"/>
            <a:ext cx="1762624" cy="270388"/>
          </a:xfrm>
          <a:prstGeom prst="rect">
            <a:avLst/>
          </a:prstGeom>
          <a:noFill/>
          <a:ln>
            <a:noFill/>
          </a:ln>
          <a:effectLst/>
          <a:extLst/>
        </p:spPr>
        <p:txBody>
          <a:bodyPr lIns="129502" tIns="64754" rIns="129502" bIns="64754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907" i="1" dirty="0">
                <a:solidFill>
                  <a:srgbClr val="000000"/>
                </a:solidFill>
              </a:rPr>
              <a:t>Условные обозначения</a:t>
            </a:r>
          </a:p>
        </p:txBody>
      </p:sp>
      <p:grpSp>
        <p:nvGrpSpPr>
          <p:cNvPr id="8231" name="Группа 81"/>
          <p:cNvGrpSpPr>
            <a:grpSpLocks/>
          </p:cNvGrpSpPr>
          <p:nvPr/>
        </p:nvGrpSpPr>
        <p:grpSpPr bwMode="auto">
          <a:xfrm>
            <a:off x="3466119" y="2228725"/>
            <a:ext cx="1622262" cy="477770"/>
            <a:chOff x="7486256" y="1031859"/>
            <a:chExt cx="1354754" cy="532793"/>
          </a:xfrm>
        </p:grpSpPr>
        <p:sp>
          <p:nvSpPr>
            <p:cNvPr id="846" name="TextBox 10"/>
            <p:cNvSpPr txBox="1"/>
            <p:nvPr/>
          </p:nvSpPr>
          <p:spPr>
            <a:xfrm>
              <a:off x="7486256" y="1031859"/>
              <a:ext cx="1354754" cy="205114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pPr>
                <a:defRPr/>
              </a:pPr>
              <a:r>
                <a:rPr lang="ru-RU" sz="595" dirty="0"/>
                <a:t>Волховский р-н</a:t>
              </a:r>
            </a:p>
          </p:txBody>
        </p:sp>
        <p:sp>
          <p:nvSpPr>
            <p:cNvPr id="847" name="Прямоугольник 846"/>
            <p:cNvSpPr/>
            <p:nvPr/>
          </p:nvSpPr>
          <p:spPr>
            <a:xfrm>
              <a:off x="7752248" y="1415651"/>
              <a:ext cx="526348" cy="149001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765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1463</a:t>
              </a:r>
              <a:r>
                <a:rPr lang="en-US" sz="765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/</a:t>
              </a:r>
              <a:r>
                <a:rPr lang="ru-RU" sz="765" b="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276</a:t>
              </a:r>
            </a:p>
          </p:txBody>
        </p:sp>
      </p:grpSp>
      <p:sp>
        <p:nvSpPr>
          <p:cNvPr id="848" name="Прямоугольник 847"/>
          <p:cNvSpPr/>
          <p:nvPr/>
        </p:nvSpPr>
        <p:spPr bwMode="auto">
          <a:xfrm>
            <a:off x="3781934" y="2719991"/>
            <a:ext cx="963639" cy="194348"/>
          </a:xfrm>
          <a:prstGeom prst="rect">
            <a:avLst/>
          </a:prstGeom>
          <a:solidFill>
            <a:srgbClr val="92D050"/>
          </a:solidFill>
          <a:ln w="127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lIns="77736" tIns="38869" rIns="77736" bIns="38869" anchor="ctr"/>
          <a:lstStyle/>
          <a:p>
            <a:pPr algn="ctr">
              <a:defRPr/>
            </a:pPr>
            <a:r>
              <a:rPr lang="ru-RU" sz="765" kern="0" dirty="0" smtClean="0">
                <a:solidFill>
                  <a:prstClr val="black"/>
                </a:solidFill>
                <a:cs typeface="Times New Roman" panose="02020603050405020304" pitchFamily="18" charset="0"/>
              </a:rPr>
              <a:t>22543/90184</a:t>
            </a:r>
            <a:endParaRPr lang="ru-RU" sz="765" kern="0" dirty="0">
              <a:solidFill>
                <a:prstClr val="black"/>
              </a:solidFill>
              <a:cs typeface="Times New Roman" panose="02020603050405020304" pitchFamily="18" charset="0"/>
            </a:endParaRPr>
          </a:p>
        </p:txBody>
      </p:sp>
      <p:sp>
        <p:nvSpPr>
          <p:cNvPr id="849" name="Скругленный прямоугольник 848"/>
          <p:cNvSpPr/>
          <p:nvPr/>
        </p:nvSpPr>
        <p:spPr>
          <a:xfrm>
            <a:off x="4432458" y="2558035"/>
            <a:ext cx="325263" cy="159258"/>
          </a:xfrm>
          <a:prstGeom prst="roundRect">
            <a:avLst/>
          </a:prstGeom>
          <a:solidFill>
            <a:schemeClr val="accent6">
              <a:lumMod val="20000"/>
              <a:lumOff val="80000"/>
            </a:schemeClr>
          </a:solidFill>
          <a:ln w="12700">
            <a:solidFill>
              <a:schemeClr val="tx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ru-RU" sz="765" b="1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70%</a:t>
            </a:r>
          </a:p>
        </p:txBody>
      </p:sp>
      <p:sp>
        <p:nvSpPr>
          <p:cNvPr id="850" name="TextBox 23"/>
          <p:cNvSpPr txBox="1"/>
          <p:nvPr/>
        </p:nvSpPr>
        <p:spPr bwMode="auto">
          <a:xfrm>
            <a:off x="3833297" y="2335474"/>
            <a:ext cx="426669" cy="235493"/>
          </a:xfrm>
          <a:prstGeom prst="rect">
            <a:avLst/>
          </a:prstGeom>
          <a:solidFill>
            <a:schemeClr val="accent1">
              <a:lumMod val="75000"/>
            </a:schemeClr>
          </a:solidFill>
          <a:effectLst>
            <a:softEdge rad="63500"/>
          </a:effectLst>
        </p:spPr>
        <p:txBody>
          <a:bodyPr lIns="103650" tIns="51825" rIns="103650" bIns="51825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50" dirty="0" smtClean="0">
                <a:latin typeface="Arial" charset="0"/>
                <a:cs typeface="Arial" charset="0"/>
              </a:rPr>
              <a:t>2</a:t>
            </a:r>
            <a:endParaRPr lang="ru-RU" sz="850" dirty="0">
              <a:latin typeface="Arial" charset="0"/>
              <a:cs typeface="Arial" charset="0"/>
            </a:endParaRPr>
          </a:p>
        </p:txBody>
      </p:sp>
      <p:sp>
        <p:nvSpPr>
          <p:cNvPr id="851" name="TextBox 23"/>
          <p:cNvSpPr txBox="1"/>
          <p:nvPr/>
        </p:nvSpPr>
        <p:spPr bwMode="auto">
          <a:xfrm>
            <a:off x="4333098" y="2335474"/>
            <a:ext cx="506676" cy="235493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lIns="103650" tIns="51825" rIns="103650" bIns="51825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50" dirty="0" smtClean="0">
                <a:latin typeface="Arial" charset="0"/>
                <a:cs typeface="Arial" charset="0"/>
              </a:rPr>
              <a:t>20</a:t>
            </a:r>
            <a:endParaRPr lang="ru-RU" sz="850" dirty="0">
              <a:latin typeface="Arial" charset="0"/>
              <a:cs typeface="Arial" charset="0"/>
            </a:endParaRPr>
          </a:p>
        </p:txBody>
      </p:sp>
      <p:grpSp>
        <p:nvGrpSpPr>
          <p:cNvPr id="8240" name="Group 316"/>
          <p:cNvGrpSpPr>
            <a:grpSpLocks/>
          </p:cNvGrpSpPr>
          <p:nvPr/>
        </p:nvGrpSpPr>
        <p:grpSpPr bwMode="auto">
          <a:xfrm>
            <a:off x="2580617" y="3819708"/>
            <a:ext cx="184901" cy="144411"/>
            <a:chOff x="4727" y="2506"/>
            <a:chExt cx="706" cy="1172"/>
          </a:xfrm>
        </p:grpSpPr>
        <p:sp>
          <p:nvSpPr>
            <p:cNvPr id="9438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439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440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441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442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443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444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445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446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447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448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449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450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451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452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453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454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455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456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457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458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459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460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461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462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463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464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465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466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467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468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469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470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471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472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473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474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475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476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477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478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479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480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481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482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483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484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485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486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487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488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489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490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491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492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493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494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495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496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497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498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499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500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501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502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503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504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505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506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507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508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509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510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511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512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513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514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515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8241" name="Group 316"/>
          <p:cNvGrpSpPr>
            <a:grpSpLocks/>
          </p:cNvGrpSpPr>
          <p:nvPr/>
        </p:nvGrpSpPr>
        <p:grpSpPr bwMode="auto">
          <a:xfrm>
            <a:off x="2823551" y="3706340"/>
            <a:ext cx="184901" cy="144411"/>
            <a:chOff x="4727" y="2506"/>
            <a:chExt cx="706" cy="1172"/>
          </a:xfrm>
        </p:grpSpPr>
        <p:sp>
          <p:nvSpPr>
            <p:cNvPr id="9360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361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362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363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364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365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366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367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368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369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370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371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372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373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374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375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376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377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378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379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380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381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382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383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384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385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386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387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388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389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390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391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392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393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394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395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396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397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398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399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400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401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402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403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404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405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406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407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408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409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410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411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412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413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414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415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416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417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418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419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420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421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422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423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424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425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426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427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428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429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430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431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432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433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434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435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436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437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8242" name="Group 316"/>
          <p:cNvGrpSpPr>
            <a:grpSpLocks/>
          </p:cNvGrpSpPr>
          <p:nvPr/>
        </p:nvGrpSpPr>
        <p:grpSpPr bwMode="auto">
          <a:xfrm>
            <a:off x="2710182" y="3949273"/>
            <a:ext cx="184901" cy="144411"/>
            <a:chOff x="4727" y="2506"/>
            <a:chExt cx="706" cy="1172"/>
          </a:xfrm>
        </p:grpSpPr>
        <p:sp>
          <p:nvSpPr>
            <p:cNvPr id="9282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283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284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285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286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287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288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289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290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291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292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293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294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295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296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297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298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299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300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301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302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303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304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305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306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307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308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309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310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311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312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313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314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315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316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317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318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319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320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321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322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323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324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325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326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327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328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329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330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331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332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333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334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335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336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337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338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339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340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341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342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343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344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345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346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347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348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349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350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351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352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353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354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355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356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357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358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359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8243" name="Group 316"/>
          <p:cNvGrpSpPr>
            <a:grpSpLocks/>
          </p:cNvGrpSpPr>
          <p:nvPr/>
        </p:nvGrpSpPr>
        <p:grpSpPr bwMode="auto">
          <a:xfrm>
            <a:off x="3341812" y="3455308"/>
            <a:ext cx="184901" cy="144411"/>
            <a:chOff x="4727" y="2506"/>
            <a:chExt cx="706" cy="1172"/>
          </a:xfrm>
        </p:grpSpPr>
        <p:sp>
          <p:nvSpPr>
            <p:cNvPr id="9204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205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206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207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208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209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210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211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212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213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214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215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216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217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218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219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220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221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222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223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224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225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226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227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228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229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230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231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232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233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234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235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236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237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238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239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240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241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242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243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244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245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246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247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248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249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250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251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252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253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254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255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256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257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258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259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260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261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262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263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264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265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266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267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268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269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270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271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272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273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274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275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276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277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278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279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280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281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8244" name="Group 316"/>
          <p:cNvGrpSpPr>
            <a:grpSpLocks/>
          </p:cNvGrpSpPr>
          <p:nvPr/>
        </p:nvGrpSpPr>
        <p:grpSpPr bwMode="auto">
          <a:xfrm>
            <a:off x="3204148" y="3892589"/>
            <a:ext cx="184901" cy="144411"/>
            <a:chOff x="4727" y="2506"/>
            <a:chExt cx="706" cy="1172"/>
          </a:xfrm>
        </p:grpSpPr>
        <p:sp>
          <p:nvSpPr>
            <p:cNvPr id="9126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127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128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129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130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131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132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133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134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135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136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137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138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139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140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141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142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143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144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145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146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147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148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149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150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151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152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153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154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155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156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157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158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159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160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161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162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163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164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165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166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167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168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169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170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171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172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173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174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175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176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177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178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179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180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181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182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183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184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185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186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187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188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189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190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191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192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193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194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195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196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197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198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199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200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201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202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203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8245" name="Group 316"/>
          <p:cNvGrpSpPr>
            <a:grpSpLocks/>
          </p:cNvGrpSpPr>
          <p:nvPr/>
        </p:nvGrpSpPr>
        <p:grpSpPr bwMode="auto">
          <a:xfrm>
            <a:off x="3568550" y="3625361"/>
            <a:ext cx="184901" cy="144411"/>
            <a:chOff x="4727" y="2506"/>
            <a:chExt cx="706" cy="1172"/>
          </a:xfrm>
        </p:grpSpPr>
        <p:sp>
          <p:nvSpPr>
            <p:cNvPr id="9048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049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050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051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052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053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054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055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056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057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058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059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060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061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062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063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064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065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066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067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068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069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070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071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072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073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074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075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076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077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078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079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080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081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082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083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084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085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086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087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088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089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090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091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092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093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094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095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096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097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098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099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100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101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102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103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104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105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106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107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108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109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110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111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112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113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114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115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116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117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118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119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120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121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122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123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124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125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8246" name="Group 316"/>
          <p:cNvGrpSpPr>
            <a:grpSpLocks/>
          </p:cNvGrpSpPr>
          <p:nvPr/>
        </p:nvGrpSpPr>
        <p:grpSpPr bwMode="auto">
          <a:xfrm>
            <a:off x="4143495" y="3641558"/>
            <a:ext cx="184901" cy="144411"/>
            <a:chOff x="4727" y="2506"/>
            <a:chExt cx="706" cy="1172"/>
          </a:xfrm>
        </p:grpSpPr>
        <p:sp>
          <p:nvSpPr>
            <p:cNvPr id="8970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971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972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973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974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975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976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977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978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979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980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981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982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983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984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985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986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987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988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989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990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991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992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993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994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995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996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997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998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999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000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001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002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003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004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005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006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007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008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009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010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011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012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013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014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015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016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017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018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019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020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021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022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023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024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025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026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027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028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029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030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031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032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033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034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035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036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037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038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039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040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041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042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043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044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045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046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047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8247" name="Group 316"/>
          <p:cNvGrpSpPr>
            <a:grpSpLocks/>
          </p:cNvGrpSpPr>
          <p:nvPr/>
        </p:nvGrpSpPr>
        <p:grpSpPr bwMode="auto">
          <a:xfrm>
            <a:off x="4750832" y="5868457"/>
            <a:ext cx="184901" cy="144411"/>
            <a:chOff x="4727" y="2506"/>
            <a:chExt cx="706" cy="1172"/>
          </a:xfrm>
        </p:grpSpPr>
        <p:sp>
          <p:nvSpPr>
            <p:cNvPr id="8892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893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894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895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896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897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898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899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900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901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902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903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904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905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906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907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908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909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910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911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912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913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914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915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916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917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918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919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920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921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922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923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924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925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926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927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928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929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930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931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932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933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934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935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936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937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938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939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940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941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942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943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944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945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946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947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948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949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950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951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952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953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954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955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956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957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958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959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960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961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962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963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964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965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966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967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968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969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8248" name="Group 316"/>
          <p:cNvGrpSpPr>
            <a:grpSpLocks/>
          </p:cNvGrpSpPr>
          <p:nvPr/>
        </p:nvGrpSpPr>
        <p:grpSpPr bwMode="auto">
          <a:xfrm>
            <a:off x="4540288" y="4686176"/>
            <a:ext cx="184901" cy="144411"/>
            <a:chOff x="4727" y="2506"/>
            <a:chExt cx="706" cy="1172"/>
          </a:xfrm>
        </p:grpSpPr>
        <p:sp>
          <p:nvSpPr>
            <p:cNvPr id="8814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815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816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817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818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819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820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821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822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823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824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825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826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827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828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829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830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831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832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833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834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835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836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837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838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839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840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841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842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843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844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845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846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847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848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849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850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851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852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853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854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855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856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857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858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859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860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861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862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863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864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865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866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867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868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869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870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871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872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873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874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875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876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877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878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879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880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881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882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883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884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885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886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887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888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889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890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891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8249" name="Group 316"/>
          <p:cNvGrpSpPr>
            <a:grpSpLocks/>
          </p:cNvGrpSpPr>
          <p:nvPr/>
        </p:nvGrpSpPr>
        <p:grpSpPr bwMode="auto">
          <a:xfrm>
            <a:off x="4572680" y="5042480"/>
            <a:ext cx="184901" cy="144411"/>
            <a:chOff x="4727" y="2506"/>
            <a:chExt cx="706" cy="1172"/>
          </a:xfrm>
        </p:grpSpPr>
        <p:sp>
          <p:nvSpPr>
            <p:cNvPr id="8736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737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738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739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740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741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742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743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744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745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746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747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748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749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750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751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752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753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754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755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756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757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758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759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760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761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762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763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764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765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766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767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768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769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770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771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772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773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774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775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776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777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778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779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780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781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782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783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784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785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786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787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788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789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790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791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792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793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794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795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796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797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798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799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800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801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802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803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804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805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806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807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808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809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810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811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812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813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8250" name="Group 316"/>
          <p:cNvGrpSpPr>
            <a:grpSpLocks/>
          </p:cNvGrpSpPr>
          <p:nvPr/>
        </p:nvGrpSpPr>
        <p:grpSpPr bwMode="auto">
          <a:xfrm>
            <a:off x="4540288" y="4378458"/>
            <a:ext cx="184901" cy="144411"/>
            <a:chOff x="4727" y="2506"/>
            <a:chExt cx="706" cy="1172"/>
          </a:xfrm>
        </p:grpSpPr>
        <p:sp>
          <p:nvSpPr>
            <p:cNvPr id="8658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659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660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661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662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663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664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665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666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667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668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669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670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671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672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673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674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675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676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677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678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679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680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681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682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683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684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685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686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687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688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689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690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691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692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693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694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695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696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697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698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699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700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701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702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703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704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705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706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707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708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709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710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711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712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713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714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715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716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717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718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719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720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721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722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723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724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725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726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727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728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729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730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731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732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733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734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735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8251" name="Group 316"/>
          <p:cNvGrpSpPr>
            <a:grpSpLocks/>
          </p:cNvGrpSpPr>
          <p:nvPr/>
        </p:nvGrpSpPr>
        <p:grpSpPr bwMode="auto">
          <a:xfrm>
            <a:off x="5228602" y="2912753"/>
            <a:ext cx="184901" cy="144411"/>
            <a:chOff x="4727" y="2506"/>
            <a:chExt cx="706" cy="1172"/>
          </a:xfrm>
        </p:grpSpPr>
        <p:sp>
          <p:nvSpPr>
            <p:cNvPr id="8580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581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582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583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584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585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586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587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588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589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590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591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592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593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594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595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596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597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598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599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600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601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602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603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604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605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606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607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608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609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610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611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612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613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614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615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616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617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618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619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620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621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622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623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624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625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626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627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628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629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630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631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632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633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634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635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636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637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638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639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640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641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642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643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644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645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646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647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648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649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650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651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652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653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654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655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656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657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8252" name="Group 316"/>
          <p:cNvGrpSpPr>
            <a:grpSpLocks/>
          </p:cNvGrpSpPr>
          <p:nvPr/>
        </p:nvGrpSpPr>
        <p:grpSpPr bwMode="auto">
          <a:xfrm>
            <a:off x="5260994" y="3139492"/>
            <a:ext cx="184901" cy="144411"/>
            <a:chOff x="4727" y="2506"/>
            <a:chExt cx="706" cy="1172"/>
          </a:xfrm>
        </p:grpSpPr>
        <p:sp>
          <p:nvSpPr>
            <p:cNvPr id="8502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503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504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505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506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507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508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509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510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511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512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513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514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515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516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517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518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519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520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521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522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523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524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525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526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527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528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529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530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531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532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533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534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535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536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537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538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539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540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541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542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543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544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545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546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547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548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549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550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551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552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553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554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555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556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557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558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559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560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561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562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563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564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565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566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567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568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569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570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571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572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573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574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575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576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577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578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579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8253" name="Group 316"/>
          <p:cNvGrpSpPr>
            <a:grpSpLocks/>
          </p:cNvGrpSpPr>
          <p:nvPr/>
        </p:nvGrpSpPr>
        <p:grpSpPr bwMode="auto">
          <a:xfrm>
            <a:off x="6184144" y="2953243"/>
            <a:ext cx="184901" cy="144411"/>
            <a:chOff x="4727" y="2506"/>
            <a:chExt cx="706" cy="1172"/>
          </a:xfrm>
        </p:grpSpPr>
        <p:sp>
          <p:nvSpPr>
            <p:cNvPr id="8424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425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426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427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428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429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430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431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432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433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434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435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436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437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438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439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440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441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442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443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444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445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446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447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448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449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450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451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452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453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454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455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456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457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458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459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460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461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462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463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464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465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466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467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468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469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470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471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472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473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474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475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476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477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478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479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480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481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482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483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484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485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486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487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488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489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490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491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492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493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494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495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496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497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498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499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500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501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8254" name="Group 316"/>
          <p:cNvGrpSpPr>
            <a:grpSpLocks/>
          </p:cNvGrpSpPr>
          <p:nvPr/>
        </p:nvGrpSpPr>
        <p:grpSpPr bwMode="auto">
          <a:xfrm>
            <a:off x="6386590" y="3034221"/>
            <a:ext cx="184901" cy="144411"/>
            <a:chOff x="4727" y="2506"/>
            <a:chExt cx="706" cy="1172"/>
          </a:xfrm>
        </p:grpSpPr>
        <p:sp>
          <p:nvSpPr>
            <p:cNvPr id="8346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347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348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349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350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351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352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353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354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355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356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357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358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359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360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361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362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363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364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365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366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367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368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369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370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371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372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373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374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375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376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377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378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379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380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381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382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383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384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385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386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387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388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389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390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391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392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393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394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395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396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397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398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399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400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401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402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403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404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405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406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407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408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409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410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411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412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413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414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415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416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417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418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419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420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421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422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423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8255" name="Group 316"/>
          <p:cNvGrpSpPr>
            <a:grpSpLocks/>
          </p:cNvGrpSpPr>
          <p:nvPr/>
        </p:nvGrpSpPr>
        <p:grpSpPr bwMode="auto">
          <a:xfrm>
            <a:off x="6159851" y="3204274"/>
            <a:ext cx="184901" cy="144411"/>
            <a:chOff x="4727" y="2506"/>
            <a:chExt cx="706" cy="1172"/>
          </a:xfrm>
        </p:grpSpPr>
        <p:sp>
          <p:nvSpPr>
            <p:cNvPr id="8268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269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270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271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272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273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274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275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276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277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278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279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280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281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282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283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284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285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286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287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288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289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290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291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292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293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294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295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296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297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298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299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300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301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302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303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304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305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306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307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308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309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310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311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312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313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314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315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316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317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318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319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320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321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322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323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324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325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326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327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328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329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330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331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332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333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334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335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336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337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338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339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340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341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342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343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344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345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8256" name="Группа 119"/>
          <p:cNvGrpSpPr>
            <a:grpSpLocks/>
          </p:cNvGrpSpPr>
          <p:nvPr/>
        </p:nvGrpSpPr>
        <p:grpSpPr bwMode="auto">
          <a:xfrm>
            <a:off x="5506627" y="5680857"/>
            <a:ext cx="201097" cy="160607"/>
            <a:chOff x="214313" y="8958263"/>
            <a:chExt cx="642937" cy="500062"/>
          </a:xfrm>
        </p:grpSpPr>
        <p:sp>
          <p:nvSpPr>
            <p:cNvPr id="8263" name="Прямоугольник 15"/>
            <p:cNvSpPr>
              <a:spLocks noChangeArrowheads="1"/>
            </p:cNvSpPr>
            <p:nvPr/>
          </p:nvSpPr>
          <p:spPr bwMode="auto">
            <a:xfrm>
              <a:off x="214313" y="9172575"/>
              <a:ext cx="642937" cy="285750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defTabSz="1276350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68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8264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2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defTabSz="1276350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68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grpSp>
          <p:nvGrpSpPr>
            <p:cNvPr id="8265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8266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8267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</p:grpSp>
      <p:grpSp>
        <p:nvGrpSpPr>
          <p:cNvPr id="8257" name="Группа 629"/>
          <p:cNvGrpSpPr>
            <a:grpSpLocks/>
          </p:cNvGrpSpPr>
          <p:nvPr/>
        </p:nvGrpSpPr>
        <p:grpSpPr bwMode="auto">
          <a:xfrm>
            <a:off x="3746703" y="3576776"/>
            <a:ext cx="282075" cy="229437"/>
            <a:chOff x="142483" y="3760971"/>
            <a:chExt cx="346075" cy="386605"/>
          </a:xfrm>
        </p:grpSpPr>
        <p:sp>
          <p:nvSpPr>
            <p:cNvPr id="2132" name="Line 281"/>
            <p:cNvSpPr>
              <a:spLocks noChangeShapeType="1"/>
            </p:cNvSpPr>
            <p:nvPr/>
          </p:nvSpPr>
          <p:spPr bwMode="auto">
            <a:xfrm>
              <a:off x="203750" y="3847389"/>
              <a:ext cx="0" cy="30018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1086614">
                <a:buClr>
                  <a:srgbClr val="000000"/>
                </a:buClr>
                <a:buSzPct val="100000"/>
                <a:defRPr/>
              </a:pPr>
              <a:endParaRPr lang="ru-RU" sz="68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  <a:cs typeface="Arial" charset="0"/>
              </a:endParaRPr>
            </a:p>
          </p:txBody>
        </p:sp>
        <p:sp>
          <p:nvSpPr>
            <p:cNvPr id="2133" name="Freeform 285"/>
            <p:cNvSpPr>
              <a:spLocks/>
            </p:cNvSpPr>
            <p:nvPr/>
          </p:nvSpPr>
          <p:spPr bwMode="auto">
            <a:xfrm>
              <a:off x="198782" y="3795082"/>
              <a:ext cx="269905" cy="227415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1086614">
                <a:defRPr/>
              </a:pPr>
              <a:endParaRPr lang="ru-RU" sz="68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  <a:cs typeface="Arial" charset="0"/>
              </a:endParaRPr>
            </a:p>
          </p:txBody>
        </p:sp>
        <p:sp>
          <p:nvSpPr>
            <p:cNvPr id="2134" name="Text Box 286"/>
            <p:cNvSpPr txBox="1">
              <a:spLocks noChangeArrowheads="1"/>
            </p:cNvSpPr>
            <p:nvPr/>
          </p:nvSpPr>
          <p:spPr bwMode="auto">
            <a:xfrm>
              <a:off x="142483" y="3760971"/>
              <a:ext cx="346075" cy="25299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96862" tIns="48431" rIns="96862" bIns="48431">
              <a:spAutoFit/>
            </a:bodyPr>
            <a:lstStyle/>
            <a:p>
              <a:pPr algn="ctr" defTabSz="873451">
                <a:defRPr/>
              </a:pPr>
              <a:endParaRPr lang="ru-RU" sz="34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j-lt"/>
                <a:cs typeface="Arial" charset="0"/>
              </a:endParaRPr>
            </a:p>
          </p:txBody>
        </p:sp>
      </p:grpSp>
      <p:cxnSp>
        <p:nvCxnSpPr>
          <p:cNvPr id="3" name="Прямая соединительная линия 2"/>
          <p:cNvCxnSpPr/>
          <p:nvPr/>
        </p:nvCxnSpPr>
        <p:spPr>
          <a:xfrm flipV="1">
            <a:off x="-16082" y="3947067"/>
            <a:ext cx="4201275" cy="891212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" name="Прямая соединительная линия 5"/>
          <p:cNvCxnSpPr/>
          <p:nvPr/>
        </p:nvCxnSpPr>
        <p:spPr>
          <a:xfrm>
            <a:off x="4185193" y="3937379"/>
            <a:ext cx="2647509" cy="1065581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" name="Прямая соединительная линия 8"/>
          <p:cNvCxnSpPr/>
          <p:nvPr/>
        </p:nvCxnSpPr>
        <p:spPr>
          <a:xfrm>
            <a:off x="6861763" y="5032023"/>
            <a:ext cx="1210888" cy="959022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224" name="Прямоугольник 1982"/>
          <p:cNvSpPr>
            <a:spLocks noChangeArrowheads="1"/>
          </p:cNvSpPr>
          <p:nvPr/>
        </p:nvSpPr>
        <p:spPr bwMode="auto">
          <a:xfrm>
            <a:off x="3466158" y="3842653"/>
            <a:ext cx="718996" cy="281801"/>
          </a:xfrm>
          <a:prstGeom prst="rect">
            <a:avLst/>
          </a:prstGeom>
          <a:solidFill>
            <a:srgbClr val="FFFF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45859" tIns="22929" rIns="45859" bIns="22929">
            <a:spAutoFit/>
          </a:bodyPr>
          <a:lstStyle>
            <a:lvl1pPr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FontTx/>
              <a:buNone/>
            </a:pPr>
            <a:r>
              <a:rPr lang="ru-RU" altLang="ru-RU" sz="1530" b="1">
                <a:latin typeface="Times New Roman" panose="02020603050405020304" pitchFamily="18" charset="0"/>
                <a:cs typeface="Times New Roman" panose="02020603050405020304" pitchFamily="18" charset="0"/>
              </a:rPr>
              <a:t>Волхов</a:t>
            </a:r>
          </a:p>
        </p:txBody>
      </p:sp>
      <p:cxnSp>
        <p:nvCxnSpPr>
          <p:cNvPr id="12" name="Прямая соединительная линия 11"/>
          <p:cNvCxnSpPr/>
          <p:nvPr/>
        </p:nvCxnSpPr>
        <p:spPr>
          <a:xfrm flipH="1">
            <a:off x="5621813" y="3036478"/>
            <a:ext cx="164682" cy="1462753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Прямая соединительная линия 14"/>
          <p:cNvCxnSpPr/>
          <p:nvPr/>
        </p:nvCxnSpPr>
        <p:spPr>
          <a:xfrm flipV="1">
            <a:off x="5786494" y="758171"/>
            <a:ext cx="784656" cy="2278307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15" name="Text Box 2"/>
          <p:cNvSpPr txBox="1">
            <a:spLocks noChangeArrowheads="1"/>
          </p:cNvSpPr>
          <p:nvPr/>
        </p:nvSpPr>
        <p:spPr bwMode="auto">
          <a:xfrm>
            <a:off x="-16084" y="4477"/>
            <a:ext cx="10377207" cy="759747"/>
          </a:xfrm>
          <a:prstGeom prst="rect">
            <a:avLst/>
          </a:prstGeom>
          <a:solidFill>
            <a:schemeClr val="accent1">
              <a:lumMod val="50000"/>
            </a:schemeClr>
          </a:solidFill>
          <a:ln w="9525">
            <a:noFill/>
            <a:miter lim="800000"/>
            <a:headEnd/>
            <a:tailEnd/>
          </a:ln>
        </p:spPr>
        <p:txBody>
          <a:bodyPr lIns="39620" tIns="19811" rIns="39620" bIns="19811" anchor="ctr"/>
          <a:lstStyle>
            <a:defPPr>
              <a:defRPr lang="ru-RU"/>
            </a:defPPr>
            <a:lvl1pPr algn="ctr">
              <a:defRPr sz="140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ru-RU" sz="1200" dirty="0"/>
              <a:t>ИНФОРМАЦИОННЫЕ МАТЕРИАЛЫ </a:t>
            </a:r>
            <a:r>
              <a:rPr lang="ru-RU" sz="1200" dirty="0" smtClean="0"/>
              <a:t>ПО ПОРЫВАМ ВЕТРА НА ТЕРРИТОРИИ</a:t>
            </a:r>
            <a:endParaRPr lang="ru-RU" sz="1200" dirty="0"/>
          </a:p>
          <a:p>
            <a:r>
              <a:rPr lang="ru-RU" sz="1200" dirty="0"/>
              <a:t>ЛЕНИНГРАДСКОЙ ОБЛАСТИ (РИСК НАРУШЕНИЯ ЭЛЕКТРОСНАБЖЕНИЯ НА </a:t>
            </a:r>
            <a:r>
              <a:rPr lang="ru-RU" sz="1200" dirty="0" smtClean="0"/>
              <a:t>15.10.2021)</a:t>
            </a:r>
            <a:endParaRPr lang="ru-RU" sz="1200" dirty="0"/>
          </a:p>
        </p:txBody>
      </p:sp>
      <p:sp>
        <p:nvSpPr>
          <p:cNvPr id="1519" name="Text Box 97"/>
          <p:cNvSpPr txBox="1">
            <a:spLocks noChangeArrowheads="1"/>
          </p:cNvSpPr>
          <p:nvPr/>
        </p:nvSpPr>
        <p:spPr bwMode="auto">
          <a:xfrm>
            <a:off x="8307331" y="7558233"/>
            <a:ext cx="1460939" cy="19848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27982" tIns="63992" rIns="127982" bIns="63992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endParaRPr lang="ru-RU" altLang="ru-RU" sz="450" b="0" dirty="0">
              <a:solidFill>
                <a:srgbClr val="000000"/>
              </a:solidFill>
              <a:cs typeface="Arial" panose="020B0604020202020204" pitchFamily="34" charset="0"/>
            </a:endParaRPr>
          </a:p>
        </p:txBody>
      </p:sp>
      <p:grpSp>
        <p:nvGrpSpPr>
          <p:cNvPr id="1520" name="Группа 1519"/>
          <p:cNvGrpSpPr/>
          <p:nvPr/>
        </p:nvGrpSpPr>
        <p:grpSpPr>
          <a:xfrm>
            <a:off x="8137993" y="6467179"/>
            <a:ext cx="2602103" cy="1750645"/>
            <a:chOff x="9401428" y="3528486"/>
            <a:chExt cx="2977611" cy="3327495"/>
          </a:xfrm>
        </p:grpSpPr>
        <p:grpSp>
          <p:nvGrpSpPr>
            <p:cNvPr id="1521" name="Группа 1145"/>
            <p:cNvGrpSpPr/>
            <p:nvPr/>
          </p:nvGrpSpPr>
          <p:grpSpPr>
            <a:xfrm>
              <a:off x="9401428" y="3528486"/>
              <a:ext cx="2977611" cy="3327495"/>
              <a:chOff x="6759625" y="4893992"/>
              <a:chExt cx="2425033" cy="1971674"/>
            </a:xfrm>
          </p:grpSpPr>
          <p:sp>
            <p:nvSpPr>
              <p:cNvPr id="1526" name="Rectangle 93"/>
              <p:cNvSpPr>
                <a:spLocks noChangeArrowheads="1"/>
              </p:cNvSpPr>
              <p:nvPr/>
            </p:nvSpPr>
            <p:spPr bwMode="auto">
              <a:xfrm>
                <a:off x="6759625" y="4918615"/>
                <a:ext cx="2096871" cy="1921565"/>
              </a:xfrm>
              <a:prstGeom prst="rect">
                <a:avLst/>
              </a:prstGeom>
              <a:solidFill>
                <a:schemeClr val="bg1"/>
              </a:solidFill>
              <a:ln w="1905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675" dirty="0">
                  <a:solidFill>
                    <a:srgbClr val="000000"/>
                  </a:solidFill>
                  <a:latin typeface="Calibri" panose="020F050202020403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27" name="Text Box 97"/>
              <p:cNvSpPr txBox="1">
                <a:spLocks noChangeArrowheads="1"/>
              </p:cNvSpPr>
              <p:nvPr/>
            </p:nvSpPr>
            <p:spPr bwMode="auto">
              <a:xfrm>
                <a:off x="7197788" y="4893992"/>
                <a:ext cx="1606383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i="1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Условные обозначения</a:t>
                </a:r>
              </a:p>
            </p:txBody>
          </p:sp>
          <p:sp>
            <p:nvSpPr>
              <p:cNvPr id="1528" name="Text Box 97"/>
              <p:cNvSpPr txBox="1">
                <a:spLocks noChangeArrowheads="1"/>
              </p:cNvSpPr>
              <p:nvPr/>
            </p:nvSpPr>
            <p:spPr bwMode="auto">
              <a:xfrm>
                <a:off x="7187581" y="6232909"/>
                <a:ext cx="1609849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529" name="TextBox 10"/>
              <p:cNvSpPr txBox="1"/>
              <p:nvPr/>
            </p:nvSpPr>
            <p:spPr>
              <a:xfrm>
                <a:off x="6814224" y="6637475"/>
                <a:ext cx="919351" cy="220980"/>
              </a:xfrm>
              <a:prstGeom prst="rect">
                <a:avLst/>
              </a:prstGeom>
              <a:solidFill>
                <a:schemeClr val="bg1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algn="ctr">
                  <a:defRPr sz="700" b="1"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</a:lstStyle>
              <a:p>
                <a:pPr algn="l">
                  <a:defRPr/>
                </a:pPr>
                <a:r>
                  <a:rPr lang="ru-RU" sz="675" dirty="0">
                    <a:solidFill>
                      <a:prstClr val="black"/>
                    </a:solidFill>
                  </a:rPr>
                  <a:t>ГО Керчь   </a:t>
                </a:r>
              </a:p>
            </p:txBody>
          </p:sp>
          <p:sp>
            <p:nvSpPr>
              <p:cNvPr id="1530" name="Прямоугольник 1529"/>
              <p:cNvSpPr/>
              <p:nvPr/>
            </p:nvSpPr>
            <p:spPr>
              <a:xfrm>
                <a:off x="6821544" y="6110531"/>
                <a:ext cx="527227" cy="138165"/>
              </a:xfrm>
              <a:prstGeom prst="rect">
                <a:avLst/>
              </a:prstGeom>
              <a:solidFill>
                <a:srgbClr val="FFFF00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>
                  <a:defRPr/>
                </a:pPr>
                <a:r>
                  <a:rPr lang="ru-RU" sz="675" dirty="0">
                    <a:solidFill>
                      <a:prstClr val="black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321/20</a:t>
                </a:r>
              </a:p>
            </p:txBody>
          </p:sp>
          <p:sp>
            <p:nvSpPr>
              <p:cNvPr id="1531" name="Text Box 97"/>
              <p:cNvSpPr txBox="1">
                <a:spLocks noChangeArrowheads="1"/>
              </p:cNvSpPr>
              <p:nvPr/>
            </p:nvSpPr>
            <p:spPr bwMode="auto">
              <a:xfrm>
                <a:off x="7308981" y="6603122"/>
                <a:ext cx="1831079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- муниципальное образование</a:t>
                </a:r>
              </a:p>
            </p:txBody>
          </p:sp>
          <p:sp>
            <p:nvSpPr>
              <p:cNvPr id="1532" name="Text Box 97"/>
              <p:cNvSpPr txBox="1">
                <a:spLocks noChangeArrowheads="1"/>
              </p:cNvSpPr>
              <p:nvPr/>
            </p:nvSpPr>
            <p:spPr bwMode="auto">
              <a:xfrm>
                <a:off x="7254310" y="5904606"/>
                <a:ext cx="1896493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 - линии электропередач 110 кВт</a:t>
                </a:r>
              </a:p>
            </p:txBody>
          </p:sp>
          <p:cxnSp>
            <p:nvCxnSpPr>
              <p:cNvPr id="1533" name="Прямая соединительная линия 1532"/>
              <p:cNvCxnSpPr/>
              <p:nvPr/>
            </p:nvCxnSpPr>
            <p:spPr>
              <a:xfrm>
                <a:off x="6955007" y="5999758"/>
                <a:ext cx="275997" cy="0"/>
              </a:xfrm>
              <a:prstGeom prst="line">
                <a:avLst/>
              </a:prstGeom>
              <a:ln w="38100">
                <a:solidFill>
                  <a:schemeClr val="accent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34" name="Text Box 97"/>
              <p:cNvSpPr txBox="1">
                <a:spLocks noChangeArrowheads="1"/>
              </p:cNvSpPr>
              <p:nvPr/>
            </p:nvSpPr>
            <p:spPr bwMode="auto">
              <a:xfrm>
                <a:off x="7286006" y="6092783"/>
                <a:ext cx="1898652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127985" tIns="63994" rIns="127985" bIns="63994">
                <a:spAutoFit/>
              </a:bodyPr>
              <a:lstStyle>
                <a:lvl1pPr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1pPr>
                <a:lvl2pPr marL="742950" indent="-28575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2pPr>
                <a:lvl3pPr marL="11430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3pPr>
                <a:lvl4pPr marL="16002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4pPr>
                <a:lvl5pPr marL="20574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kern="0" dirty="0">
                    <a:solidFill>
                      <a:srgbClr val="000000"/>
                    </a:solidFill>
                    <a:latin typeface="Times New Roman" pitchFamily="18" charset="0"/>
                  </a:rPr>
                  <a:t>- </a:t>
                </a:r>
                <a:r>
                  <a:rPr lang="ru-RU" altLang="ru-RU" sz="675" dirty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rPr>
                  <a:t>протяженность ЛЭП/ТП (шт.)</a:t>
                </a:r>
              </a:p>
            </p:txBody>
          </p:sp>
        </p:grpSp>
        <p:sp>
          <p:nvSpPr>
            <p:cNvPr id="1522" name="Скругленный прямоугольник 1521"/>
            <p:cNvSpPr/>
            <p:nvPr/>
          </p:nvSpPr>
          <p:spPr>
            <a:xfrm>
              <a:off x="9661923" y="6214698"/>
              <a:ext cx="282820" cy="225201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675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60%</a:t>
              </a:r>
            </a:p>
          </p:txBody>
        </p:sp>
        <p:sp>
          <p:nvSpPr>
            <p:cNvPr id="1523" name="Text Box 97"/>
            <p:cNvSpPr txBox="1">
              <a:spLocks noChangeArrowheads="1"/>
            </p:cNvSpPr>
            <p:nvPr/>
          </p:nvSpPr>
          <p:spPr bwMode="auto">
            <a:xfrm>
              <a:off x="10113052" y="6153650"/>
              <a:ext cx="2046139" cy="35136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80200" tIns="40101" rIns="80200" bIns="40101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defTabSz="801689">
                <a:defRPr/>
              </a:pPr>
              <a:r>
                <a: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rPr>
                <a:t> - износ электроэнергетических систем </a:t>
              </a:r>
            </a:p>
          </p:txBody>
        </p:sp>
        <p:sp>
          <p:nvSpPr>
            <p:cNvPr id="1524" name="Прямоугольник 1523"/>
            <p:cNvSpPr/>
            <p:nvPr/>
          </p:nvSpPr>
          <p:spPr>
            <a:xfrm>
              <a:off x="9477456" y="5946998"/>
              <a:ext cx="658385" cy="197832"/>
            </a:xfrm>
            <a:prstGeom prst="rect">
              <a:avLst/>
            </a:prstGeom>
            <a:solidFill>
              <a:srgbClr val="92D050"/>
            </a:solidFill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lIns="68571" tIns="34286" rIns="68571" bIns="34286" anchor="ctr"/>
            <a:lstStyle/>
            <a:p>
              <a:pPr algn="ctr"/>
              <a:r>
                <a:rPr lang="ru-RU" sz="675" kern="0" dirty="0">
                  <a:solidFill>
                    <a:prstClr val="black"/>
                  </a:solidFill>
                  <a:cs typeface="Times New Roman" panose="02020603050405020304" pitchFamily="18" charset="0"/>
                </a:rPr>
                <a:t>19/330</a:t>
              </a:r>
            </a:p>
          </p:txBody>
        </p:sp>
        <p:sp>
          <p:nvSpPr>
            <p:cNvPr id="1525" name="Text Box 97"/>
            <p:cNvSpPr txBox="1">
              <a:spLocks noChangeArrowheads="1"/>
            </p:cNvSpPr>
            <p:nvPr/>
          </p:nvSpPr>
          <p:spPr bwMode="auto">
            <a:xfrm>
              <a:off x="10063858" y="5864760"/>
              <a:ext cx="1648083" cy="44305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73" tIns="63988" rIns="127973" bIns="63988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кол-во домов /населения</a:t>
              </a:r>
            </a:p>
          </p:txBody>
        </p:sp>
      </p:grpSp>
      <p:sp>
        <p:nvSpPr>
          <p:cNvPr id="1535" name="Text Box 97"/>
          <p:cNvSpPr txBox="1">
            <a:spLocks noChangeArrowheads="1"/>
          </p:cNvSpPr>
          <p:nvPr/>
        </p:nvSpPr>
        <p:spPr bwMode="auto">
          <a:xfrm>
            <a:off x="8651665" y="6604516"/>
            <a:ext cx="1506131" cy="20080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89" tIns="47996" rIns="95989" bIns="47996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675" b="0" kern="0" dirty="0">
                <a:solidFill>
                  <a:srgbClr val="000000"/>
                </a:solidFill>
                <a:cs typeface="Arial" panose="020B0604020202020204" pitchFamily="34" charset="0"/>
              </a:rPr>
              <a:t>- количество осадков, мм</a:t>
            </a:r>
          </a:p>
        </p:txBody>
      </p:sp>
      <p:sp>
        <p:nvSpPr>
          <p:cNvPr id="1536" name="TextBox 23"/>
          <p:cNvSpPr txBox="1"/>
          <p:nvPr/>
        </p:nvSpPr>
        <p:spPr>
          <a:xfrm>
            <a:off x="8270590" y="6627814"/>
            <a:ext cx="383894" cy="219291"/>
          </a:xfrm>
          <a:prstGeom prst="rect">
            <a:avLst/>
          </a:prstGeom>
          <a:solidFill>
            <a:srgbClr val="4F81BD">
              <a:lumMod val="75000"/>
            </a:srgbClr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25" kern="0" dirty="0">
                <a:solidFill>
                  <a:prstClr val="black"/>
                </a:solidFill>
              </a:rPr>
              <a:t>20</a:t>
            </a:r>
          </a:p>
        </p:txBody>
      </p:sp>
      <p:sp>
        <p:nvSpPr>
          <p:cNvPr id="1537" name="TextBox 23"/>
          <p:cNvSpPr txBox="1"/>
          <p:nvPr/>
        </p:nvSpPr>
        <p:spPr>
          <a:xfrm>
            <a:off x="8282179" y="6782376"/>
            <a:ext cx="372305" cy="219291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25" kern="0" dirty="0">
                <a:solidFill>
                  <a:prstClr val="black"/>
                </a:solidFill>
              </a:rPr>
              <a:t>3</a:t>
            </a:r>
          </a:p>
        </p:txBody>
      </p:sp>
      <p:sp>
        <p:nvSpPr>
          <p:cNvPr id="1538" name="Text Box 97"/>
          <p:cNvSpPr txBox="1">
            <a:spLocks noChangeArrowheads="1"/>
          </p:cNvSpPr>
          <p:nvPr/>
        </p:nvSpPr>
        <p:spPr bwMode="auto">
          <a:xfrm>
            <a:off x="8651665" y="6772475"/>
            <a:ext cx="1018906" cy="20080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89" tIns="47996" rIns="95989" bIns="47996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675" b="0" kern="0" dirty="0">
                <a:solidFill>
                  <a:srgbClr val="000000"/>
                </a:solidFill>
                <a:cs typeface="Arial" panose="020B0604020202020204" pitchFamily="34" charset="0"/>
              </a:rPr>
              <a:t>- порывы ветра, м/с</a:t>
            </a:r>
          </a:p>
        </p:txBody>
      </p:sp>
      <p:grpSp>
        <p:nvGrpSpPr>
          <p:cNvPr id="1539" name="Группа 629"/>
          <p:cNvGrpSpPr>
            <a:grpSpLocks/>
          </p:cNvGrpSpPr>
          <p:nvPr/>
        </p:nvGrpSpPr>
        <p:grpSpPr bwMode="auto">
          <a:xfrm>
            <a:off x="8390876" y="6988467"/>
            <a:ext cx="155099" cy="151307"/>
            <a:chOff x="142483" y="3760971"/>
            <a:chExt cx="346075" cy="386605"/>
          </a:xfrm>
        </p:grpSpPr>
        <p:sp>
          <p:nvSpPr>
            <p:cNvPr id="1540" name="Line 281"/>
            <p:cNvSpPr>
              <a:spLocks noChangeShapeType="1"/>
            </p:cNvSpPr>
            <p:nvPr/>
          </p:nvSpPr>
          <p:spPr bwMode="auto">
            <a:xfrm>
              <a:off x="203673" y="3847248"/>
              <a:ext cx="0" cy="30032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958830">
                <a:buClr>
                  <a:srgbClr val="000000"/>
                </a:buClr>
                <a:buSzPct val="100000"/>
                <a:defRPr/>
              </a:pPr>
              <a:endParaRPr lang="ru-RU" sz="6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</a:endParaRPr>
            </a:p>
          </p:txBody>
        </p:sp>
        <p:sp>
          <p:nvSpPr>
            <p:cNvPr id="1541" name="Freeform 285"/>
            <p:cNvSpPr>
              <a:spLocks/>
            </p:cNvSpPr>
            <p:nvPr/>
          </p:nvSpPr>
          <p:spPr bwMode="auto">
            <a:xfrm>
              <a:off x="198223" y="3795140"/>
              <a:ext cx="270456" cy="228326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958830">
                <a:defRPr/>
              </a:pPr>
              <a:endParaRPr lang="ru-RU" sz="60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</a:endParaRPr>
            </a:p>
          </p:txBody>
        </p:sp>
        <p:sp>
          <p:nvSpPr>
            <p:cNvPr id="1542" name="Text Box 286"/>
            <p:cNvSpPr txBox="1">
              <a:spLocks noChangeArrowheads="1"/>
            </p:cNvSpPr>
            <p:nvPr/>
          </p:nvSpPr>
          <p:spPr bwMode="auto">
            <a:xfrm>
              <a:off x="142483" y="3760971"/>
              <a:ext cx="346075" cy="33842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85450" tIns="42725" rIns="85450" bIns="42725">
              <a:spAutoFit/>
            </a:bodyPr>
            <a:lstStyle/>
            <a:p>
              <a:pPr algn="ctr" defTabSz="770733">
                <a:defRPr/>
              </a:pPr>
              <a:endParaRPr lang="ru-RU" sz="3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j-lt"/>
              </a:endParaRPr>
            </a:p>
          </p:txBody>
        </p:sp>
      </p:grpSp>
      <p:sp>
        <p:nvSpPr>
          <p:cNvPr id="1543" name="Text Box 97"/>
          <p:cNvSpPr txBox="1">
            <a:spLocks noChangeArrowheads="1"/>
          </p:cNvSpPr>
          <p:nvPr/>
        </p:nvSpPr>
        <p:spPr bwMode="auto">
          <a:xfrm>
            <a:off x="8611820" y="6940093"/>
            <a:ext cx="1716335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пожарно-спасательные формирования</a:t>
            </a:r>
          </a:p>
        </p:txBody>
      </p:sp>
      <p:grpSp>
        <p:nvGrpSpPr>
          <p:cNvPr id="1544" name="Group 316"/>
          <p:cNvGrpSpPr>
            <a:grpSpLocks/>
          </p:cNvGrpSpPr>
          <p:nvPr/>
        </p:nvGrpSpPr>
        <p:grpSpPr bwMode="auto">
          <a:xfrm>
            <a:off x="8379708" y="7164087"/>
            <a:ext cx="139927" cy="111367"/>
            <a:chOff x="4727" y="2506"/>
            <a:chExt cx="706" cy="1172"/>
          </a:xfrm>
        </p:grpSpPr>
        <p:sp>
          <p:nvSpPr>
            <p:cNvPr id="1545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07 h 135"/>
                <a:gd name="T2" fmla="*/ 0 w 139"/>
                <a:gd name="T3" fmla="*/ 73 h 135"/>
                <a:gd name="T4" fmla="*/ 5 w 139"/>
                <a:gd name="T5" fmla="*/ 73 h 135"/>
                <a:gd name="T6" fmla="*/ 5 w 139"/>
                <a:gd name="T7" fmla="*/ 37 h 135"/>
                <a:gd name="T8" fmla="*/ 10 w 139"/>
                <a:gd name="T9" fmla="*/ 37 h 135"/>
                <a:gd name="T10" fmla="*/ 10 w 139"/>
                <a:gd name="T11" fmla="*/ 0 h 135"/>
                <a:gd name="T12" fmla="*/ 15 w 139"/>
                <a:gd name="T13" fmla="*/ 0 h 135"/>
                <a:gd name="T14" fmla="*/ 15 w 139"/>
                <a:gd name="T15" fmla="*/ 107 h 135"/>
                <a:gd name="T16" fmla="*/ 0 w 139"/>
                <a:gd name="T17" fmla="*/ 107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46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971 h 1278"/>
                <a:gd name="T2" fmla="*/ 0 w 1946"/>
                <a:gd name="T3" fmla="*/ 78 h 1278"/>
                <a:gd name="T4" fmla="*/ 84 w 1946"/>
                <a:gd name="T5" fmla="*/ 78 h 1278"/>
                <a:gd name="T6" fmla="*/ 84 w 1946"/>
                <a:gd name="T7" fmla="*/ 71 h 1278"/>
                <a:gd name="T8" fmla="*/ 84 w 1946"/>
                <a:gd name="T9" fmla="*/ 62 h 1278"/>
                <a:gd name="T10" fmla="*/ 85 w 1946"/>
                <a:gd name="T11" fmla="*/ 55 h 1278"/>
                <a:gd name="T12" fmla="*/ 85 w 1946"/>
                <a:gd name="T13" fmla="*/ 48 h 1278"/>
                <a:gd name="T14" fmla="*/ 86 w 1946"/>
                <a:gd name="T15" fmla="*/ 42 h 1278"/>
                <a:gd name="T16" fmla="*/ 88 w 1946"/>
                <a:gd name="T17" fmla="*/ 35 h 1278"/>
                <a:gd name="T18" fmla="*/ 89 w 1946"/>
                <a:gd name="T19" fmla="*/ 29 h 1278"/>
                <a:gd name="T20" fmla="*/ 91 w 1946"/>
                <a:gd name="T21" fmla="*/ 23 h 1278"/>
                <a:gd name="T22" fmla="*/ 92 w 1946"/>
                <a:gd name="T23" fmla="*/ 18 h 1278"/>
                <a:gd name="T24" fmla="*/ 94 w 1946"/>
                <a:gd name="T25" fmla="*/ 14 h 1278"/>
                <a:gd name="T26" fmla="*/ 96 w 1946"/>
                <a:gd name="T27" fmla="*/ 10 h 1278"/>
                <a:gd name="T28" fmla="*/ 98 w 1946"/>
                <a:gd name="T29" fmla="*/ 6 h 1278"/>
                <a:gd name="T30" fmla="*/ 101 w 1946"/>
                <a:gd name="T31" fmla="*/ 3 h 1278"/>
                <a:gd name="T32" fmla="*/ 103 w 1946"/>
                <a:gd name="T33" fmla="*/ 3 h 1278"/>
                <a:gd name="T34" fmla="*/ 105 w 1946"/>
                <a:gd name="T35" fmla="*/ 0 h 1278"/>
                <a:gd name="T36" fmla="*/ 108 w 1946"/>
                <a:gd name="T37" fmla="*/ 0 h 1278"/>
                <a:gd name="T38" fmla="*/ 110 w 1946"/>
                <a:gd name="T39" fmla="*/ 0 h 1278"/>
                <a:gd name="T40" fmla="*/ 113 w 1946"/>
                <a:gd name="T41" fmla="*/ 3 h 1278"/>
                <a:gd name="T42" fmla="*/ 115 w 1946"/>
                <a:gd name="T43" fmla="*/ 3 h 1278"/>
                <a:gd name="T44" fmla="*/ 118 w 1946"/>
                <a:gd name="T45" fmla="*/ 6 h 1278"/>
                <a:gd name="T46" fmla="*/ 120 w 1946"/>
                <a:gd name="T47" fmla="*/ 10 h 1278"/>
                <a:gd name="T48" fmla="*/ 122 w 1946"/>
                <a:gd name="T49" fmla="*/ 14 h 1278"/>
                <a:gd name="T50" fmla="*/ 124 w 1946"/>
                <a:gd name="T51" fmla="*/ 18 h 1278"/>
                <a:gd name="T52" fmla="*/ 125 w 1946"/>
                <a:gd name="T53" fmla="*/ 23 h 1278"/>
                <a:gd name="T54" fmla="*/ 127 w 1946"/>
                <a:gd name="T55" fmla="*/ 29 h 1278"/>
                <a:gd name="T56" fmla="*/ 128 w 1946"/>
                <a:gd name="T57" fmla="*/ 35 h 1278"/>
                <a:gd name="T58" fmla="*/ 130 w 1946"/>
                <a:gd name="T59" fmla="*/ 42 h 1278"/>
                <a:gd name="T60" fmla="*/ 130 w 1946"/>
                <a:gd name="T61" fmla="*/ 48 h 1278"/>
                <a:gd name="T62" fmla="*/ 131 w 1946"/>
                <a:gd name="T63" fmla="*/ 55 h 1278"/>
                <a:gd name="T64" fmla="*/ 132 w 1946"/>
                <a:gd name="T65" fmla="*/ 62 h 1278"/>
                <a:gd name="T66" fmla="*/ 132 w 1946"/>
                <a:gd name="T67" fmla="*/ 71 h 1278"/>
                <a:gd name="T68" fmla="*/ 132 w 1946"/>
                <a:gd name="T69" fmla="*/ 78 h 1278"/>
                <a:gd name="T70" fmla="*/ 216 w 1946"/>
                <a:gd name="T71" fmla="*/ 78 h 1278"/>
                <a:gd name="T72" fmla="*/ 216 w 1946"/>
                <a:gd name="T73" fmla="*/ 970 h 1278"/>
                <a:gd name="T74" fmla="*/ 0 w 1946"/>
                <a:gd name="T75" fmla="*/ 971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47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48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49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50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51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52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53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54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55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56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57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58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59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60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61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62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48 w 440"/>
                <a:gd name="T1" fmla="*/ 78 h 102"/>
                <a:gd name="T2" fmla="*/ 48 w 440"/>
                <a:gd name="T3" fmla="*/ 70 h 102"/>
                <a:gd name="T4" fmla="*/ 48 w 440"/>
                <a:gd name="T5" fmla="*/ 63 h 102"/>
                <a:gd name="T6" fmla="*/ 47 w 440"/>
                <a:gd name="T7" fmla="*/ 55 h 102"/>
                <a:gd name="T8" fmla="*/ 46 w 440"/>
                <a:gd name="T9" fmla="*/ 49 h 102"/>
                <a:gd name="T10" fmla="*/ 45 w 440"/>
                <a:gd name="T11" fmla="*/ 42 h 102"/>
                <a:gd name="T12" fmla="*/ 44 w 440"/>
                <a:gd name="T13" fmla="*/ 35 h 102"/>
                <a:gd name="T14" fmla="*/ 43 w 440"/>
                <a:gd name="T15" fmla="*/ 29 h 102"/>
                <a:gd name="T16" fmla="*/ 41 w 440"/>
                <a:gd name="T17" fmla="*/ 23 h 102"/>
                <a:gd name="T18" fmla="*/ 39 w 440"/>
                <a:gd name="T19" fmla="*/ 18 h 102"/>
                <a:gd name="T20" fmla="*/ 38 w 440"/>
                <a:gd name="T21" fmla="*/ 14 h 102"/>
                <a:gd name="T22" fmla="*/ 36 w 440"/>
                <a:gd name="T23" fmla="*/ 10 h 102"/>
                <a:gd name="T24" fmla="*/ 34 w 440"/>
                <a:gd name="T25" fmla="*/ 6 h 102"/>
                <a:gd name="T26" fmla="*/ 32 w 440"/>
                <a:gd name="T27" fmla="*/ 3 h 102"/>
                <a:gd name="T28" fmla="*/ 29 w 440"/>
                <a:gd name="T29" fmla="*/ 3 h 102"/>
                <a:gd name="T30" fmla="*/ 27 w 440"/>
                <a:gd name="T31" fmla="*/ 0 h 102"/>
                <a:gd name="T32" fmla="*/ 24 w 440"/>
                <a:gd name="T33" fmla="*/ 0 h 102"/>
                <a:gd name="T34" fmla="*/ 22 w 440"/>
                <a:gd name="T35" fmla="*/ 0 h 102"/>
                <a:gd name="T36" fmla="*/ 19 w 440"/>
                <a:gd name="T37" fmla="*/ 3 h 102"/>
                <a:gd name="T38" fmla="*/ 17 w 440"/>
                <a:gd name="T39" fmla="*/ 3 h 102"/>
                <a:gd name="T40" fmla="*/ 15 w 440"/>
                <a:gd name="T41" fmla="*/ 6 h 102"/>
                <a:gd name="T42" fmla="*/ 13 w 440"/>
                <a:gd name="T43" fmla="*/ 10 h 102"/>
                <a:gd name="T44" fmla="*/ 11 w 440"/>
                <a:gd name="T45" fmla="*/ 14 h 102"/>
                <a:gd name="T46" fmla="*/ 9 w 440"/>
                <a:gd name="T47" fmla="*/ 18 h 102"/>
                <a:gd name="T48" fmla="*/ 7 w 440"/>
                <a:gd name="T49" fmla="*/ 23 h 102"/>
                <a:gd name="T50" fmla="*/ 6 w 440"/>
                <a:gd name="T51" fmla="*/ 29 h 102"/>
                <a:gd name="T52" fmla="*/ 4 w 440"/>
                <a:gd name="T53" fmla="*/ 35 h 102"/>
                <a:gd name="T54" fmla="*/ 3 w 440"/>
                <a:gd name="T55" fmla="*/ 42 h 102"/>
                <a:gd name="T56" fmla="*/ 2 w 440"/>
                <a:gd name="T57" fmla="*/ 49 h 102"/>
                <a:gd name="T58" fmla="*/ 1 w 440"/>
                <a:gd name="T59" fmla="*/ 55 h 102"/>
                <a:gd name="T60" fmla="*/ 0 w 440"/>
                <a:gd name="T61" fmla="*/ 63 h 102"/>
                <a:gd name="T62" fmla="*/ 0 w 440"/>
                <a:gd name="T63" fmla="*/ 70 h 102"/>
                <a:gd name="T64" fmla="*/ 0 w 440"/>
                <a:gd name="T65" fmla="*/ 78 h 102"/>
                <a:gd name="T66" fmla="*/ 48 w 440"/>
                <a:gd name="T67" fmla="*/ 78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63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100 w 1847"/>
                <a:gd name="T1" fmla="*/ 50 h 168"/>
                <a:gd name="T2" fmla="*/ 95 w 1847"/>
                <a:gd name="T3" fmla="*/ 53 h 168"/>
                <a:gd name="T4" fmla="*/ 91 w 1847"/>
                <a:gd name="T5" fmla="*/ 60 h 168"/>
                <a:gd name="T6" fmla="*/ 87 w 1847"/>
                <a:gd name="T7" fmla="*/ 68 h 168"/>
                <a:gd name="T8" fmla="*/ 84 w 1847"/>
                <a:gd name="T9" fmla="*/ 79 h 168"/>
                <a:gd name="T10" fmla="*/ 81 w 1847"/>
                <a:gd name="T11" fmla="*/ 92 h 168"/>
                <a:gd name="T12" fmla="*/ 79 w 1847"/>
                <a:gd name="T13" fmla="*/ 105 h 168"/>
                <a:gd name="T14" fmla="*/ 78 w 1847"/>
                <a:gd name="T15" fmla="*/ 121 h 168"/>
                <a:gd name="T16" fmla="*/ 0 w 1847"/>
                <a:gd name="T17" fmla="*/ 129 h 168"/>
                <a:gd name="T18" fmla="*/ 1 w 1847"/>
                <a:gd name="T19" fmla="*/ 88 h 168"/>
                <a:gd name="T20" fmla="*/ 6 w 1847"/>
                <a:gd name="T21" fmla="*/ 88 h 168"/>
                <a:gd name="T22" fmla="*/ 16 w 1847"/>
                <a:gd name="T23" fmla="*/ 88 h 168"/>
                <a:gd name="T24" fmla="*/ 28 w 1847"/>
                <a:gd name="T25" fmla="*/ 88 h 168"/>
                <a:gd name="T26" fmla="*/ 41 w 1847"/>
                <a:gd name="T27" fmla="*/ 88 h 168"/>
                <a:gd name="T28" fmla="*/ 54 w 1847"/>
                <a:gd name="T29" fmla="*/ 88 h 168"/>
                <a:gd name="T30" fmla="*/ 65 w 1847"/>
                <a:gd name="T31" fmla="*/ 88 h 168"/>
                <a:gd name="T32" fmla="*/ 71 w 1847"/>
                <a:gd name="T33" fmla="*/ 88 h 168"/>
                <a:gd name="T34" fmla="*/ 74 w 1847"/>
                <a:gd name="T35" fmla="*/ 80 h 168"/>
                <a:gd name="T36" fmla="*/ 76 w 1847"/>
                <a:gd name="T37" fmla="*/ 64 h 168"/>
                <a:gd name="T38" fmla="*/ 79 w 1847"/>
                <a:gd name="T39" fmla="*/ 47 h 168"/>
                <a:gd name="T40" fmla="*/ 83 w 1847"/>
                <a:gd name="T41" fmla="*/ 33 h 168"/>
                <a:gd name="T42" fmla="*/ 86 w 1847"/>
                <a:gd name="T43" fmla="*/ 21 h 168"/>
                <a:gd name="T44" fmla="*/ 91 w 1847"/>
                <a:gd name="T45" fmla="*/ 10 h 168"/>
                <a:gd name="T46" fmla="*/ 95 w 1847"/>
                <a:gd name="T47" fmla="*/ 4 h 168"/>
                <a:gd name="T48" fmla="*/ 100 w 1847"/>
                <a:gd name="T49" fmla="*/ 1 h 168"/>
                <a:gd name="T50" fmla="*/ 105 w 1847"/>
                <a:gd name="T51" fmla="*/ 1 h 168"/>
                <a:gd name="T52" fmla="*/ 110 w 1847"/>
                <a:gd name="T53" fmla="*/ 4 h 168"/>
                <a:gd name="T54" fmla="*/ 114 w 1847"/>
                <a:gd name="T55" fmla="*/ 10 h 168"/>
                <a:gd name="T56" fmla="*/ 119 w 1847"/>
                <a:gd name="T57" fmla="*/ 21 h 168"/>
                <a:gd name="T58" fmla="*/ 123 w 1847"/>
                <a:gd name="T59" fmla="*/ 33 h 168"/>
                <a:gd name="T60" fmla="*/ 126 w 1847"/>
                <a:gd name="T61" fmla="*/ 47 h 168"/>
                <a:gd name="T62" fmla="*/ 129 w 1847"/>
                <a:gd name="T63" fmla="*/ 64 h 168"/>
                <a:gd name="T64" fmla="*/ 131 w 1847"/>
                <a:gd name="T65" fmla="*/ 80 h 168"/>
                <a:gd name="T66" fmla="*/ 134 w 1847"/>
                <a:gd name="T67" fmla="*/ 88 h 168"/>
                <a:gd name="T68" fmla="*/ 140 w 1847"/>
                <a:gd name="T69" fmla="*/ 88 h 168"/>
                <a:gd name="T70" fmla="*/ 151 w 1847"/>
                <a:gd name="T71" fmla="*/ 88 h 168"/>
                <a:gd name="T72" fmla="*/ 163 w 1847"/>
                <a:gd name="T73" fmla="*/ 88 h 168"/>
                <a:gd name="T74" fmla="*/ 176 w 1847"/>
                <a:gd name="T75" fmla="*/ 88 h 168"/>
                <a:gd name="T76" fmla="*/ 189 w 1847"/>
                <a:gd name="T77" fmla="*/ 88 h 168"/>
                <a:gd name="T78" fmla="*/ 198 w 1847"/>
                <a:gd name="T79" fmla="*/ 88 h 168"/>
                <a:gd name="T80" fmla="*/ 204 w 1847"/>
                <a:gd name="T81" fmla="*/ 88 h 168"/>
                <a:gd name="T82" fmla="*/ 205 w 1847"/>
                <a:gd name="T83" fmla="*/ 129 h 168"/>
                <a:gd name="T84" fmla="*/ 127 w 1847"/>
                <a:gd name="T85" fmla="*/ 121 h 168"/>
                <a:gd name="T86" fmla="*/ 126 w 1847"/>
                <a:gd name="T87" fmla="*/ 105 h 168"/>
                <a:gd name="T88" fmla="*/ 124 w 1847"/>
                <a:gd name="T89" fmla="*/ 92 h 168"/>
                <a:gd name="T90" fmla="*/ 121 w 1847"/>
                <a:gd name="T91" fmla="*/ 79 h 168"/>
                <a:gd name="T92" fmla="*/ 118 w 1847"/>
                <a:gd name="T93" fmla="*/ 68 h 168"/>
                <a:gd name="T94" fmla="*/ 114 w 1847"/>
                <a:gd name="T95" fmla="*/ 60 h 168"/>
                <a:gd name="T96" fmla="*/ 110 w 1847"/>
                <a:gd name="T97" fmla="*/ 53 h 168"/>
                <a:gd name="T98" fmla="*/ 105 w 1847"/>
                <a:gd name="T99" fmla="*/ 50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64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65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66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67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68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69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70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71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72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73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74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75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76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77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78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79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80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81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82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83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84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85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86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87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88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89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90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91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92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93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94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95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96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97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98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99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21 w 216"/>
                <a:gd name="T1" fmla="*/ 163 h 373"/>
                <a:gd name="T2" fmla="*/ 3 w 216"/>
                <a:gd name="T3" fmla="*/ 163 h 373"/>
                <a:gd name="T4" fmla="*/ 3 w 216"/>
                <a:gd name="T5" fmla="*/ 260 h 373"/>
                <a:gd name="T6" fmla="*/ 21 w 216"/>
                <a:gd name="T7" fmla="*/ 260 h 373"/>
                <a:gd name="T8" fmla="*/ 24 w 216"/>
                <a:gd name="T9" fmla="*/ 281 h 373"/>
                <a:gd name="T10" fmla="*/ 0 w 216"/>
                <a:gd name="T11" fmla="*/ 281 h 373"/>
                <a:gd name="T12" fmla="*/ 0 w 216"/>
                <a:gd name="T13" fmla="*/ 0 h 373"/>
                <a:gd name="T14" fmla="*/ 24 w 216"/>
                <a:gd name="T15" fmla="*/ 0 h 373"/>
                <a:gd name="T16" fmla="*/ 21 w 216"/>
                <a:gd name="T17" fmla="*/ 22 h 373"/>
                <a:gd name="T18" fmla="*/ 3 w 216"/>
                <a:gd name="T19" fmla="*/ 22 h 373"/>
                <a:gd name="T20" fmla="*/ 3 w 216"/>
                <a:gd name="T21" fmla="*/ 129 h 373"/>
                <a:gd name="T22" fmla="*/ 21 w 216"/>
                <a:gd name="T23" fmla="*/ 129 h 373"/>
                <a:gd name="T24" fmla="*/ 21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00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01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02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03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21 w 216"/>
                <a:gd name="T1" fmla="*/ 165 h 372"/>
                <a:gd name="T2" fmla="*/ 3 w 216"/>
                <a:gd name="T3" fmla="*/ 165 h 372"/>
                <a:gd name="T4" fmla="*/ 3 w 216"/>
                <a:gd name="T5" fmla="*/ 260 h 372"/>
                <a:gd name="T6" fmla="*/ 21 w 216"/>
                <a:gd name="T7" fmla="*/ 260 h 372"/>
                <a:gd name="T8" fmla="*/ 24 w 216"/>
                <a:gd name="T9" fmla="*/ 282 h 372"/>
                <a:gd name="T10" fmla="*/ 0 w 216"/>
                <a:gd name="T11" fmla="*/ 282 h 372"/>
                <a:gd name="T12" fmla="*/ 0 w 216"/>
                <a:gd name="T13" fmla="*/ 0 h 372"/>
                <a:gd name="T14" fmla="*/ 24 w 216"/>
                <a:gd name="T15" fmla="*/ 0 h 372"/>
                <a:gd name="T16" fmla="*/ 21 w 216"/>
                <a:gd name="T17" fmla="*/ 21 h 372"/>
                <a:gd name="T18" fmla="*/ 3 w 216"/>
                <a:gd name="T19" fmla="*/ 21 h 372"/>
                <a:gd name="T20" fmla="*/ 3 w 216"/>
                <a:gd name="T21" fmla="*/ 130 h 372"/>
                <a:gd name="T22" fmla="*/ 21 w 216"/>
                <a:gd name="T23" fmla="*/ 130 h 372"/>
                <a:gd name="T24" fmla="*/ 21 w 216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04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05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21 w 217"/>
                <a:gd name="T1" fmla="*/ 165 h 372"/>
                <a:gd name="T2" fmla="*/ 3 w 217"/>
                <a:gd name="T3" fmla="*/ 165 h 372"/>
                <a:gd name="T4" fmla="*/ 3 w 217"/>
                <a:gd name="T5" fmla="*/ 260 h 372"/>
                <a:gd name="T6" fmla="*/ 21 w 217"/>
                <a:gd name="T7" fmla="*/ 260 h 372"/>
                <a:gd name="T8" fmla="*/ 24 w 217"/>
                <a:gd name="T9" fmla="*/ 282 h 372"/>
                <a:gd name="T10" fmla="*/ 0 w 217"/>
                <a:gd name="T11" fmla="*/ 282 h 372"/>
                <a:gd name="T12" fmla="*/ 0 w 217"/>
                <a:gd name="T13" fmla="*/ 0 h 372"/>
                <a:gd name="T14" fmla="*/ 24 w 217"/>
                <a:gd name="T15" fmla="*/ 0 h 372"/>
                <a:gd name="T16" fmla="*/ 21 w 217"/>
                <a:gd name="T17" fmla="*/ 21 h 372"/>
                <a:gd name="T18" fmla="*/ 3 w 217"/>
                <a:gd name="T19" fmla="*/ 21 h 372"/>
                <a:gd name="T20" fmla="*/ 3 w 217"/>
                <a:gd name="T21" fmla="*/ 130 h 372"/>
                <a:gd name="T22" fmla="*/ 21 w 217"/>
                <a:gd name="T23" fmla="*/ 130 h 372"/>
                <a:gd name="T24" fmla="*/ 21 w 217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06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07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08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09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3 w 216"/>
                <a:gd name="T1" fmla="*/ 163 h 373"/>
                <a:gd name="T2" fmla="*/ 20 w 216"/>
                <a:gd name="T3" fmla="*/ 163 h 373"/>
                <a:gd name="T4" fmla="*/ 20 w 216"/>
                <a:gd name="T5" fmla="*/ 260 h 373"/>
                <a:gd name="T6" fmla="*/ 3 w 216"/>
                <a:gd name="T7" fmla="*/ 260 h 373"/>
                <a:gd name="T8" fmla="*/ 0 w 216"/>
                <a:gd name="T9" fmla="*/ 281 h 373"/>
                <a:gd name="T10" fmla="*/ 23 w 216"/>
                <a:gd name="T11" fmla="*/ 281 h 373"/>
                <a:gd name="T12" fmla="*/ 23 w 216"/>
                <a:gd name="T13" fmla="*/ 0 h 373"/>
                <a:gd name="T14" fmla="*/ 0 w 216"/>
                <a:gd name="T15" fmla="*/ 0 h 373"/>
                <a:gd name="T16" fmla="*/ 3 w 216"/>
                <a:gd name="T17" fmla="*/ 22 h 373"/>
                <a:gd name="T18" fmla="*/ 20 w 216"/>
                <a:gd name="T19" fmla="*/ 22 h 373"/>
                <a:gd name="T20" fmla="*/ 20 w 216"/>
                <a:gd name="T21" fmla="*/ 129 h 373"/>
                <a:gd name="T22" fmla="*/ 3 w 216"/>
                <a:gd name="T23" fmla="*/ 129 h 373"/>
                <a:gd name="T24" fmla="*/ 3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10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11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12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13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14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3 w 215"/>
                <a:gd name="T1" fmla="*/ 165 h 372"/>
                <a:gd name="T2" fmla="*/ 21 w 215"/>
                <a:gd name="T3" fmla="*/ 165 h 372"/>
                <a:gd name="T4" fmla="*/ 21 w 215"/>
                <a:gd name="T5" fmla="*/ 260 h 372"/>
                <a:gd name="T6" fmla="*/ 3 w 215"/>
                <a:gd name="T7" fmla="*/ 260 h 372"/>
                <a:gd name="T8" fmla="*/ 0 w 215"/>
                <a:gd name="T9" fmla="*/ 282 h 372"/>
                <a:gd name="T10" fmla="*/ 24 w 215"/>
                <a:gd name="T11" fmla="*/ 282 h 372"/>
                <a:gd name="T12" fmla="*/ 24 w 215"/>
                <a:gd name="T13" fmla="*/ 0 h 372"/>
                <a:gd name="T14" fmla="*/ 0 w 215"/>
                <a:gd name="T15" fmla="*/ 0 h 372"/>
                <a:gd name="T16" fmla="*/ 3 w 215"/>
                <a:gd name="T17" fmla="*/ 21 h 372"/>
                <a:gd name="T18" fmla="*/ 21 w 215"/>
                <a:gd name="T19" fmla="*/ 21 h 372"/>
                <a:gd name="T20" fmla="*/ 21 w 215"/>
                <a:gd name="T21" fmla="*/ 130 h 372"/>
                <a:gd name="T22" fmla="*/ 3 w 215"/>
                <a:gd name="T23" fmla="*/ 130 h 372"/>
                <a:gd name="T24" fmla="*/ 3 w 215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15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16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17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18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19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20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21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22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2 w 37"/>
                <a:gd name="T1" fmla="*/ 36 h 38"/>
                <a:gd name="T2" fmla="*/ 3 w 37"/>
                <a:gd name="T3" fmla="*/ 34 h 38"/>
                <a:gd name="T4" fmla="*/ 3 w 37"/>
                <a:gd name="T5" fmla="*/ 30 h 38"/>
                <a:gd name="T6" fmla="*/ 4 w 37"/>
                <a:gd name="T7" fmla="*/ 23 h 38"/>
                <a:gd name="T8" fmla="*/ 4 w 37"/>
                <a:gd name="T9" fmla="*/ 19 h 38"/>
                <a:gd name="T10" fmla="*/ 4 w 37"/>
                <a:gd name="T11" fmla="*/ 12 h 38"/>
                <a:gd name="T12" fmla="*/ 3 w 37"/>
                <a:gd name="T13" fmla="*/ 5 h 38"/>
                <a:gd name="T14" fmla="*/ 3 w 37"/>
                <a:gd name="T15" fmla="*/ 1 h 38"/>
                <a:gd name="T16" fmla="*/ 2 w 37"/>
                <a:gd name="T17" fmla="*/ 0 h 38"/>
                <a:gd name="T18" fmla="*/ 1 w 37"/>
                <a:gd name="T19" fmla="*/ 1 h 38"/>
                <a:gd name="T20" fmla="*/ 1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23 h 38"/>
                <a:gd name="T28" fmla="*/ 1 w 37"/>
                <a:gd name="T29" fmla="*/ 30 h 38"/>
                <a:gd name="T30" fmla="*/ 1 w 37"/>
                <a:gd name="T31" fmla="*/ 34 h 38"/>
                <a:gd name="T32" fmla="*/ 2 w 37"/>
                <a:gd name="T33" fmla="*/ 36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</p:grpSp>
      <p:sp>
        <p:nvSpPr>
          <p:cNvPr id="1623" name="Text Box 97"/>
          <p:cNvSpPr txBox="1">
            <a:spLocks noChangeArrowheads="1"/>
          </p:cNvSpPr>
          <p:nvPr/>
        </p:nvSpPr>
        <p:spPr bwMode="auto">
          <a:xfrm>
            <a:off x="8597018" y="7104818"/>
            <a:ext cx="1396058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социально-значимый объект</a:t>
            </a:r>
          </a:p>
        </p:txBody>
      </p:sp>
      <p:grpSp>
        <p:nvGrpSpPr>
          <p:cNvPr id="1624" name="Группа 119"/>
          <p:cNvGrpSpPr>
            <a:grpSpLocks/>
          </p:cNvGrpSpPr>
          <p:nvPr/>
        </p:nvGrpSpPr>
        <p:grpSpPr bwMode="auto">
          <a:xfrm>
            <a:off x="8390834" y="7298870"/>
            <a:ext cx="117979" cy="105169"/>
            <a:chOff x="214313" y="8958263"/>
            <a:chExt cx="642937" cy="500062"/>
          </a:xfrm>
        </p:grpSpPr>
        <p:sp>
          <p:nvSpPr>
            <p:cNvPr id="1625" name="Прямоугольник 15"/>
            <p:cNvSpPr>
              <a:spLocks noChangeArrowheads="1"/>
            </p:cNvSpPr>
            <p:nvPr/>
          </p:nvSpPr>
          <p:spPr bwMode="auto">
            <a:xfrm>
              <a:off x="214313" y="9172575"/>
              <a:ext cx="642937" cy="285750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958055"/>
              <a:endParaRPr lang="ru-RU" sz="600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626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2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958055"/>
              <a:endParaRPr lang="ru-RU" sz="600" dirty="0"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1627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1628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  <p:cxnSp>
            <p:nvCxnSpPr>
              <p:cNvPr id="1629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</p:grpSp>
      </p:grpSp>
      <p:sp>
        <p:nvSpPr>
          <p:cNvPr id="1630" name="Text Box 97"/>
          <p:cNvSpPr txBox="1">
            <a:spLocks noChangeArrowheads="1"/>
          </p:cNvSpPr>
          <p:nvPr/>
        </p:nvSpPr>
        <p:spPr bwMode="auto">
          <a:xfrm>
            <a:off x="8592707" y="7243661"/>
            <a:ext cx="1373860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больница</a:t>
            </a:r>
          </a:p>
        </p:txBody>
      </p:sp>
      <p:sp>
        <p:nvSpPr>
          <p:cNvPr id="1408" name="TextBox 1407"/>
          <p:cNvSpPr txBox="1"/>
          <p:nvPr/>
        </p:nvSpPr>
        <p:spPr>
          <a:xfrm>
            <a:off x="-6289" y="7657475"/>
            <a:ext cx="1847305" cy="540166"/>
          </a:xfrm>
          <a:prstGeom prst="rect">
            <a:avLst/>
          </a:prstGeom>
          <a:solidFill>
            <a:schemeClr val="bg1">
              <a:alpha val="85000"/>
            </a:schemeClr>
          </a:solidFill>
          <a:ln>
            <a:solidFill>
              <a:schemeClr val="tx1"/>
            </a:solidFill>
          </a:ln>
        </p:spPr>
        <p:txBody>
          <a:bodyPr wrap="square" lIns="77739" tIns="38871" rIns="77739" bIns="38871" rtlCol="0">
            <a:spAutoFit/>
          </a:bodyPr>
          <a:lstStyle/>
          <a:p>
            <a:r>
              <a:rPr lang="ru-RU" sz="6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17:00 15.10.2021</a:t>
            </a:r>
            <a:endParaRPr lang="ru-RU" sz="6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исп. ЦУКС ГУ МЧС по Ленинградской области</a:t>
            </a:r>
          </a:p>
          <a:p>
            <a:r>
              <a:rPr lang="ru-RU" altLang="ru-RU" sz="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 9 </a:t>
            </a:r>
            <a:r>
              <a:rPr lang="ru-RU" altLang="ru-RU" sz="6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Михеева В.В.</a:t>
            </a:r>
            <a:endParaRPr lang="ru-RU" sz="6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тел. 3930-1251</a:t>
            </a:r>
          </a:p>
          <a:p>
            <a:r>
              <a:rPr lang="ru-RU" sz="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использовались: АИУС РСЧС</a:t>
            </a:r>
          </a:p>
        </p:txBody>
      </p:sp>
    </p:spTree>
    <p:extLst>
      <p:ext uri="{BB962C8B-B14F-4D97-AF65-F5344CB8AC3E}">
        <p14:creationId xmlns:p14="http://schemas.microsoft.com/office/powerpoint/2010/main" val="1937046906"/>
      </p:ext>
    </p:extLst>
  </p:cSld>
  <p:clrMapOvr>
    <a:masterClrMapping/>
  </p:clrMapOvr>
  <p:transition spd="slow" advClick="0" advTm="3000"/>
  <p:timing>
    <p:tnLst>
      <p:par>
        <p:cTn id="1" dur="indefinite" restart="never" nodeType="tmRoot"/>
      </p:par>
    </p:tn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42" name="Picture 2" descr="G:\Всевол.jpg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6083" y="545482"/>
            <a:ext cx="10365204" cy="766348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0272" name="Прямоугольник 1982"/>
          <p:cNvSpPr>
            <a:spLocks noChangeArrowheads="1"/>
          </p:cNvSpPr>
          <p:nvPr/>
        </p:nvSpPr>
        <p:spPr bwMode="auto">
          <a:xfrm>
            <a:off x="4081753" y="4449989"/>
            <a:ext cx="1142463" cy="281801"/>
          </a:xfrm>
          <a:prstGeom prst="rect">
            <a:avLst/>
          </a:prstGeom>
          <a:solidFill>
            <a:srgbClr val="FFFF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45859" tIns="22929" rIns="45859" bIns="22929">
            <a:spAutoFit/>
          </a:bodyPr>
          <a:lstStyle>
            <a:lvl1pPr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FontTx/>
              <a:buNone/>
            </a:pPr>
            <a:r>
              <a:rPr lang="ru-RU" altLang="ru-RU" sz="1530" b="1">
                <a:latin typeface="Times New Roman" panose="02020603050405020304" pitchFamily="18" charset="0"/>
                <a:cs typeface="Times New Roman" panose="02020603050405020304" pitchFamily="18" charset="0"/>
              </a:rPr>
              <a:t>Всеволожск</a:t>
            </a:r>
          </a:p>
        </p:txBody>
      </p:sp>
      <p:sp>
        <p:nvSpPr>
          <p:cNvPr id="690" name="Скругленный прямоугольник 689"/>
          <p:cNvSpPr/>
          <p:nvPr/>
        </p:nvSpPr>
        <p:spPr>
          <a:xfrm>
            <a:off x="5914887" y="2764219"/>
            <a:ext cx="325262" cy="160606"/>
          </a:xfrm>
          <a:prstGeom prst="roundRect">
            <a:avLst/>
          </a:prstGeom>
          <a:solidFill>
            <a:schemeClr val="accent6">
              <a:lumMod val="20000"/>
              <a:lumOff val="80000"/>
            </a:schemeClr>
          </a:solidFill>
          <a:ln w="12700">
            <a:solidFill>
              <a:schemeClr val="tx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ru-RU" sz="765" b="1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65%</a:t>
            </a:r>
          </a:p>
        </p:txBody>
      </p:sp>
      <p:grpSp>
        <p:nvGrpSpPr>
          <p:cNvPr id="10280" name="Группа 151"/>
          <p:cNvGrpSpPr>
            <a:grpSpLocks/>
          </p:cNvGrpSpPr>
          <p:nvPr/>
        </p:nvGrpSpPr>
        <p:grpSpPr bwMode="auto">
          <a:xfrm>
            <a:off x="4957995" y="2440306"/>
            <a:ext cx="1622262" cy="499365"/>
            <a:chOff x="7486256" y="1031859"/>
            <a:chExt cx="1354754" cy="557564"/>
          </a:xfrm>
        </p:grpSpPr>
        <p:sp>
          <p:nvSpPr>
            <p:cNvPr id="692" name="TextBox 10"/>
            <p:cNvSpPr txBox="1"/>
            <p:nvPr/>
          </p:nvSpPr>
          <p:spPr>
            <a:xfrm>
              <a:off x="7486256" y="1031859"/>
              <a:ext cx="1354754" cy="205368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pPr>
                <a:defRPr/>
              </a:pPr>
              <a:r>
                <a:rPr lang="ru-RU" sz="595" dirty="0"/>
                <a:t>Всеволожский р-н</a:t>
              </a:r>
            </a:p>
          </p:txBody>
        </p:sp>
        <p:sp>
          <p:nvSpPr>
            <p:cNvPr id="693" name="Прямоугольник 692"/>
            <p:cNvSpPr/>
            <p:nvPr/>
          </p:nvSpPr>
          <p:spPr>
            <a:xfrm>
              <a:off x="7620379" y="1414619"/>
              <a:ext cx="698792" cy="174804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765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1458,5</a:t>
              </a:r>
              <a:r>
                <a:rPr lang="en-US" sz="765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/</a:t>
              </a:r>
              <a:r>
                <a:rPr lang="ru-RU" sz="765" b="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493</a:t>
              </a:r>
            </a:p>
          </p:txBody>
        </p:sp>
      </p:grpSp>
      <p:sp>
        <p:nvSpPr>
          <p:cNvPr id="694" name="Прямоугольник 693"/>
          <p:cNvSpPr/>
          <p:nvPr/>
        </p:nvSpPr>
        <p:spPr bwMode="auto">
          <a:xfrm>
            <a:off x="5117251" y="2955867"/>
            <a:ext cx="1120199" cy="184900"/>
          </a:xfrm>
          <a:prstGeom prst="rect">
            <a:avLst/>
          </a:prstGeom>
          <a:solidFill>
            <a:srgbClr val="92D050"/>
          </a:solidFill>
          <a:ln w="127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lIns="77736" tIns="38869" rIns="77736" bIns="38869" anchor="ctr"/>
          <a:lstStyle/>
          <a:p>
            <a:pPr algn="ctr">
              <a:defRPr/>
            </a:pPr>
            <a:r>
              <a:rPr lang="ru-RU" sz="765" kern="0" dirty="0">
                <a:solidFill>
                  <a:prstClr val="black"/>
                </a:solidFill>
                <a:cs typeface="Times New Roman" panose="02020603050405020304" pitchFamily="18" charset="0"/>
              </a:rPr>
              <a:t>88680/354723</a:t>
            </a:r>
          </a:p>
        </p:txBody>
      </p:sp>
      <p:sp>
        <p:nvSpPr>
          <p:cNvPr id="695" name="TextBox 23"/>
          <p:cNvSpPr txBox="1"/>
          <p:nvPr/>
        </p:nvSpPr>
        <p:spPr bwMode="auto">
          <a:xfrm>
            <a:off x="5117252" y="2527337"/>
            <a:ext cx="500214" cy="235493"/>
          </a:xfrm>
          <a:prstGeom prst="rect">
            <a:avLst/>
          </a:prstGeom>
          <a:solidFill>
            <a:schemeClr val="accent1">
              <a:lumMod val="75000"/>
            </a:schemeClr>
          </a:solidFill>
          <a:effectLst>
            <a:softEdge rad="63500"/>
          </a:effectLst>
        </p:spPr>
        <p:txBody>
          <a:bodyPr wrap="square" lIns="103650" tIns="51825" rIns="103650" bIns="51825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50" dirty="0" smtClean="0">
                <a:latin typeface="Arial" charset="0"/>
                <a:cs typeface="Arial" charset="0"/>
              </a:rPr>
              <a:t>2</a:t>
            </a:r>
            <a:endParaRPr lang="ru-RU" sz="850" dirty="0">
              <a:latin typeface="Arial" charset="0"/>
              <a:cs typeface="Arial" charset="0"/>
            </a:endParaRPr>
          </a:p>
        </p:txBody>
      </p:sp>
      <p:sp>
        <p:nvSpPr>
          <p:cNvPr id="696" name="TextBox 23"/>
          <p:cNvSpPr txBox="1"/>
          <p:nvPr/>
        </p:nvSpPr>
        <p:spPr bwMode="auto">
          <a:xfrm>
            <a:off x="5690597" y="2527337"/>
            <a:ext cx="506676" cy="235493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lIns="103650" tIns="51825" rIns="103650" bIns="51825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50" dirty="0" smtClean="0">
                <a:latin typeface="Arial" charset="0"/>
                <a:cs typeface="Arial" charset="0"/>
              </a:rPr>
              <a:t>20</a:t>
            </a:r>
            <a:endParaRPr lang="ru-RU" sz="850" dirty="0">
              <a:latin typeface="Arial" charset="0"/>
              <a:cs typeface="Arial" charset="0"/>
            </a:endParaRPr>
          </a:p>
        </p:txBody>
      </p:sp>
      <p:grpSp>
        <p:nvGrpSpPr>
          <p:cNvPr id="10288" name="Group 316"/>
          <p:cNvGrpSpPr>
            <a:grpSpLocks/>
          </p:cNvGrpSpPr>
          <p:nvPr/>
        </p:nvGrpSpPr>
        <p:grpSpPr bwMode="auto">
          <a:xfrm>
            <a:off x="3058388" y="3892589"/>
            <a:ext cx="184901" cy="144411"/>
            <a:chOff x="4727" y="2506"/>
            <a:chExt cx="706" cy="1172"/>
          </a:xfrm>
        </p:grpSpPr>
        <p:sp>
          <p:nvSpPr>
            <p:cNvPr id="11644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645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646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647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648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649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650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651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652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653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654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655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656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657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658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659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660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661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662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663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664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665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666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667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668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669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670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671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672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673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674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675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676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677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678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679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680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681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682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683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684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685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686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687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688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689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690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691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692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693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694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695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696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697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698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699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700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701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702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703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704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705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706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707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708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709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710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711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712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713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714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715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716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717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718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719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720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721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10289" name="Group 316"/>
          <p:cNvGrpSpPr>
            <a:grpSpLocks/>
          </p:cNvGrpSpPr>
          <p:nvPr/>
        </p:nvGrpSpPr>
        <p:grpSpPr bwMode="auto">
          <a:xfrm>
            <a:off x="3123170" y="4111230"/>
            <a:ext cx="184901" cy="144411"/>
            <a:chOff x="4727" y="2506"/>
            <a:chExt cx="706" cy="1172"/>
          </a:xfrm>
        </p:grpSpPr>
        <p:sp>
          <p:nvSpPr>
            <p:cNvPr id="11566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567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568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569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570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571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572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573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574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575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576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577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578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579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580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581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582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583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584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585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586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587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588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589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590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591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592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593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594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595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596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597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598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599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600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601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602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603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604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605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606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607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608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609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610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611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612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613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614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615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616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617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618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619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620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621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622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623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624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625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626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627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628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629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630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631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632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633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634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635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636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637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638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639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640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641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642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643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10290" name="Group 316"/>
          <p:cNvGrpSpPr>
            <a:grpSpLocks/>
          </p:cNvGrpSpPr>
          <p:nvPr/>
        </p:nvGrpSpPr>
        <p:grpSpPr bwMode="auto">
          <a:xfrm>
            <a:off x="2912627" y="4273186"/>
            <a:ext cx="184901" cy="144411"/>
            <a:chOff x="4727" y="2506"/>
            <a:chExt cx="706" cy="1172"/>
          </a:xfrm>
        </p:grpSpPr>
        <p:sp>
          <p:nvSpPr>
            <p:cNvPr id="11488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489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490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491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492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493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494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495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496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497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498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499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500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501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502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503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504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505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506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507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508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509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510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511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512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513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514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515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516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517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518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519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520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521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522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523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524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525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526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527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528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529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530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531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532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533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534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535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536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537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538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539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540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541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542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543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544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545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546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547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548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549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550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551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552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553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554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555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556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557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558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559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560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561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562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563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564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565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10291" name="Group 316"/>
          <p:cNvGrpSpPr>
            <a:grpSpLocks/>
          </p:cNvGrpSpPr>
          <p:nvPr/>
        </p:nvGrpSpPr>
        <p:grpSpPr bwMode="auto">
          <a:xfrm>
            <a:off x="3285127" y="3835906"/>
            <a:ext cx="184901" cy="144411"/>
            <a:chOff x="4727" y="2506"/>
            <a:chExt cx="706" cy="1172"/>
          </a:xfrm>
        </p:grpSpPr>
        <p:sp>
          <p:nvSpPr>
            <p:cNvPr id="11410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411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412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413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414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415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416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417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418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419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420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421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422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423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424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425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426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427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428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429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430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431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432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433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434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435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436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437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438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439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440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441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442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443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444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445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446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447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448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449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450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451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452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453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454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455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456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457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458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459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460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461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462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463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464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465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466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467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468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469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470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471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472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473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474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475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476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477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478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479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480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481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482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483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484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485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486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487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10292" name="Group 316"/>
          <p:cNvGrpSpPr>
            <a:grpSpLocks/>
          </p:cNvGrpSpPr>
          <p:nvPr/>
        </p:nvGrpSpPr>
        <p:grpSpPr bwMode="auto">
          <a:xfrm>
            <a:off x="2653496" y="4321774"/>
            <a:ext cx="184901" cy="144411"/>
            <a:chOff x="4727" y="2506"/>
            <a:chExt cx="706" cy="1172"/>
          </a:xfrm>
        </p:grpSpPr>
        <p:sp>
          <p:nvSpPr>
            <p:cNvPr id="11332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333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334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335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336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337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338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339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340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341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342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343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344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345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346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347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348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349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350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351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352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353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354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355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356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357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358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359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360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361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362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363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364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365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366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367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368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369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370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371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372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373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374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375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376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377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378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379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380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381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382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383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384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385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386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387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388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389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390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391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392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393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394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395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396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397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398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399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400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401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402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403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404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405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406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407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408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409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10293" name="Group 316"/>
          <p:cNvGrpSpPr>
            <a:grpSpLocks/>
          </p:cNvGrpSpPr>
          <p:nvPr/>
        </p:nvGrpSpPr>
        <p:grpSpPr bwMode="auto">
          <a:xfrm>
            <a:off x="3301322" y="4305577"/>
            <a:ext cx="184901" cy="144411"/>
            <a:chOff x="4727" y="2506"/>
            <a:chExt cx="706" cy="1172"/>
          </a:xfrm>
        </p:grpSpPr>
        <p:sp>
          <p:nvSpPr>
            <p:cNvPr id="11254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255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256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257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258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259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260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261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262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263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264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265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266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267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268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269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270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271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272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273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274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275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276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277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278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279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280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281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282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283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284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285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286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287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288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289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290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291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292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293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294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295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296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297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298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299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300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301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302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303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304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305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306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307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308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309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310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311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312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313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314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315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316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317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318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319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320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321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322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323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324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325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326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327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328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329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330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331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10294" name="Group 316"/>
          <p:cNvGrpSpPr>
            <a:grpSpLocks/>
          </p:cNvGrpSpPr>
          <p:nvPr/>
        </p:nvGrpSpPr>
        <p:grpSpPr bwMode="auto">
          <a:xfrm>
            <a:off x="3325616" y="4086937"/>
            <a:ext cx="184901" cy="144411"/>
            <a:chOff x="4727" y="2506"/>
            <a:chExt cx="706" cy="1172"/>
          </a:xfrm>
        </p:grpSpPr>
        <p:sp>
          <p:nvSpPr>
            <p:cNvPr id="11176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177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178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179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180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181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182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183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184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185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186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187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188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189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190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191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192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193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194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195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196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197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198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199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200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201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202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203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204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205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206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207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208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209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210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211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212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213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214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215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216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217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218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219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220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221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222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223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224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225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226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227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228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229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230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231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232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233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234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235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236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237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238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239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240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241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242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243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244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245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246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247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248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249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250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251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252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253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10295" name="Group 316"/>
          <p:cNvGrpSpPr>
            <a:grpSpLocks/>
          </p:cNvGrpSpPr>
          <p:nvPr/>
        </p:nvGrpSpPr>
        <p:grpSpPr bwMode="auto">
          <a:xfrm>
            <a:off x="3285127" y="4548513"/>
            <a:ext cx="184901" cy="144411"/>
            <a:chOff x="4727" y="2506"/>
            <a:chExt cx="706" cy="1172"/>
          </a:xfrm>
        </p:grpSpPr>
        <p:sp>
          <p:nvSpPr>
            <p:cNvPr id="11098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099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100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101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102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103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104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105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106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107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108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109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110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111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112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113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114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115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116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117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118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119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120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121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122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123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124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125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126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127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128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129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130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131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132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133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134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135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136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137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138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139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140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141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142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143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144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145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146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147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148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149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150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151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152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153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154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155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156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157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158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159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160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161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162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163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164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165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166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167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168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169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170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171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172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173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174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175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10296" name="Group 316"/>
          <p:cNvGrpSpPr>
            <a:grpSpLocks/>
          </p:cNvGrpSpPr>
          <p:nvPr/>
        </p:nvGrpSpPr>
        <p:grpSpPr bwMode="auto">
          <a:xfrm>
            <a:off x="2993605" y="4548513"/>
            <a:ext cx="184901" cy="144411"/>
            <a:chOff x="4727" y="2506"/>
            <a:chExt cx="706" cy="1172"/>
          </a:xfrm>
        </p:grpSpPr>
        <p:sp>
          <p:nvSpPr>
            <p:cNvPr id="11020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021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022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023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024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025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026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027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028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029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030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031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032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033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034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035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036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037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038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039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040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041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042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043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044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045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046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047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048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049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050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051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052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053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054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055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056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057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058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059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060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061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062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063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064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065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066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067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068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069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070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071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072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073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074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075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076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077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078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079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080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081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082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083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084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085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086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087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088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089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090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091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092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093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094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095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096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097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10297" name="Group 316"/>
          <p:cNvGrpSpPr>
            <a:grpSpLocks/>
          </p:cNvGrpSpPr>
          <p:nvPr/>
        </p:nvGrpSpPr>
        <p:grpSpPr bwMode="auto">
          <a:xfrm>
            <a:off x="2604910" y="4564707"/>
            <a:ext cx="184901" cy="144411"/>
            <a:chOff x="4727" y="2506"/>
            <a:chExt cx="706" cy="1172"/>
          </a:xfrm>
        </p:grpSpPr>
        <p:sp>
          <p:nvSpPr>
            <p:cNvPr id="10942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943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944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945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946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947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948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949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950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951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952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953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954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955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956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957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958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959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960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961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962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963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964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965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966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967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968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969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970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971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972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973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974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975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976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977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978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979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980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981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982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983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984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985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986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987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988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989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990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991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992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993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994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995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996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997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998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999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000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001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002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003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004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005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006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007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008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009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010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011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012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013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014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015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016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017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018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019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10298" name="Group 316"/>
          <p:cNvGrpSpPr>
            <a:grpSpLocks/>
          </p:cNvGrpSpPr>
          <p:nvPr/>
        </p:nvGrpSpPr>
        <p:grpSpPr bwMode="auto">
          <a:xfrm>
            <a:off x="3698115" y="4589002"/>
            <a:ext cx="184901" cy="144411"/>
            <a:chOff x="4727" y="2506"/>
            <a:chExt cx="706" cy="1172"/>
          </a:xfrm>
        </p:grpSpPr>
        <p:sp>
          <p:nvSpPr>
            <p:cNvPr id="10864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865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866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867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868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869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870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871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872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873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874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875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876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877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878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879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880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881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882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883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884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885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886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887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888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889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890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891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892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893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894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895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896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897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898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899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900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901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902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903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904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905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906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907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908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909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910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911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912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913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914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915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916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917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918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919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920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921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922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923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924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925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926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927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928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929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930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931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932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933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934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935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936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937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938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939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940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941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10299" name="Group 316"/>
          <p:cNvGrpSpPr>
            <a:grpSpLocks/>
          </p:cNvGrpSpPr>
          <p:nvPr/>
        </p:nvGrpSpPr>
        <p:grpSpPr bwMode="auto">
          <a:xfrm>
            <a:off x="3625234" y="3698242"/>
            <a:ext cx="184901" cy="144411"/>
            <a:chOff x="4727" y="2506"/>
            <a:chExt cx="706" cy="1172"/>
          </a:xfrm>
        </p:grpSpPr>
        <p:sp>
          <p:nvSpPr>
            <p:cNvPr id="10786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787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788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789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790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791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792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793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794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795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796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797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798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799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800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801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802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803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804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805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806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807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808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809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810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811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812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813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814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815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816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817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818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819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820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821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822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823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824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825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826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827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828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829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830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831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832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833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834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835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836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837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838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839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840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841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842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843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844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845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846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847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848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849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850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851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852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853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854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855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856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857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858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859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860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861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862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863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10300" name="Group 316"/>
          <p:cNvGrpSpPr>
            <a:grpSpLocks/>
          </p:cNvGrpSpPr>
          <p:nvPr/>
        </p:nvGrpSpPr>
        <p:grpSpPr bwMode="auto">
          <a:xfrm>
            <a:off x="5018059" y="3795416"/>
            <a:ext cx="184901" cy="144411"/>
            <a:chOff x="4727" y="2506"/>
            <a:chExt cx="706" cy="1172"/>
          </a:xfrm>
        </p:grpSpPr>
        <p:sp>
          <p:nvSpPr>
            <p:cNvPr id="10708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709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710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711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712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713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714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715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716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717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718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719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720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721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722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723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724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725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726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727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728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729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730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731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732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733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734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735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736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737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738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739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740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741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742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743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744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745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746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747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748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749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750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751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752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753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754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755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756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757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758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759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760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761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762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763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764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765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766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767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768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769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770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771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772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773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774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775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776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777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778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779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780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781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782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783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784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785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10301" name="Group 316"/>
          <p:cNvGrpSpPr>
            <a:grpSpLocks/>
          </p:cNvGrpSpPr>
          <p:nvPr/>
        </p:nvGrpSpPr>
        <p:grpSpPr bwMode="auto">
          <a:xfrm>
            <a:off x="3285127" y="5172045"/>
            <a:ext cx="184901" cy="144411"/>
            <a:chOff x="4727" y="2506"/>
            <a:chExt cx="706" cy="1172"/>
          </a:xfrm>
        </p:grpSpPr>
        <p:sp>
          <p:nvSpPr>
            <p:cNvPr id="10630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631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632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633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634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635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636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637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638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639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640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641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642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643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644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645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646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647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648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649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650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651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652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653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654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655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656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657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658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659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660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661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662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663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664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665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666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667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668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669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670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671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672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673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674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675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676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677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678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679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680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681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682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683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684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685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686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687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688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689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690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691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692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693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694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695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696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697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698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699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700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701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702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703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704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705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706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707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10302" name="Group 316"/>
          <p:cNvGrpSpPr>
            <a:grpSpLocks/>
          </p:cNvGrpSpPr>
          <p:nvPr/>
        </p:nvGrpSpPr>
        <p:grpSpPr bwMode="auto">
          <a:xfrm>
            <a:off x="2880235" y="5058675"/>
            <a:ext cx="184901" cy="144411"/>
            <a:chOff x="4727" y="2506"/>
            <a:chExt cx="706" cy="1172"/>
          </a:xfrm>
        </p:grpSpPr>
        <p:sp>
          <p:nvSpPr>
            <p:cNvPr id="10552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553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554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555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556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557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558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559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560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561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562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563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564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565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566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567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568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569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570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571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572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573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574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575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576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577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578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579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580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581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582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583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584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585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586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587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588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589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590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591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592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593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594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595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596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597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598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599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600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601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602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603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604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605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606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607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608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609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610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611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612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613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614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615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616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617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618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619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620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621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622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623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624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625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626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627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628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629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10303" name="Group 316"/>
          <p:cNvGrpSpPr>
            <a:grpSpLocks/>
          </p:cNvGrpSpPr>
          <p:nvPr/>
        </p:nvGrpSpPr>
        <p:grpSpPr bwMode="auto">
          <a:xfrm>
            <a:off x="3900561" y="3900688"/>
            <a:ext cx="184901" cy="144411"/>
            <a:chOff x="4727" y="2506"/>
            <a:chExt cx="706" cy="1172"/>
          </a:xfrm>
        </p:grpSpPr>
        <p:sp>
          <p:nvSpPr>
            <p:cNvPr id="10474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475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476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477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478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479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480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481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482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483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484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485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486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487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488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489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490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491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492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493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494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495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496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497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498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499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500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501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502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503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504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505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506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507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508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509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510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511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512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513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514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515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516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517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518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519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520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521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522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523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524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525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526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527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528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529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530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531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532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533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534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535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536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537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538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539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540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541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542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543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544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545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546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547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548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549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550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551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10304" name="Group 316"/>
          <p:cNvGrpSpPr>
            <a:grpSpLocks/>
          </p:cNvGrpSpPr>
          <p:nvPr/>
        </p:nvGrpSpPr>
        <p:grpSpPr bwMode="auto">
          <a:xfrm>
            <a:off x="4240668" y="5933239"/>
            <a:ext cx="184901" cy="144411"/>
            <a:chOff x="4727" y="2506"/>
            <a:chExt cx="706" cy="1172"/>
          </a:xfrm>
        </p:grpSpPr>
        <p:sp>
          <p:nvSpPr>
            <p:cNvPr id="10396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397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398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399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400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401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402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403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404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405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406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407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408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409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410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411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412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413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414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415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416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417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418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419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420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421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422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423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424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425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426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427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428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429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430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431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432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433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434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435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436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437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438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439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440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441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442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443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444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445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446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447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448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449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450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451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452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453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454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455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456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457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458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459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460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461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462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463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464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465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466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467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468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469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470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471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472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473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10305" name="Group 316"/>
          <p:cNvGrpSpPr>
            <a:grpSpLocks/>
          </p:cNvGrpSpPr>
          <p:nvPr/>
        </p:nvGrpSpPr>
        <p:grpSpPr bwMode="auto">
          <a:xfrm>
            <a:off x="4718441" y="5949435"/>
            <a:ext cx="184901" cy="144411"/>
            <a:chOff x="4727" y="2506"/>
            <a:chExt cx="706" cy="1172"/>
          </a:xfrm>
        </p:grpSpPr>
        <p:sp>
          <p:nvSpPr>
            <p:cNvPr id="10318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319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320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321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322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323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324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325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326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327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328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329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330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331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332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333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334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335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336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337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338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339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340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341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342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343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344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345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346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347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348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349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350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351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352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353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354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355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356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357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358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359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360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361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362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363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364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365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366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367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368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369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370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371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372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373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374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375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376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377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378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379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380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381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382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383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384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385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386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387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388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389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390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391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392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393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394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395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10306" name="Группа 119"/>
          <p:cNvGrpSpPr>
            <a:grpSpLocks/>
          </p:cNvGrpSpPr>
          <p:nvPr/>
        </p:nvGrpSpPr>
        <p:grpSpPr bwMode="auto">
          <a:xfrm>
            <a:off x="3474075" y="4409500"/>
            <a:ext cx="201097" cy="160607"/>
            <a:chOff x="214313" y="8958263"/>
            <a:chExt cx="642937" cy="500062"/>
          </a:xfrm>
        </p:grpSpPr>
        <p:sp>
          <p:nvSpPr>
            <p:cNvPr id="10313" name="Прямоугольник 15"/>
            <p:cNvSpPr>
              <a:spLocks noChangeArrowheads="1"/>
            </p:cNvSpPr>
            <p:nvPr/>
          </p:nvSpPr>
          <p:spPr bwMode="auto">
            <a:xfrm>
              <a:off x="214313" y="9172575"/>
              <a:ext cx="642937" cy="285750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defTabSz="1276350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68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314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2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defTabSz="1276350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68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grpSp>
          <p:nvGrpSpPr>
            <p:cNvPr id="10315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10316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10317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</p:grpSp>
      <p:grpSp>
        <p:nvGrpSpPr>
          <p:cNvPr id="10307" name="Группа 629"/>
          <p:cNvGrpSpPr>
            <a:grpSpLocks/>
          </p:cNvGrpSpPr>
          <p:nvPr/>
        </p:nvGrpSpPr>
        <p:grpSpPr bwMode="auto">
          <a:xfrm>
            <a:off x="2993606" y="3997862"/>
            <a:ext cx="282075" cy="229437"/>
            <a:chOff x="142483" y="3760971"/>
            <a:chExt cx="346075" cy="386605"/>
          </a:xfrm>
        </p:grpSpPr>
        <p:sp>
          <p:nvSpPr>
            <p:cNvPr id="2712" name="Line 281"/>
            <p:cNvSpPr>
              <a:spLocks noChangeShapeType="1"/>
            </p:cNvSpPr>
            <p:nvPr/>
          </p:nvSpPr>
          <p:spPr bwMode="auto">
            <a:xfrm>
              <a:off x="203750" y="3847389"/>
              <a:ext cx="0" cy="30018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1086614">
                <a:buClr>
                  <a:srgbClr val="000000"/>
                </a:buClr>
                <a:buSzPct val="100000"/>
                <a:defRPr/>
              </a:pPr>
              <a:endParaRPr lang="ru-RU" sz="68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  <a:cs typeface="Arial" charset="0"/>
              </a:endParaRPr>
            </a:p>
          </p:txBody>
        </p:sp>
        <p:sp>
          <p:nvSpPr>
            <p:cNvPr id="2713" name="Freeform 285"/>
            <p:cNvSpPr>
              <a:spLocks/>
            </p:cNvSpPr>
            <p:nvPr/>
          </p:nvSpPr>
          <p:spPr bwMode="auto">
            <a:xfrm>
              <a:off x="198782" y="3795082"/>
              <a:ext cx="269905" cy="227415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1086614">
                <a:defRPr/>
              </a:pPr>
              <a:endParaRPr lang="ru-RU" sz="68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  <a:cs typeface="Arial" charset="0"/>
              </a:endParaRPr>
            </a:p>
          </p:txBody>
        </p:sp>
        <p:sp>
          <p:nvSpPr>
            <p:cNvPr id="2714" name="Text Box 286"/>
            <p:cNvSpPr txBox="1">
              <a:spLocks noChangeArrowheads="1"/>
            </p:cNvSpPr>
            <p:nvPr/>
          </p:nvSpPr>
          <p:spPr bwMode="auto">
            <a:xfrm>
              <a:off x="142483" y="3760971"/>
              <a:ext cx="346075" cy="25299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96862" tIns="48431" rIns="96862" bIns="48431">
              <a:spAutoFit/>
            </a:bodyPr>
            <a:lstStyle/>
            <a:p>
              <a:pPr algn="ctr" defTabSz="873451">
                <a:defRPr/>
              </a:pPr>
              <a:endParaRPr lang="ru-RU" sz="34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j-lt"/>
                <a:cs typeface="Arial" charset="0"/>
              </a:endParaRPr>
            </a:p>
          </p:txBody>
        </p:sp>
      </p:grpSp>
      <p:cxnSp>
        <p:nvCxnSpPr>
          <p:cNvPr id="6" name="Прямая соединительная линия 5"/>
          <p:cNvCxnSpPr/>
          <p:nvPr/>
        </p:nvCxnSpPr>
        <p:spPr>
          <a:xfrm flipV="1">
            <a:off x="61414" y="3433650"/>
            <a:ext cx="3264555" cy="3463633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" name="Прямая соединительная линия 10"/>
          <p:cNvCxnSpPr/>
          <p:nvPr/>
        </p:nvCxnSpPr>
        <p:spPr>
          <a:xfrm flipV="1">
            <a:off x="3325969" y="1360608"/>
            <a:ext cx="3952340" cy="2073041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Прямая соединительная линия 14"/>
          <p:cNvCxnSpPr/>
          <p:nvPr/>
        </p:nvCxnSpPr>
        <p:spPr>
          <a:xfrm flipH="1" flipV="1">
            <a:off x="7426573" y="4122552"/>
            <a:ext cx="2306002" cy="1918047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68" name="Прямая соединительная линия 1667"/>
          <p:cNvCxnSpPr/>
          <p:nvPr/>
        </p:nvCxnSpPr>
        <p:spPr>
          <a:xfrm flipH="1" flipV="1">
            <a:off x="4013520" y="3079200"/>
            <a:ext cx="3413055" cy="1043353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71" name="Text Box 2"/>
          <p:cNvSpPr txBox="1">
            <a:spLocks noChangeArrowheads="1"/>
          </p:cNvSpPr>
          <p:nvPr/>
        </p:nvSpPr>
        <p:spPr bwMode="auto">
          <a:xfrm>
            <a:off x="-16084" y="4477"/>
            <a:ext cx="10377207" cy="759747"/>
          </a:xfrm>
          <a:prstGeom prst="rect">
            <a:avLst/>
          </a:prstGeom>
          <a:solidFill>
            <a:schemeClr val="accent1">
              <a:lumMod val="50000"/>
            </a:schemeClr>
          </a:solidFill>
          <a:ln w="9525">
            <a:noFill/>
            <a:miter lim="800000"/>
            <a:headEnd/>
            <a:tailEnd/>
          </a:ln>
        </p:spPr>
        <p:txBody>
          <a:bodyPr lIns="39620" tIns="19811" rIns="39620" bIns="19811" anchor="ctr"/>
          <a:lstStyle>
            <a:defPPr>
              <a:defRPr lang="ru-RU"/>
            </a:defPPr>
            <a:lvl1pPr algn="ctr">
              <a:defRPr sz="140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ru-RU" sz="1200" dirty="0"/>
              <a:t>ИНФОРМАЦИОННЫЕ МАТЕРИАЛЫ </a:t>
            </a:r>
            <a:r>
              <a:rPr lang="ru-RU" sz="1200" dirty="0" smtClean="0"/>
              <a:t>ПО ПОРЫВАМ ВЕТРА НА ТЕРРИТОРИИ</a:t>
            </a:r>
            <a:endParaRPr lang="ru-RU" sz="1200" dirty="0"/>
          </a:p>
          <a:p>
            <a:r>
              <a:rPr lang="ru-RU" sz="1200" dirty="0"/>
              <a:t>ЛЕНИНГРАДСКОЙ ОБЛАСТИ (РИСК НАРУШЕНИЯ ЭЛЕКТРОСНАБЖЕНИЯ НА </a:t>
            </a:r>
            <a:r>
              <a:rPr lang="ru-RU" sz="1200" dirty="0" smtClean="0"/>
              <a:t>15.10.2021)</a:t>
            </a:r>
            <a:endParaRPr lang="ru-RU" sz="1200" dirty="0"/>
          </a:p>
        </p:txBody>
      </p:sp>
      <p:sp>
        <p:nvSpPr>
          <p:cNvPr id="1673" name="Text Box 97"/>
          <p:cNvSpPr txBox="1">
            <a:spLocks noChangeArrowheads="1"/>
          </p:cNvSpPr>
          <p:nvPr/>
        </p:nvSpPr>
        <p:spPr bwMode="auto">
          <a:xfrm>
            <a:off x="8307331" y="7558233"/>
            <a:ext cx="1460939" cy="19848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27982" tIns="63992" rIns="127982" bIns="63992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endParaRPr lang="ru-RU" altLang="ru-RU" sz="450" b="0" dirty="0">
              <a:solidFill>
                <a:srgbClr val="000000"/>
              </a:solidFill>
              <a:cs typeface="Arial" panose="020B0604020202020204" pitchFamily="34" charset="0"/>
            </a:endParaRPr>
          </a:p>
        </p:txBody>
      </p:sp>
      <p:grpSp>
        <p:nvGrpSpPr>
          <p:cNvPr id="1674" name="Группа 1673"/>
          <p:cNvGrpSpPr/>
          <p:nvPr/>
        </p:nvGrpSpPr>
        <p:grpSpPr>
          <a:xfrm>
            <a:off x="8137993" y="6467179"/>
            <a:ext cx="2602103" cy="1750645"/>
            <a:chOff x="9401428" y="3528486"/>
            <a:chExt cx="2977611" cy="3327495"/>
          </a:xfrm>
        </p:grpSpPr>
        <p:grpSp>
          <p:nvGrpSpPr>
            <p:cNvPr id="1675" name="Группа 1145"/>
            <p:cNvGrpSpPr/>
            <p:nvPr/>
          </p:nvGrpSpPr>
          <p:grpSpPr>
            <a:xfrm>
              <a:off x="9401428" y="3528486"/>
              <a:ext cx="2977611" cy="3327495"/>
              <a:chOff x="6759625" y="4893992"/>
              <a:chExt cx="2425033" cy="1971674"/>
            </a:xfrm>
          </p:grpSpPr>
          <p:sp>
            <p:nvSpPr>
              <p:cNvPr id="1680" name="Rectangle 93"/>
              <p:cNvSpPr>
                <a:spLocks noChangeArrowheads="1"/>
              </p:cNvSpPr>
              <p:nvPr/>
            </p:nvSpPr>
            <p:spPr bwMode="auto">
              <a:xfrm>
                <a:off x="6759625" y="4918615"/>
                <a:ext cx="2096871" cy="1921565"/>
              </a:xfrm>
              <a:prstGeom prst="rect">
                <a:avLst/>
              </a:prstGeom>
              <a:solidFill>
                <a:schemeClr val="bg1"/>
              </a:solidFill>
              <a:ln w="1905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675" dirty="0">
                  <a:solidFill>
                    <a:srgbClr val="000000"/>
                  </a:solidFill>
                  <a:latin typeface="Calibri" panose="020F050202020403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681" name="Text Box 97"/>
              <p:cNvSpPr txBox="1">
                <a:spLocks noChangeArrowheads="1"/>
              </p:cNvSpPr>
              <p:nvPr/>
            </p:nvSpPr>
            <p:spPr bwMode="auto">
              <a:xfrm>
                <a:off x="7197788" y="4893992"/>
                <a:ext cx="1606383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i="1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Условные обозначения</a:t>
                </a:r>
              </a:p>
            </p:txBody>
          </p:sp>
          <p:sp>
            <p:nvSpPr>
              <p:cNvPr id="1682" name="Text Box 97"/>
              <p:cNvSpPr txBox="1">
                <a:spLocks noChangeArrowheads="1"/>
              </p:cNvSpPr>
              <p:nvPr/>
            </p:nvSpPr>
            <p:spPr bwMode="auto">
              <a:xfrm>
                <a:off x="7187581" y="6232909"/>
                <a:ext cx="1609849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683" name="TextBox 10"/>
              <p:cNvSpPr txBox="1"/>
              <p:nvPr/>
            </p:nvSpPr>
            <p:spPr>
              <a:xfrm>
                <a:off x="6814224" y="6637475"/>
                <a:ext cx="919351" cy="220980"/>
              </a:xfrm>
              <a:prstGeom prst="rect">
                <a:avLst/>
              </a:prstGeom>
              <a:solidFill>
                <a:schemeClr val="bg1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algn="ctr">
                  <a:defRPr sz="700" b="1"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</a:lstStyle>
              <a:p>
                <a:pPr algn="l">
                  <a:defRPr/>
                </a:pPr>
                <a:r>
                  <a:rPr lang="ru-RU" sz="675" dirty="0">
                    <a:solidFill>
                      <a:prstClr val="black"/>
                    </a:solidFill>
                  </a:rPr>
                  <a:t>ГО Керчь   </a:t>
                </a:r>
              </a:p>
            </p:txBody>
          </p:sp>
          <p:sp>
            <p:nvSpPr>
              <p:cNvPr id="1684" name="Прямоугольник 1683"/>
              <p:cNvSpPr/>
              <p:nvPr/>
            </p:nvSpPr>
            <p:spPr>
              <a:xfrm>
                <a:off x="6821544" y="6110531"/>
                <a:ext cx="527227" cy="138165"/>
              </a:xfrm>
              <a:prstGeom prst="rect">
                <a:avLst/>
              </a:prstGeom>
              <a:solidFill>
                <a:srgbClr val="FFFF00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>
                  <a:defRPr/>
                </a:pPr>
                <a:r>
                  <a:rPr lang="ru-RU" sz="675" dirty="0">
                    <a:solidFill>
                      <a:prstClr val="black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321/20</a:t>
                </a:r>
              </a:p>
            </p:txBody>
          </p:sp>
          <p:sp>
            <p:nvSpPr>
              <p:cNvPr id="1685" name="Text Box 97"/>
              <p:cNvSpPr txBox="1">
                <a:spLocks noChangeArrowheads="1"/>
              </p:cNvSpPr>
              <p:nvPr/>
            </p:nvSpPr>
            <p:spPr bwMode="auto">
              <a:xfrm>
                <a:off x="7308981" y="6603122"/>
                <a:ext cx="1831079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- муниципальное образование</a:t>
                </a:r>
              </a:p>
            </p:txBody>
          </p:sp>
          <p:sp>
            <p:nvSpPr>
              <p:cNvPr id="1686" name="Text Box 97"/>
              <p:cNvSpPr txBox="1">
                <a:spLocks noChangeArrowheads="1"/>
              </p:cNvSpPr>
              <p:nvPr/>
            </p:nvSpPr>
            <p:spPr bwMode="auto">
              <a:xfrm>
                <a:off x="7254310" y="5904606"/>
                <a:ext cx="1896493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 - линии электропередач 110 кВт</a:t>
                </a:r>
              </a:p>
            </p:txBody>
          </p:sp>
          <p:cxnSp>
            <p:nvCxnSpPr>
              <p:cNvPr id="1687" name="Прямая соединительная линия 1686"/>
              <p:cNvCxnSpPr/>
              <p:nvPr/>
            </p:nvCxnSpPr>
            <p:spPr>
              <a:xfrm>
                <a:off x="6955007" y="5999758"/>
                <a:ext cx="275997" cy="0"/>
              </a:xfrm>
              <a:prstGeom prst="line">
                <a:avLst/>
              </a:prstGeom>
              <a:ln w="38100">
                <a:solidFill>
                  <a:schemeClr val="accent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688" name="Text Box 97"/>
              <p:cNvSpPr txBox="1">
                <a:spLocks noChangeArrowheads="1"/>
              </p:cNvSpPr>
              <p:nvPr/>
            </p:nvSpPr>
            <p:spPr bwMode="auto">
              <a:xfrm>
                <a:off x="7286006" y="6092783"/>
                <a:ext cx="1898652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127985" tIns="63994" rIns="127985" bIns="63994">
                <a:spAutoFit/>
              </a:bodyPr>
              <a:lstStyle>
                <a:lvl1pPr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1pPr>
                <a:lvl2pPr marL="742950" indent="-28575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2pPr>
                <a:lvl3pPr marL="11430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3pPr>
                <a:lvl4pPr marL="16002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4pPr>
                <a:lvl5pPr marL="20574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kern="0" dirty="0">
                    <a:solidFill>
                      <a:srgbClr val="000000"/>
                    </a:solidFill>
                    <a:latin typeface="Times New Roman" pitchFamily="18" charset="0"/>
                  </a:rPr>
                  <a:t>- </a:t>
                </a:r>
                <a:r>
                  <a:rPr lang="ru-RU" altLang="ru-RU" sz="675" dirty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rPr>
                  <a:t>протяженность ЛЭП/ТП (шт.)</a:t>
                </a:r>
              </a:p>
            </p:txBody>
          </p:sp>
        </p:grpSp>
        <p:sp>
          <p:nvSpPr>
            <p:cNvPr id="1676" name="Скругленный прямоугольник 1675"/>
            <p:cNvSpPr/>
            <p:nvPr/>
          </p:nvSpPr>
          <p:spPr>
            <a:xfrm>
              <a:off x="9661923" y="6214698"/>
              <a:ext cx="282820" cy="225201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675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60%</a:t>
              </a:r>
            </a:p>
          </p:txBody>
        </p:sp>
        <p:sp>
          <p:nvSpPr>
            <p:cNvPr id="1677" name="Text Box 97"/>
            <p:cNvSpPr txBox="1">
              <a:spLocks noChangeArrowheads="1"/>
            </p:cNvSpPr>
            <p:nvPr/>
          </p:nvSpPr>
          <p:spPr bwMode="auto">
            <a:xfrm>
              <a:off x="10113052" y="6153650"/>
              <a:ext cx="2046139" cy="35136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80200" tIns="40101" rIns="80200" bIns="40101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defTabSz="801689">
                <a:defRPr/>
              </a:pPr>
              <a:r>
                <a: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rPr>
                <a:t> - износ электроэнергетических систем </a:t>
              </a:r>
            </a:p>
          </p:txBody>
        </p:sp>
        <p:sp>
          <p:nvSpPr>
            <p:cNvPr id="1678" name="Прямоугольник 1677"/>
            <p:cNvSpPr/>
            <p:nvPr/>
          </p:nvSpPr>
          <p:spPr>
            <a:xfrm>
              <a:off x="9477456" y="5946998"/>
              <a:ext cx="658385" cy="197832"/>
            </a:xfrm>
            <a:prstGeom prst="rect">
              <a:avLst/>
            </a:prstGeom>
            <a:solidFill>
              <a:srgbClr val="92D050"/>
            </a:solidFill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lIns="68571" tIns="34286" rIns="68571" bIns="34286" anchor="ctr"/>
            <a:lstStyle/>
            <a:p>
              <a:pPr algn="ctr"/>
              <a:r>
                <a:rPr lang="ru-RU" sz="675" kern="0" dirty="0">
                  <a:solidFill>
                    <a:prstClr val="black"/>
                  </a:solidFill>
                  <a:cs typeface="Times New Roman" panose="02020603050405020304" pitchFamily="18" charset="0"/>
                </a:rPr>
                <a:t>19/330</a:t>
              </a:r>
            </a:p>
          </p:txBody>
        </p:sp>
        <p:sp>
          <p:nvSpPr>
            <p:cNvPr id="1679" name="Text Box 97"/>
            <p:cNvSpPr txBox="1">
              <a:spLocks noChangeArrowheads="1"/>
            </p:cNvSpPr>
            <p:nvPr/>
          </p:nvSpPr>
          <p:spPr bwMode="auto">
            <a:xfrm>
              <a:off x="10063858" y="5864760"/>
              <a:ext cx="1648083" cy="44305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73" tIns="63988" rIns="127973" bIns="63988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кол-во домов /населения</a:t>
              </a:r>
            </a:p>
          </p:txBody>
        </p:sp>
      </p:grpSp>
      <p:sp>
        <p:nvSpPr>
          <p:cNvPr id="1689" name="Text Box 97"/>
          <p:cNvSpPr txBox="1">
            <a:spLocks noChangeArrowheads="1"/>
          </p:cNvSpPr>
          <p:nvPr/>
        </p:nvSpPr>
        <p:spPr bwMode="auto">
          <a:xfrm>
            <a:off x="8651665" y="6604516"/>
            <a:ext cx="1506131" cy="20080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89" tIns="47996" rIns="95989" bIns="47996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675" b="0" kern="0" dirty="0">
                <a:solidFill>
                  <a:srgbClr val="000000"/>
                </a:solidFill>
                <a:cs typeface="Arial" panose="020B0604020202020204" pitchFamily="34" charset="0"/>
              </a:rPr>
              <a:t>- количество осадков, мм</a:t>
            </a:r>
          </a:p>
        </p:txBody>
      </p:sp>
      <p:sp>
        <p:nvSpPr>
          <p:cNvPr id="1690" name="TextBox 23"/>
          <p:cNvSpPr txBox="1"/>
          <p:nvPr/>
        </p:nvSpPr>
        <p:spPr>
          <a:xfrm>
            <a:off x="8270590" y="6627814"/>
            <a:ext cx="383894" cy="219291"/>
          </a:xfrm>
          <a:prstGeom prst="rect">
            <a:avLst/>
          </a:prstGeom>
          <a:solidFill>
            <a:srgbClr val="4F81BD">
              <a:lumMod val="75000"/>
            </a:srgbClr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25" kern="0" dirty="0">
                <a:solidFill>
                  <a:prstClr val="black"/>
                </a:solidFill>
              </a:rPr>
              <a:t>20</a:t>
            </a:r>
          </a:p>
        </p:txBody>
      </p:sp>
      <p:sp>
        <p:nvSpPr>
          <p:cNvPr id="1691" name="TextBox 23"/>
          <p:cNvSpPr txBox="1"/>
          <p:nvPr/>
        </p:nvSpPr>
        <p:spPr>
          <a:xfrm>
            <a:off x="8282179" y="6782376"/>
            <a:ext cx="372305" cy="219291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25" kern="0" dirty="0">
                <a:solidFill>
                  <a:prstClr val="black"/>
                </a:solidFill>
              </a:rPr>
              <a:t>3</a:t>
            </a:r>
          </a:p>
        </p:txBody>
      </p:sp>
      <p:sp>
        <p:nvSpPr>
          <p:cNvPr id="1692" name="Text Box 97"/>
          <p:cNvSpPr txBox="1">
            <a:spLocks noChangeArrowheads="1"/>
          </p:cNvSpPr>
          <p:nvPr/>
        </p:nvSpPr>
        <p:spPr bwMode="auto">
          <a:xfrm>
            <a:off x="8651665" y="6772475"/>
            <a:ext cx="1018906" cy="20080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89" tIns="47996" rIns="95989" bIns="47996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675" b="0" kern="0" dirty="0">
                <a:solidFill>
                  <a:srgbClr val="000000"/>
                </a:solidFill>
                <a:cs typeface="Arial" panose="020B0604020202020204" pitchFamily="34" charset="0"/>
              </a:rPr>
              <a:t>- порывы ветра, м/с</a:t>
            </a:r>
          </a:p>
        </p:txBody>
      </p:sp>
      <p:grpSp>
        <p:nvGrpSpPr>
          <p:cNvPr id="1693" name="Группа 629"/>
          <p:cNvGrpSpPr>
            <a:grpSpLocks/>
          </p:cNvGrpSpPr>
          <p:nvPr/>
        </p:nvGrpSpPr>
        <p:grpSpPr bwMode="auto">
          <a:xfrm>
            <a:off x="8390876" y="6988467"/>
            <a:ext cx="155099" cy="151307"/>
            <a:chOff x="142483" y="3760971"/>
            <a:chExt cx="346075" cy="386605"/>
          </a:xfrm>
        </p:grpSpPr>
        <p:sp>
          <p:nvSpPr>
            <p:cNvPr id="1694" name="Line 281"/>
            <p:cNvSpPr>
              <a:spLocks noChangeShapeType="1"/>
            </p:cNvSpPr>
            <p:nvPr/>
          </p:nvSpPr>
          <p:spPr bwMode="auto">
            <a:xfrm>
              <a:off x="203673" y="3847248"/>
              <a:ext cx="0" cy="30032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958830">
                <a:buClr>
                  <a:srgbClr val="000000"/>
                </a:buClr>
                <a:buSzPct val="100000"/>
                <a:defRPr/>
              </a:pPr>
              <a:endParaRPr lang="ru-RU" sz="6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</a:endParaRPr>
            </a:p>
          </p:txBody>
        </p:sp>
        <p:sp>
          <p:nvSpPr>
            <p:cNvPr id="1695" name="Freeform 285"/>
            <p:cNvSpPr>
              <a:spLocks/>
            </p:cNvSpPr>
            <p:nvPr/>
          </p:nvSpPr>
          <p:spPr bwMode="auto">
            <a:xfrm>
              <a:off x="198223" y="3795140"/>
              <a:ext cx="270456" cy="228326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958830">
                <a:defRPr/>
              </a:pPr>
              <a:endParaRPr lang="ru-RU" sz="60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</a:endParaRPr>
            </a:p>
          </p:txBody>
        </p:sp>
        <p:sp>
          <p:nvSpPr>
            <p:cNvPr id="1696" name="Text Box 286"/>
            <p:cNvSpPr txBox="1">
              <a:spLocks noChangeArrowheads="1"/>
            </p:cNvSpPr>
            <p:nvPr/>
          </p:nvSpPr>
          <p:spPr bwMode="auto">
            <a:xfrm>
              <a:off x="142483" y="3760971"/>
              <a:ext cx="346075" cy="33842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85450" tIns="42725" rIns="85450" bIns="42725">
              <a:spAutoFit/>
            </a:bodyPr>
            <a:lstStyle/>
            <a:p>
              <a:pPr algn="ctr" defTabSz="770733">
                <a:defRPr/>
              </a:pPr>
              <a:endParaRPr lang="ru-RU" sz="3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j-lt"/>
              </a:endParaRPr>
            </a:p>
          </p:txBody>
        </p:sp>
      </p:grpSp>
      <p:sp>
        <p:nvSpPr>
          <p:cNvPr id="1697" name="Text Box 97"/>
          <p:cNvSpPr txBox="1">
            <a:spLocks noChangeArrowheads="1"/>
          </p:cNvSpPr>
          <p:nvPr/>
        </p:nvSpPr>
        <p:spPr bwMode="auto">
          <a:xfrm>
            <a:off x="8611820" y="6940093"/>
            <a:ext cx="1716335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пожарно-спасательные формирования</a:t>
            </a:r>
          </a:p>
        </p:txBody>
      </p:sp>
      <p:grpSp>
        <p:nvGrpSpPr>
          <p:cNvPr id="1698" name="Group 316"/>
          <p:cNvGrpSpPr>
            <a:grpSpLocks/>
          </p:cNvGrpSpPr>
          <p:nvPr/>
        </p:nvGrpSpPr>
        <p:grpSpPr bwMode="auto">
          <a:xfrm>
            <a:off x="8379708" y="7164087"/>
            <a:ext cx="139927" cy="111367"/>
            <a:chOff x="4727" y="2506"/>
            <a:chExt cx="706" cy="1172"/>
          </a:xfrm>
        </p:grpSpPr>
        <p:sp>
          <p:nvSpPr>
            <p:cNvPr id="1699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07 h 135"/>
                <a:gd name="T2" fmla="*/ 0 w 139"/>
                <a:gd name="T3" fmla="*/ 73 h 135"/>
                <a:gd name="T4" fmla="*/ 5 w 139"/>
                <a:gd name="T5" fmla="*/ 73 h 135"/>
                <a:gd name="T6" fmla="*/ 5 w 139"/>
                <a:gd name="T7" fmla="*/ 37 h 135"/>
                <a:gd name="T8" fmla="*/ 10 w 139"/>
                <a:gd name="T9" fmla="*/ 37 h 135"/>
                <a:gd name="T10" fmla="*/ 10 w 139"/>
                <a:gd name="T11" fmla="*/ 0 h 135"/>
                <a:gd name="T12" fmla="*/ 15 w 139"/>
                <a:gd name="T13" fmla="*/ 0 h 135"/>
                <a:gd name="T14" fmla="*/ 15 w 139"/>
                <a:gd name="T15" fmla="*/ 107 h 135"/>
                <a:gd name="T16" fmla="*/ 0 w 139"/>
                <a:gd name="T17" fmla="*/ 107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700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971 h 1278"/>
                <a:gd name="T2" fmla="*/ 0 w 1946"/>
                <a:gd name="T3" fmla="*/ 78 h 1278"/>
                <a:gd name="T4" fmla="*/ 84 w 1946"/>
                <a:gd name="T5" fmla="*/ 78 h 1278"/>
                <a:gd name="T6" fmla="*/ 84 w 1946"/>
                <a:gd name="T7" fmla="*/ 71 h 1278"/>
                <a:gd name="T8" fmla="*/ 84 w 1946"/>
                <a:gd name="T9" fmla="*/ 62 h 1278"/>
                <a:gd name="T10" fmla="*/ 85 w 1946"/>
                <a:gd name="T11" fmla="*/ 55 h 1278"/>
                <a:gd name="T12" fmla="*/ 85 w 1946"/>
                <a:gd name="T13" fmla="*/ 48 h 1278"/>
                <a:gd name="T14" fmla="*/ 86 w 1946"/>
                <a:gd name="T15" fmla="*/ 42 h 1278"/>
                <a:gd name="T16" fmla="*/ 88 w 1946"/>
                <a:gd name="T17" fmla="*/ 35 h 1278"/>
                <a:gd name="T18" fmla="*/ 89 w 1946"/>
                <a:gd name="T19" fmla="*/ 29 h 1278"/>
                <a:gd name="T20" fmla="*/ 91 w 1946"/>
                <a:gd name="T21" fmla="*/ 23 h 1278"/>
                <a:gd name="T22" fmla="*/ 92 w 1946"/>
                <a:gd name="T23" fmla="*/ 18 h 1278"/>
                <a:gd name="T24" fmla="*/ 94 w 1946"/>
                <a:gd name="T25" fmla="*/ 14 h 1278"/>
                <a:gd name="T26" fmla="*/ 96 w 1946"/>
                <a:gd name="T27" fmla="*/ 10 h 1278"/>
                <a:gd name="T28" fmla="*/ 98 w 1946"/>
                <a:gd name="T29" fmla="*/ 6 h 1278"/>
                <a:gd name="T30" fmla="*/ 101 w 1946"/>
                <a:gd name="T31" fmla="*/ 3 h 1278"/>
                <a:gd name="T32" fmla="*/ 103 w 1946"/>
                <a:gd name="T33" fmla="*/ 3 h 1278"/>
                <a:gd name="T34" fmla="*/ 105 w 1946"/>
                <a:gd name="T35" fmla="*/ 0 h 1278"/>
                <a:gd name="T36" fmla="*/ 108 w 1946"/>
                <a:gd name="T37" fmla="*/ 0 h 1278"/>
                <a:gd name="T38" fmla="*/ 110 w 1946"/>
                <a:gd name="T39" fmla="*/ 0 h 1278"/>
                <a:gd name="T40" fmla="*/ 113 w 1946"/>
                <a:gd name="T41" fmla="*/ 3 h 1278"/>
                <a:gd name="T42" fmla="*/ 115 w 1946"/>
                <a:gd name="T43" fmla="*/ 3 h 1278"/>
                <a:gd name="T44" fmla="*/ 118 w 1946"/>
                <a:gd name="T45" fmla="*/ 6 h 1278"/>
                <a:gd name="T46" fmla="*/ 120 w 1946"/>
                <a:gd name="T47" fmla="*/ 10 h 1278"/>
                <a:gd name="T48" fmla="*/ 122 w 1946"/>
                <a:gd name="T49" fmla="*/ 14 h 1278"/>
                <a:gd name="T50" fmla="*/ 124 w 1946"/>
                <a:gd name="T51" fmla="*/ 18 h 1278"/>
                <a:gd name="T52" fmla="*/ 125 w 1946"/>
                <a:gd name="T53" fmla="*/ 23 h 1278"/>
                <a:gd name="T54" fmla="*/ 127 w 1946"/>
                <a:gd name="T55" fmla="*/ 29 h 1278"/>
                <a:gd name="T56" fmla="*/ 128 w 1946"/>
                <a:gd name="T57" fmla="*/ 35 h 1278"/>
                <a:gd name="T58" fmla="*/ 130 w 1946"/>
                <a:gd name="T59" fmla="*/ 42 h 1278"/>
                <a:gd name="T60" fmla="*/ 130 w 1946"/>
                <a:gd name="T61" fmla="*/ 48 h 1278"/>
                <a:gd name="T62" fmla="*/ 131 w 1946"/>
                <a:gd name="T63" fmla="*/ 55 h 1278"/>
                <a:gd name="T64" fmla="*/ 132 w 1946"/>
                <a:gd name="T65" fmla="*/ 62 h 1278"/>
                <a:gd name="T66" fmla="*/ 132 w 1946"/>
                <a:gd name="T67" fmla="*/ 71 h 1278"/>
                <a:gd name="T68" fmla="*/ 132 w 1946"/>
                <a:gd name="T69" fmla="*/ 78 h 1278"/>
                <a:gd name="T70" fmla="*/ 216 w 1946"/>
                <a:gd name="T71" fmla="*/ 78 h 1278"/>
                <a:gd name="T72" fmla="*/ 216 w 1946"/>
                <a:gd name="T73" fmla="*/ 970 h 1278"/>
                <a:gd name="T74" fmla="*/ 0 w 1946"/>
                <a:gd name="T75" fmla="*/ 971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701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702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703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704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705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706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707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708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709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710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711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712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713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714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715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716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48 w 440"/>
                <a:gd name="T1" fmla="*/ 78 h 102"/>
                <a:gd name="T2" fmla="*/ 48 w 440"/>
                <a:gd name="T3" fmla="*/ 70 h 102"/>
                <a:gd name="T4" fmla="*/ 48 w 440"/>
                <a:gd name="T5" fmla="*/ 63 h 102"/>
                <a:gd name="T6" fmla="*/ 47 w 440"/>
                <a:gd name="T7" fmla="*/ 55 h 102"/>
                <a:gd name="T8" fmla="*/ 46 w 440"/>
                <a:gd name="T9" fmla="*/ 49 h 102"/>
                <a:gd name="T10" fmla="*/ 45 w 440"/>
                <a:gd name="T11" fmla="*/ 42 h 102"/>
                <a:gd name="T12" fmla="*/ 44 w 440"/>
                <a:gd name="T13" fmla="*/ 35 h 102"/>
                <a:gd name="T14" fmla="*/ 43 w 440"/>
                <a:gd name="T15" fmla="*/ 29 h 102"/>
                <a:gd name="T16" fmla="*/ 41 w 440"/>
                <a:gd name="T17" fmla="*/ 23 h 102"/>
                <a:gd name="T18" fmla="*/ 39 w 440"/>
                <a:gd name="T19" fmla="*/ 18 h 102"/>
                <a:gd name="T20" fmla="*/ 38 w 440"/>
                <a:gd name="T21" fmla="*/ 14 h 102"/>
                <a:gd name="T22" fmla="*/ 36 w 440"/>
                <a:gd name="T23" fmla="*/ 10 h 102"/>
                <a:gd name="T24" fmla="*/ 34 w 440"/>
                <a:gd name="T25" fmla="*/ 6 h 102"/>
                <a:gd name="T26" fmla="*/ 32 w 440"/>
                <a:gd name="T27" fmla="*/ 3 h 102"/>
                <a:gd name="T28" fmla="*/ 29 w 440"/>
                <a:gd name="T29" fmla="*/ 3 h 102"/>
                <a:gd name="T30" fmla="*/ 27 w 440"/>
                <a:gd name="T31" fmla="*/ 0 h 102"/>
                <a:gd name="T32" fmla="*/ 24 w 440"/>
                <a:gd name="T33" fmla="*/ 0 h 102"/>
                <a:gd name="T34" fmla="*/ 22 w 440"/>
                <a:gd name="T35" fmla="*/ 0 h 102"/>
                <a:gd name="T36" fmla="*/ 19 w 440"/>
                <a:gd name="T37" fmla="*/ 3 h 102"/>
                <a:gd name="T38" fmla="*/ 17 w 440"/>
                <a:gd name="T39" fmla="*/ 3 h 102"/>
                <a:gd name="T40" fmla="*/ 15 w 440"/>
                <a:gd name="T41" fmla="*/ 6 h 102"/>
                <a:gd name="T42" fmla="*/ 13 w 440"/>
                <a:gd name="T43" fmla="*/ 10 h 102"/>
                <a:gd name="T44" fmla="*/ 11 w 440"/>
                <a:gd name="T45" fmla="*/ 14 h 102"/>
                <a:gd name="T46" fmla="*/ 9 w 440"/>
                <a:gd name="T47" fmla="*/ 18 h 102"/>
                <a:gd name="T48" fmla="*/ 7 w 440"/>
                <a:gd name="T49" fmla="*/ 23 h 102"/>
                <a:gd name="T50" fmla="*/ 6 w 440"/>
                <a:gd name="T51" fmla="*/ 29 h 102"/>
                <a:gd name="T52" fmla="*/ 4 w 440"/>
                <a:gd name="T53" fmla="*/ 35 h 102"/>
                <a:gd name="T54" fmla="*/ 3 w 440"/>
                <a:gd name="T55" fmla="*/ 42 h 102"/>
                <a:gd name="T56" fmla="*/ 2 w 440"/>
                <a:gd name="T57" fmla="*/ 49 h 102"/>
                <a:gd name="T58" fmla="*/ 1 w 440"/>
                <a:gd name="T59" fmla="*/ 55 h 102"/>
                <a:gd name="T60" fmla="*/ 0 w 440"/>
                <a:gd name="T61" fmla="*/ 63 h 102"/>
                <a:gd name="T62" fmla="*/ 0 w 440"/>
                <a:gd name="T63" fmla="*/ 70 h 102"/>
                <a:gd name="T64" fmla="*/ 0 w 440"/>
                <a:gd name="T65" fmla="*/ 78 h 102"/>
                <a:gd name="T66" fmla="*/ 48 w 440"/>
                <a:gd name="T67" fmla="*/ 78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717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100 w 1847"/>
                <a:gd name="T1" fmla="*/ 50 h 168"/>
                <a:gd name="T2" fmla="*/ 95 w 1847"/>
                <a:gd name="T3" fmla="*/ 53 h 168"/>
                <a:gd name="T4" fmla="*/ 91 w 1847"/>
                <a:gd name="T5" fmla="*/ 60 h 168"/>
                <a:gd name="T6" fmla="*/ 87 w 1847"/>
                <a:gd name="T7" fmla="*/ 68 h 168"/>
                <a:gd name="T8" fmla="*/ 84 w 1847"/>
                <a:gd name="T9" fmla="*/ 79 h 168"/>
                <a:gd name="T10" fmla="*/ 81 w 1847"/>
                <a:gd name="T11" fmla="*/ 92 h 168"/>
                <a:gd name="T12" fmla="*/ 79 w 1847"/>
                <a:gd name="T13" fmla="*/ 105 h 168"/>
                <a:gd name="T14" fmla="*/ 78 w 1847"/>
                <a:gd name="T15" fmla="*/ 121 h 168"/>
                <a:gd name="T16" fmla="*/ 0 w 1847"/>
                <a:gd name="T17" fmla="*/ 129 h 168"/>
                <a:gd name="T18" fmla="*/ 1 w 1847"/>
                <a:gd name="T19" fmla="*/ 88 h 168"/>
                <a:gd name="T20" fmla="*/ 6 w 1847"/>
                <a:gd name="T21" fmla="*/ 88 h 168"/>
                <a:gd name="T22" fmla="*/ 16 w 1847"/>
                <a:gd name="T23" fmla="*/ 88 h 168"/>
                <a:gd name="T24" fmla="*/ 28 w 1847"/>
                <a:gd name="T25" fmla="*/ 88 h 168"/>
                <a:gd name="T26" fmla="*/ 41 w 1847"/>
                <a:gd name="T27" fmla="*/ 88 h 168"/>
                <a:gd name="T28" fmla="*/ 54 w 1847"/>
                <a:gd name="T29" fmla="*/ 88 h 168"/>
                <a:gd name="T30" fmla="*/ 65 w 1847"/>
                <a:gd name="T31" fmla="*/ 88 h 168"/>
                <a:gd name="T32" fmla="*/ 71 w 1847"/>
                <a:gd name="T33" fmla="*/ 88 h 168"/>
                <a:gd name="T34" fmla="*/ 74 w 1847"/>
                <a:gd name="T35" fmla="*/ 80 h 168"/>
                <a:gd name="T36" fmla="*/ 76 w 1847"/>
                <a:gd name="T37" fmla="*/ 64 h 168"/>
                <a:gd name="T38" fmla="*/ 79 w 1847"/>
                <a:gd name="T39" fmla="*/ 47 h 168"/>
                <a:gd name="T40" fmla="*/ 83 w 1847"/>
                <a:gd name="T41" fmla="*/ 33 h 168"/>
                <a:gd name="T42" fmla="*/ 86 w 1847"/>
                <a:gd name="T43" fmla="*/ 21 h 168"/>
                <a:gd name="T44" fmla="*/ 91 w 1847"/>
                <a:gd name="T45" fmla="*/ 10 h 168"/>
                <a:gd name="T46" fmla="*/ 95 w 1847"/>
                <a:gd name="T47" fmla="*/ 4 h 168"/>
                <a:gd name="T48" fmla="*/ 100 w 1847"/>
                <a:gd name="T49" fmla="*/ 1 h 168"/>
                <a:gd name="T50" fmla="*/ 105 w 1847"/>
                <a:gd name="T51" fmla="*/ 1 h 168"/>
                <a:gd name="T52" fmla="*/ 110 w 1847"/>
                <a:gd name="T53" fmla="*/ 4 h 168"/>
                <a:gd name="T54" fmla="*/ 114 w 1847"/>
                <a:gd name="T55" fmla="*/ 10 h 168"/>
                <a:gd name="T56" fmla="*/ 119 w 1847"/>
                <a:gd name="T57" fmla="*/ 21 h 168"/>
                <a:gd name="T58" fmla="*/ 123 w 1847"/>
                <a:gd name="T59" fmla="*/ 33 h 168"/>
                <a:gd name="T60" fmla="*/ 126 w 1847"/>
                <a:gd name="T61" fmla="*/ 47 h 168"/>
                <a:gd name="T62" fmla="*/ 129 w 1847"/>
                <a:gd name="T63" fmla="*/ 64 h 168"/>
                <a:gd name="T64" fmla="*/ 131 w 1847"/>
                <a:gd name="T65" fmla="*/ 80 h 168"/>
                <a:gd name="T66" fmla="*/ 134 w 1847"/>
                <a:gd name="T67" fmla="*/ 88 h 168"/>
                <a:gd name="T68" fmla="*/ 140 w 1847"/>
                <a:gd name="T69" fmla="*/ 88 h 168"/>
                <a:gd name="T70" fmla="*/ 151 w 1847"/>
                <a:gd name="T71" fmla="*/ 88 h 168"/>
                <a:gd name="T72" fmla="*/ 163 w 1847"/>
                <a:gd name="T73" fmla="*/ 88 h 168"/>
                <a:gd name="T74" fmla="*/ 176 w 1847"/>
                <a:gd name="T75" fmla="*/ 88 h 168"/>
                <a:gd name="T76" fmla="*/ 189 w 1847"/>
                <a:gd name="T77" fmla="*/ 88 h 168"/>
                <a:gd name="T78" fmla="*/ 198 w 1847"/>
                <a:gd name="T79" fmla="*/ 88 h 168"/>
                <a:gd name="T80" fmla="*/ 204 w 1847"/>
                <a:gd name="T81" fmla="*/ 88 h 168"/>
                <a:gd name="T82" fmla="*/ 205 w 1847"/>
                <a:gd name="T83" fmla="*/ 129 h 168"/>
                <a:gd name="T84" fmla="*/ 127 w 1847"/>
                <a:gd name="T85" fmla="*/ 121 h 168"/>
                <a:gd name="T86" fmla="*/ 126 w 1847"/>
                <a:gd name="T87" fmla="*/ 105 h 168"/>
                <a:gd name="T88" fmla="*/ 124 w 1847"/>
                <a:gd name="T89" fmla="*/ 92 h 168"/>
                <a:gd name="T90" fmla="*/ 121 w 1847"/>
                <a:gd name="T91" fmla="*/ 79 h 168"/>
                <a:gd name="T92" fmla="*/ 118 w 1847"/>
                <a:gd name="T93" fmla="*/ 68 h 168"/>
                <a:gd name="T94" fmla="*/ 114 w 1847"/>
                <a:gd name="T95" fmla="*/ 60 h 168"/>
                <a:gd name="T96" fmla="*/ 110 w 1847"/>
                <a:gd name="T97" fmla="*/ 53 h 168"/>
                <a:gd name="T98" fmla="*/ 105 w 1847"/>
                <a:gd name="T99" fmla="*/ 50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718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719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720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721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722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723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724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725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726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727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728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729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730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731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732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733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734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735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736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737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738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739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740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741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742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743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744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745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746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747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748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749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750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751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752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753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21 w 216"/>
                <a:gd name="T1" fmla="*/ 163 h 373"/>
                <a:gd name="T2" fmla="*/ 3 w 216"/>
                <a:gd name="T3" fmla="*/ 163 h 373"/>
                <a:gd name="T4" fmla="*/ 3 w 216"/>
                <a:gd name="T5" fmla="*/ 260 h 373"/>
                <a:gd name="T6" fmla="*/ 21 w 216"/>
                <a:gd name="T7" fmla="*/ 260 h 373"/>
                <a:gd name="T8" fmla="*/ 24 w 216"/>
                <a:gd name="T9" fmla="*/ 281 h 373"/>
                <a:gd name="T10" fmla="*/ 0 w 216"/>
                <a:gd name="T11" fmla="*/ 281 h 373"/>
                <a:gd name="T12" fmla="*/ 0 w 216"/>
                <a:gd name="T13" fmla="*/ 0 h 373"/>
                <a:gd name="T14" fmla="*/ 24 w 216"/>
                <a:gd name="T15" fmla="*/ 0 h 373"/>
                <a:gd name="T16" fmla="*/ 21 w 216"/>
                <a:gd name="T17" fmla="*/ 22 h 373"/>
                <a:gd name="T18" fmla="*/ 3 w 216"/>
                <a:gd name="T19" fmla="*/ 22 h 373"/>
                <a:gd name="T20" fmla="*/ 3 w 216"/>
                <a:gd name="T21" fmla="*/ 129 h 373"/>
                <a:gd name="T22" fmla="*/ 21 w 216"/>
                <a:gd name="T23" fmla="*/ 129 h 373"/>
                <a:gd name="T24" fmla="*/ 21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754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755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756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757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21 w 216"/>
                <a:gd name="T1" fmla="*/ 165 h 372"/>
                <a:gd name="T2" fmla="*/ 3 w 216"/>
                <a:gd name="T3" fmla="*/ 165 h 372"/>
                <a:gd name="T4" fmla="*/ 3 w 216"/>
                <a:gd name="T5" fmla="*/ 260 h 372"/>
                <a:gd name="T6" fmla="*/ 21 w 216"/>
                <a:gd name="T7" fmla="*/ 260 h 372"/>
                <a:gd name="T8" fmla="*/ 24 w 216"/>
                <a:gd name="T9" fmla="*/ 282 h 372"/>
                <a:gd name="T10" fmla="*/ 0 w 216"/>
                <a:gd name="T11" fmla="*/ 282 h 372"/>
                <a:gd name="T12" fmla="*/ 0 w 216"/>
                <a:gd name="T13" fmla="*/ 0 h 372"/>
                <a:gd name="T14" fmla="*/ 24 w 216"/>
                <a:gd name="T15" fmla="*/ 0 h 372"/>
                <a:gd name="T16" fmla="*/ 21 w 216"/>
                <a:gd name="T17" fmla="*/ 21 h 372"/>
                <a:gd name="T18" fmla="*/ 3 w 216"/>
                <a:gd name="T19" fmla="*/ 21 h 372"/>
                <a:gd name="T20" fmla="*/ 3 w 216"/>
                <a:gd name="T21" fmla="*/ 130 h 372"/>
                <a:gd name="T22" fmla="*/ 21 w 216"/>
                <a:gd name="T23" fmla="*/ 130 h 372"/>
                <a:gd name="T24" fmla="*/ 21 w 216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758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759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21 w 217"/>
                <a:gd name="T1" fmla="*/ 165 h 372"/>
                <a:gd name="T2" fmla="*/ 3 w 217"/>
                <a:gd name="T3" fmla="*/ 165 h 372"/>
                <a:gd name="T4" fmla="*/ 3 w 217"/>
                <a:gd name="T5" fmla="*/ 260 h 372"/>
                <a:gd name="T6" fmla="*/ 21 w 217"/>
                <a:gd name="T7" fmla="*/ 260 h 372"/>
                <a:gd name="T8" fmla="*/ 24 w 217"/>
                <a:gd name="T9" fmla="*/ 282 h 372"/>
                <a:gd name="T10" fmla="*/ 0 w 217"/>
                <a:gd name="T11" fmla="*/ 282 h 372"/>
                <a:gd name="T12" fmla="*/ 0 w 217"/>
                <a:gd name="T13" fmla="*/ 0 h 372"/>
                <a:gd name="T14" fmla="*/ 24 w 217"/>
                <a:gd name="T15" fmla="*/ 0 h 372"/>
                <a:gd name="T16" fmla="*/ 21 w 217"/>
                <a:gd name="T17" fmla="*/ 21 h 372"/>
                <a:gd name="T18" fmla="*/ 3 w 217"/>
                <a:gd name="T19" fmla="*/ 21 h 372"/>
                <a:gd name="T20" fmla="*/ 3 w 217"/>
                <a:gd name="T21" fmla="*/ 130 h 372"/>
                <a:gd name="T22" fmla="*/ 21 w 217"/>
                <a:gd name="T23" fmla="*/ 130 h 372"/>
                <a:gd name="T24" fmla="*/ 21 w 217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760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761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762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763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3 w 216"/>
                <a:gd name="T1" fmla="*/ 163 h 373"/>
                <a:gd name="T2" fmla="*/ 20 w 216"/>
                <a:gd name="T3" fmla="*/ 163 h 373"/>
                <a:gd name="T4" fmla="*/ 20 w 216"/>
                <a:gd name="T5" fmla="*/ 260 h 373"/>
                <a:gd name="T6" fmla="*/ 3 w 216"/>
                <a:gd name="T7" fmla="*/ 260 h 373"/>
                <a:gd name="T8" fmla="*/ 0 w 216"/>
                <a:gd name="T9" fmla="*/ 281 h 373"/>
                <a:gd name="T10" fmla="*/ 23 w 216"/>
                <a:gd name="T11" fmla="*/ 281 h 373"/>
                <a:gd name="T12" fmla="*/ 23 w 216"/>
                <a:gd name="T13" fmla="*/ 0 h 373"/>
                <a:gd name="T14" fmla="*/ 0 w 216"/>
                <a:gd name="T15" fmla="*/ 0 h 373"/>
                <a:gd name="T16" fmla="*/ 3 w 216"/>
                <a:gd name="T17" fmla="*/ 22 h 373"/>
                <a:gd name="T18" fmla="*/ 20 w 216"/>
                <a:gd name="T19" fmla="*/ 22 h 373"/>
                <a:gd name="T20" fmla="*/ 20 w 216"/>
                <a:gd name="T21" fmla="*/ 129 h 373"/>
                <a:gd name="T22" fmla="*/ 3 w 216"/>
                <a:gd name="T23" fmla="*/ 129 h 373"/>
                <a:gd name="T24" fmla="*/ 3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764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765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766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767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768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3 w 215"/>
                <a:gd name="T1" fmla="*/ 165 h 372"/>
                <a:gd name="T2" fmla="*/ 21 w 215"/>
                <a:gd name="T3" fmla="*/ 165 h 372"/>
                <a:gd name="T4" fmla="*/ 21 w 215"/>
                <a:gd name="T5" fmla="*/ 260 h 372"/>
                <a:gd name="T6" fmla="*/ 3 w 215"/>
                <a:gd name="T7" fmla="*/ 260 h 372"/>
                <a:gd name="T8" fmla="*/ 0 w 215"/>
                <a:gd name="T9" fmla="*/ 282 h 372"/>
                <a:gd name="T10" fmla="*/ 24 w 215"/>
                <a:gd name="T11" fmla="*/ 282 h 372"/>
                <a:gd name="T12" fmla="*/ 24 w 215"/>
                <a:gd name="T13" fmla="*/ 0 h 372"/>
                <a:gd name="T14" fmla="*/ 0 w 215"/>
                <a:gd name="T15" fmla="*/ 0 h 372"/>
                <a:gd name="T16" fmla="*/ 3 w 215"/>
                <a:gd name="T17" fmla="*/ 21 h 372"/>
                <a:gd name="T18" fmla="*/ 21 w 215"/>
                <a:gd name="T19" fmla="*/ 21 h 372"/>
                <a:gd name="T20" fmla="*/ 21 w 215"/>
                <a:gd name="T21" fmla="*/ 130 h 372"/>
                <a:gd name="T22" fmla="*/ 3 w 215"/>
                <a:gd name="T23" fmla="*/ 130 h 372"/>
                <a:gd name="T24" fmla="*/ 3 w 215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769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770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771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772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773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774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775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776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2 w 37"/>
                <a:gd name="T1" fmla="*/ 36 h 38"/>
                <a:gd name="T2" fmla="*/ 3 w 37"/>
                <a:gd name="T3" fmla="*/ 34 h 38"/>
                <a:gd name="T4" fmla="*/ 3 w 37"/>
                <a:gd name="T5" fmla="*/ 30 h 38"/>
                <a:gd name="T6" fmla="*/ 4 w 37"/>
                <a:gd name="T7" fmla="*/ 23 h 38"/>
                <a:gd name="T8" fmla="*/ 4 w 37"/>
                <a:gd name="T9" fmla="*/ 19 h 38"/>
                <a:gd name="T10" fmla="*/ 4 w 37"/>
                <a:gd name="T11" fmla="*/ 12 h 38"/>
                <a:gd name="T12" fmla="*/ 3 w 37"/>
                <a:gd name="T13" fmla="*/ 5 h 38"/>
                <a:gd name="T14" fmla="*/ 3 w 37"/>
                <a:gd name="T15" fmla="*/ 1 h 38"/>
                <a:gd name="T16" fmla="*/ 2 w 37"/>
                <a:gd name="T17" fmla="*/ 0 h 38"/>
                <a:gd name="T18" fmla="*/ 1 w 37"/>
                <a:gd name="T19" fmla="*/ 1 h 38"/>
                <a:gd name="T20" fmla="*/ 1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23 h 38"/>
                <a:gd name="T28" fmla="*/ 1 w 37"/>
                <a:gd name="T29" fmla="*/ 30 h 38"/>
                <a:gd name="T30" fmla="*/ 1 w 37"/>
                <a:gd name="T31" fmla="*/ 34 h 38"/>
                <a:gd name="T32" fmla="*/ 2 w 37"/>
                <a:gd name="T33" fmla="*/ 36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</p:grpSp>
      <p:sp>
        <p:nvSpPr>
          <p:cNvPr id="1777" name="Text Box 97"/>
          <p:cNvSpPr txBox="1">
            <a:spLocks noChangeArrowheads="1"/>
          </p:cNvSpPr>
          <p:nvPr/>
        </p:nvSpPr>
        <p:spPr bwMode="auto">
          <a:xfrm>
            <a:off x="8597018" y="7104818"/>
            <a:ext cx="1396058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социально-значимый объект</a:t>
            </a:r>
          </a:p>
        </p:txBody>
      </p:sp>
      <p:grpSp>
        <p:nvGrpSpPr>
          <p:cNvPr id="1778" name="Группа 119"/>
          <p:cNvGrpSpPr>
            <a:grpSpLocks/>
          </p:cNvGrpSpPr>
          <p:nvPr/>
        </p:nvGrpSpPr>
        <p:grpSpPr bwMode="auto">
          <a:xfrm>
            <a:off x="8390834" y="7298870"/>
            <a:ext cx="117979" cy="105169"/>
            <a:chOff x="214313" y="8958263"/>
            <a:chExt cx="642937" cy="500062"/>
          </a:xfrm>
        </p:grpSpPr>
        <p:sp>
          <p:nvSpPr>
            <p:cNvPr id="1779" name="Прямоугольник 15"/>
            <p:cNvSpPr>
              <a:spLocks noChangeArrowheads="1"/>
            </p:cNvSpPr>
            <p:nvPr/>
          </p:nvSpPr>
          <p:spPr bwMode="auto">
            <a:xfrm>
              <a:off x="214313" y="9172575"/>
              <a:ext cx="642937" cy="285750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958055"/>
              <a:endParaRPr lang="ru-RU" sz="600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780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2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958055"/>
              <a:endParaRPr lang="ru-RU" sz="600" dirty="0"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1781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1782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  <p:cxnSp>
            <p:nvCxnSpPr>
              <p:cNvPr id="1783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</p:grpSp>
      </p:grpSp>
      <p:sp>
        <p:nvSpPr>
          <p:cNvPr id="1784" name="Text Box 97"/>
          <p:cNvSpPr txBox="1">
            <a:spLocks noChangeArrowheads="1"/>
          </p:cNvSpPr>
          <p:nvPr/>
        </p:nvSpPr>
        <p:spPr bwMode="auto">
          <a:xfrm>
            <a:off x="8592707" y="7243661"/>
            <a:ext cx="1373860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больница</a:t>
            </a:r>
          </a:p>
        </p:txBody>
      </p:sp>
      <p:sp>
        <p:nvSpPr>
          <p:cNvPr id="1564" name="TextBox 1563"/>
          <p:cNvSpPr txBox="1"/>
          <p:nvPr/>
        </p:nvSpPr>
        <p:spPr>
          <a:xfrm>
            <a:off x="-6289" y="7657475"/>
            <a:ext cx="1847305" cy="540166"/>
          </a:xfrm>
          <a:prstGeom prst="rect">
            <a:avLst/>
          </a:prstGeom>
          <a:solidFill>
            <a:schemeClr val="bg1">
              <a:alpha val="85000"/>
            </a:schemeClr>
          </a:solidFill>
          <a:ln>
            <a:solidFill>
              <a:schemeClr val="tx1"/>
            </a:solidFill>
          </a:ln>
        </p:spPr>
        <p:txBody>
          <a:bodyPr wrap="square" lIns="77739" tIns="38871" rIns="77739" bIns="38871" rtlCol="0">
            <a:spAutoFit/>
          </a:bodyPr>
          <a:lstStyle/>
          <a:p>
            <a:r>
              <a:rPr lang="ru-RU" sz="6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17:00 15.10.2021</a:t>
            </a:r>
            <a:endParaRPr lang="ru-RU" sz="6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исп. ЦУКС ГУ МЧС по Ленинградской области</a:t>
            </a:r>
          </a:p>
          <a:p>
            <a:r>
              <a:rPr lang="ru-RU" altLang="ru-RU" sz="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 9 </a:t>
            </a:r>
            <a:r>
              <a:rPr lang="ru-RU" altLang="ru-RU" sz="6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Михеева В.В.</a:t>
            </a:r>
            <a:endParaRPr lang="ru-RU" sz="6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тел. 3930-1251</a:t>
            </a:r>
          </a:p>
          <a:p>
            <a:r>
              <a:rPr lang="ru-RU" sz="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использовались: АИУС РСЧС</a:t>
            </a:r>
          </a:p>
        </p:txBody>
      </p:sp>
    </p:spTree>
    <p:extLst>
      <p:ext uri="{BB962C8B-B14F-4D97-AF65-F5344CB8AC3E}">
        <p14:creationId xmlns:p14="http://schemas.microsoft.com/office/powerpoint/2010/main" val="3648704098"/>
      </p:ext>
    </p:extLst>
  </p:cSld>
  <p:clrMapOvr>
    <a:masterClrMapping/>
  </p:clrMapOvr>
  <p:transition spd="slow" advClick="0" advTm="3000"/>
  <p:timing>
    <p:tnLst>
      <p:par>
        <p:cTn id="1" dur="indefinite" restart="never" nodeType="tmRoot"/>
      </p:par>
    </p:tn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Группа 1"/>
          <p:cNvGrpSpPr/>
          <p:nvPr/>
        </p:nvGrpSpPr>
        <p:grpSpPr>
          <a:xfrm>
            <a:off x="-5286" y="542695"/>
            <a:ext cx="10365204" cy="7666268"/>
            <a:chOff x="9525" y="1332310"/>
            <a:chExt cx="9144000" cy="4660106"/>
          </a:xfrm>
        </p:grpSpPr>
        <p:pic>
          <p:nvPicPr>
            <p:cNvPr id="11266" name="Picture 3"/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525" y="1332310"/>
              <a:ext cx="9144000" cy="466010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11269" name="Group 316"/>
            <p:cNvGrpSpPr>
              <a:grpSpLocks/>
            </p:cNvGrpSpPr>
            <p:nvPr/>
          </p:nvGrpSpPr>
          <p:grpSpPr bwMode="auto">
            <a:xfrm>
              <a:off x="232173" y="1493044"/>
              <a:ext cx="163115" cy="127397"/>
              <a:chOff x="4727" y="2506"/>
              <a:chExt cx="706" cy="1172"/>
            </a:xfrm>
          </p:grpSpPr>
          <p:sp>
            <p:nvSpPr>
              <p:cNvPr id="13166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33 h 135"/>
                  <a:gd name="T2" fmla="*/ 0 w 139"/>
                  <a:gd name="T3" fmla="*/ 22 h 135"/>
                  <a:gd name="T4" fmla="*/ 0 w 139"/>
                  <a:gd name="T5" fmla="*/ 22 h 135"/>
                  <a:gd name="T6" fmla="*/ 0 w 139"/>
                  <a:gd name="T7" fmla="*/ 11 h 135"/>
                  <a:gd name="T8" fmla="*/ 0 w 139"/>
                  <a:gd name="T9" fmla="*/ 11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33 h 135"/>
                  <a:gd name="T16" fmla="*/ 0 w 139"/>
                  <a:gd name="T17" fmla="*/ 33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3167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246 h 1278"/>
                  <a:gd name="T2" fmla="*/ 0 w 1946"/>
                  <a:gd name="T3" fmla="*/ 19 h 1278"/>
                  <a:gd name="T4" fmla="*/ 0 w 1946"/>
                  <a:gd name="T5" fmla="*/ 19 h 1278"/>
                  <a:gd name="T6" fmla="*/ 0 w 1946"/>
                  <a:gd name="T7" fmla="*/ 18 h 1278"/>
                  <a:gd name="T8" fmla="*/ 0 w 1946"/>
                  <a:gd name="T9" fmla="*/ 16 h 1278"/>
                  <a:gd name="T10" fmla="*/ 0 w 1946"/>
                  <a:gd name="T11" fmla="*/ 14 h 1278"/>
                  <a:gd name="T12" fmla="*/ 0 w 1946"/>
                  <a:gd name="T13" fmla="*/ 12 h 1278"/>
                  <a:gd name="T14" fmla="*/ 0 w 1946"/>
                  <a:gd name="T15" fmla="*/ 10 h 1278"/>
                  <a:gd name="T16" fmla="*/ 0 w 1946"/>
                  <a:gd name="T17" fmla="*/ 9 h 1278"/>
                  <a:gd name="T18" fmla="*/ 0 w 1946"/>
                  <a:gd name="T19" fmla="*/ 8 h 1278"/>
                  <a:gd name="T20" fmla="*/ 0 w 1946"/>
                  <a:gd name="T21" fmla="*/ 6 h 1278"/>
                  <a:gd name="T22" fmla="*/ 0 w 1946"/>
                  <a:gd name="T23" fmla="*/ 4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4 h 1278"/>
                  <a:gd name="T52" fmla="*/ 0 w 1946"/>
                  <a:gd name="T53" fmla="*/ 6 h 1278"/>
                  <a:gd name="T54" fmla="*/ 0 w 1946"/>
                  <a:gd name="T55" fmla="*/ 8 h 1278"/>
                  <a:gd name="T56" fmla="*/ 0 w 1946"/>
                  <a:gd name="T57" fmla="*/ 9 h 1278"/>
                  <a:gd name="T58" fmla="*/ 0 w 1946"/>
                  <a:gd name="T59" fmla="*/ 10 h 1278"/>
                  <a:gd name="T60" fmla="*/ 0 w 1946"/>
                  <a:gd name="T61" fmla="*/ 12 h 1278"/>
                  <a:gd name="T62" fmla="*/ 0 w 1946"/>
                  <a:gd name="T63" fmla="*/ 14 h 1278"/>
                  <a:gd name="T64" fmla="*/ 0 w 1946"/>
                  <a:gd name="T65" fmla="*/ 16 h 1278"/>
                  <a:gd name="T66" fmla="*/ 0 w 1946"/>
                  <a:gd name="T67" fmla="*/ 18 h 1278"/>
                  <a:gd name="T68" fmla="*/ 0 w 1946"/>
                  <a:gd name="T69" fmla="*/ 19 h 1278"/>
                  <a:gd name="T70" fmla="*/ 0 w 1946"/>
                  <a:gd name="T71" fmla="*/ 19 h 1278"/>
                  <a:gd name="T72" fmla="*/ 0 w 1946"/>
                  <a:gd name="T73" fmla="*/ 246 h 1278"/>
                  <a:gd name="T74" fmla="*/ 0 w 1946"/>
                  <a:gd name="T75" fmla="*/ 246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3168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169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170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171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172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173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174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175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176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177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178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179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180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181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182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183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20 h 102"/>
                  <a:gd name="T2" fmla="*/ 0 w 440"/>
                  <a:gd name="T3" fmla="*/ 18 h 102"/>
                  <a:gd name="T4" fmla="*/ 0 w 440"/>
                  <a:gd name="T5" fmla="*/ 16 h 102"/>
                  <a:gd name="T6" fmla="*/ 0 w 440"/>
                  <a:gd name="T7" fmla="*/ 14 h 102"/>
                  <a:gd name="T8" fmla="*/ 0 w 440"/>
                  <a:gd name="T9" fmla="*/ 13 h 102"/>
                  <a:gd name="T10" fmla="*/ 0 w 440"/>
                  <a:gd name="T11" fmla="*/ 10 h 102"/>
                  <a:gd name="T12" fmla="*/ 0 w 440"/>
                  <a:gd name="T13" fmla="*/ 9 h 102"/>
                  <a:gd name="T14" fmla="*/ 0 w 440"/>
                  <a:gd name="T15" fmla="*/ 8 h 102"/>
                  <a:gd name="T16" fmla="*/ 0 w 440"/>
                  <a:gd name="T17" fmla="*/ 6 h 102"/>
                  <a:gd name="T18" fmla="*/ 0 w 440"/>
                  <a:gd name="T19" fmla="*/ 4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4 h 102"/>
                  <a:gd name="T48" fmla="*/ 0 w 440"/>
                  <a:gd name="T49" fmla="*/ 6 h 102"/>
                  <a:gd name="T50" fmla="*/ 0 w 440"/>
                  <a:gd name="T51" fmla="*/ 8 h 102"/>
                  <a:gd name="T52" fmla="*/ 0 w 440"/>
                  <a:gd name="T53" fmla="*/ 9 h 102"/>
                  <a:gd name="T54" fmla="*/ 0 w 440"/>
                  <a:gd name="T55" fmla="*/ 10 h 102"/>
                  <a:gd name="T56" fmla="*/ 0 w 440"/>
                  <a:gd name="T57" fmla="*/ 13 h 102"/>
                  <a:gd name="T58" fmla="*/ 0 w 440"/>
                  <a:gd name="T59" fmla="*/ 14 h 102"/>
                  <a:gd name="T60" fmla="*/ 0 w 440"/>
                  <a:gd name="T61" fmla="*/ 16 h 102"/>
                  <a:gd name="T62" fmla="*/ 0 w 440"/>
                  <a:gd name="T63" fmla="*/ 18 h 102"/>
                  <a:gd name="T64" fmla="*/ 0 w 440"/>
                  <a:gd name="T65" fmla="*/ 20 h 102"/>
                  <a:gd name="T66" fmla="*/ 0 w 440"/>
                  <a:gd name="T67" fmla="*/ 20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3184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3 h 168"/>
                  <a:gd name="T2" fmla="*/ 0 w 1847"/>
                  <a:gd name="T3" fmla="*/ 14 h 168"/>
                  <a:gd name="T4" fmla="*/ 0 w 1847"/>
                  <a:gd name="T5" fmla="*/ 16 h 168"/>
                  <a:gd name="T6" fmla="*/ 0 w 1847"/>
                  <a:gd name="T7" fmla="*/ 18 h 168"/>
                  <a:gd name="T8" fmla="*/ 0 w 1847"/>
                  <a:gd name="T9" fmla="*/ 20 h 168"/>
                  <a:gd name="T10" fmla="*/ 0 w 1847"/>
                  <a:gd name="T11" fmla="*/ 24 h 168"/>
                  <a:gd name="T12" fmla="*/ 0 w 1847"/>
                  <a:gd name="T13" fmla="*/ 27 h 168"/>
                  <a:gd name="T14" fmla="*/ 0 w 1847"/>
                  <a:gd name="T15" fmla="*/ 32 h 168"/>
                  <a:gd name="T16" fmla="*/ 0 w 1847"/>
                  <a:gd name="T17" fmla="*/ 34 h 168"/>
                  <a:gd name="T18" fmla="*/ 0 w 1847"/>
                  <a:gd name="T19" fmla="*/ 23 h 168"/>
                  <a:gd name="T20" fmla="*/ 0 w 1847"/>
                  <a:gd name="T21" fmla="*/ 23 h 168"/>
                  <a:gd name="T22" fmla="*/ 0 w 1847"/>
                  <a:gd name="T23" fmla="*/ 23 h 168"/>
                  <a:gd name="T24" fmla="*/ 0 w 1847"/>
                  <a:gd name="T25" fmla="*/ 23 h 168"/>
                  <a:gd name="T26" fmla="*/ 0 w 1847"/>
                  <a:gd name="T27" fmla="*/ 23 h 168"/>
                  <a:gd name="T28" fmla="*/ 0 w 1847"/>
                  <a:gd name="T29" fmla="*/ 23 h 168"/>
                  <a:gd name="T30" fmla="*/ 0 w 1847"/>
                  <a:gd name="T31" fmla="*/ 23 h 168"/>
                  <a:gd name="T32" fmla="*/ 0 w 1847"/>
                  <a:gd name="T33" fmla="*/ 23 h 168"/>
                  <a:gd name="T34" fmla="*/ 0 w 1847"/>
                  <a:gd name="T35" fmla="*/ 21 h 168"/>
                  <a:gd name="T36" fmla="*/ 0 w 1847"/>
                  <a:gd name="T37" fmla="*/ 17 h 168"/>
                  <a:gd name="T38" fmla="*/ 0 w 1847"/>
                  <a:gd name="T39" fmla="*/ 12 h 168"/>
                  <a:gd name="T40" fmla="*/ 0 w 1847"/>
                  <a:gd name="T41" fmla="*/ 9 h 168"/>
                  <a:gd name="T42" fmla="*/ 0 w 1847"/>
                  <a:gd name="T43" fmla="*/ 5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5 h 168"/>
                  <a:gd name="T58" fmla="*/ 0 w 1847"/>
                  <a:gd name="T59" fmla="*/ 9 h 168"/>
                  <a:gd name="T60" fmla="*/ 0 w 1847"/>
                  <a:gd name="T61" fmla="*/ 12 h 168"/>
                  <a:gd name="T62" fmla="*/ 0 w 1847"/>
                  <a:gd name="T63" fmla="*/ 17 h 168"/>
                  <a:gd name="T64" fmla="*/ 0 w 1847"/>
                  <a:gd name="T65" fmla="*/ 21 h 168"/>
                  <a:gd name="T66" fmla="*/ 0 w 1847"/>
                  <a:gd name="T67" fmla="*/ 23 h 168"/>
                  <a:gd name="T68" fmla="*/ 0 w 1847"/>
                  <a:gd name="T69" fmla="*/ 23 h 168"/>
                  <a:gd name="T70" fmla="*/ 0 w 1847"/>
                  <a:gd name="T71" fmla="*/ 23 h 168"/>
                  <a:gd name="T72" fmla="*/ 0 w 1847"/>
                  <a:gd name="T73" fmla="*/ 23 h 168"/>
                  <a:gd name="T74" fmla="*/ 0 w 1847"/>
                  <a:gd name="T75" fmla="*/ 23 h 168"/>
                  <a:gd name="T76" fmla="*/ 0 w 1847"/>
                  <a:gd name="T77" fmla="*/ 23 h 168"/>
                  <a:gd name="T78" fmla="*/ 0 w 1847"/>
                  <a:gd name="T79" fmla="*/ 23 h 168"/>
                  <a:gd name="T80" fmla="*/ 0 w 1847"/>
                  <a:gd name="T81" fmla="*/ 23 h 168"/>
                  <a:gd name="T82" fmla="*/ 0 w 1847"/>
                  <a:gd name="T83" fmla="*/ 34 h 168"/>
                  <a:gd name="T84" fmla="*/ 0 w 1847"/>
                  <a:gd name="T85" fmla="*/ 32 h 168"/>
                  <a:gd name="T86" fmla="*/ 0 w 1847"/>
                  <a:gd name="T87" fmla="*/ 27 h 168"/>
                  <a:gd name="T88" fmla="*/ 0 w 1847"/>
                  <a:gd name="T89" fmla="*/ 24 h 168"/>
                  <a:gd name="T90" fmla="*/ 0 w 1847"/>
                  <a:gd name="T91" fmla="*/ 20 h 168"/>
                  <a:gd name="T92" fmla="*/ 0 w 1847"/>
                  <a:gd name="T93" fmla="*/ 18 h 168"/>
                  <a:gd name="T94" fmla="*/ 0 w 1847"/>
                  <a:gd name="T95" fmla="*/ 16 h 168"/>
                  <a:gd name="T96" fmla="*/ 0 w 1847"/>
                  <a:gd name="T97" fmla="*/ 14 h 168"/>
                  <a:gd name="T98" fmla="*/ 0 w 1847"/>
                  <a:gd name="T99" fmla="*/ 13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3185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186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187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188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189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190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191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192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193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194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195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196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197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198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199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200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201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202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203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204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205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206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207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208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209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210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211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212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213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214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215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216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217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218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3219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3220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3221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3222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3223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3224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42 h 372"/>
                  <a:gd name="T2" fmla="*/ 0 w 216"/>
                  <a:gd name="T3" fmla="*/ 42 h 372"/>
                  <a:gd name="T4" fmla="*/ 0 w 216"/>
                  <a:gd name="T5" fmla="*/ 65 h 372"/>
                  <a:gd name="T6" fmla="*/ 0 w 216"/>
                  <a:gd name="T7" fmla="*/ 65 h 372"/>
                  <a:gd name="T8" fmla="*/ 0 w 216"/>
                  <a:gd name="T9" fmla="*/ 71 h 372"/>
                  <a:gd name="T10" fmla="*/ 0 w 216"/>
                  <a:gd name="T11" fmla="*/ 71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5 h 372"/>
                  <a:gd name="T18" fmla="*/ 0 w 216"/>
                  <a:gd name="T19" fmla="*/ 5 h 372"/>
                  <a:gd name="T20" fmla="*/ 0 w 216"/>
                  <a:gd name="T21" fmla="*/ 32 h 372"/>
                  <a:gd name="T22" fmla="*/ 0 w 216"/>
                  <a:gd name="T23" fmla="*/ 32 h 372"/>
                  <a:gd name="T24" fmla="*/ 0 w 216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3225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3226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42 h 372"/>
                  <a:gd name="T2" fmla="*/ 0 w 217"/>
                  <a:gd name="T3" fmla="*/ 42 h 372"/>
                  <a:gd name="T4" fmla="*/ 0 w 217"/>
                  <a:gd name="T5" fmla="*/ 65 h 372"/>
                  <a:gd name="T6" fmla="*/ 0 w 217"/>
                  <a:gd name="T7" fmla="*/ 65 h 372"/>
                  <a:gd name="T8" fmla="*/ 0 w 217"/>
                  <a:gd name="T9" fmla="*/ 71 h 372"/>
                  <a:gd name="T10" fmla="*/ 0 w 217"/>
                  <a:gd name="T11" fmla="*/ 71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5 h 372"/>
                  <a:gd name="T18" fmla="*/ 0 w 217"/>
                  <a:gd name="T19" fmla="*/ 5 h 372"/>
                  <a:gd name="T20" fmla="*/ 0 w 217"/>
                  <a:gd name="T21" fmla="*/ 32 h 372"/>
                  <a:gd name="T22" fmla="*/ 0 w 217"/>
                  <a:gd name="T23" fmla="*/ 32 h 372"/>
                  <a:gd name="T24" fmla="*/ 0 w 217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3227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3228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3229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3230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3231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3232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3233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3234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3235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42 h 372"/>
                  <a:gd name="T2" fmla="*/ 0 w 215"/>
                  <a:gd name="T3" fmla="*/ 42 h 372"/>
                  <a:gd name="T4" fmla="*/ 0 w 215"/>
                  <a:gd name="T5" fmla="*/ 65 h 372"/>
                  <a:gd name="T6" fmla="*/ 0 w 215"/>
                  <a:gd name="T7" fmla="*/ 65 h 372"/>
                  <a:gd name="T8" fmla="*/ 0 w 215"/>
                  <a:gd name="T9" fmla="*/ 71 h 372"/>
                  <a:gd name="T10" fmla="*/ 0 w 215"/>
                  <a:gd name="T11" fmla="*/ 71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5 h 372"/>
                  <a:gd name="T18" fmla="*/ 0 w 215"/>
                  <a:gd name="T19" fmla="*/ 5 h 372"/>
                  <a:gd name="T20" fmla="*/ 0 w 215"/>
                  <a:gd name="T21" fmla="*/ 32 h 372"/>
                  <a:gd name="T22" fmla="*/ 0 w 215"/>
                  <a:gd name="T23" fmla="*/ 32 h 372"/>
                  <a:gd name="T24" fmla="*/ 0 w 215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3236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3237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238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239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240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241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242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243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6 h 38"/>
                  <a:gd name="T2" fmla="*/ 0 w 37"/>
                  <a:gd name="T3" fmla="*/ 24 h 38"/>
                  <a:gd name="T4" fmla="*/ 0 w 37"/>
                  <a:gd name="T5" fmla="*/ 20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20 h 38"/>
                  <a:gd name="T30" fmla="*/ 0 w 37"/>
                  <a:gd name="T31" fmla="*/ 24 h 38"/>
                  <a:gd name="T32" fmla="*/ 0 w 37"/>
                  <a:gd name="T33" fmla="*/ 26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</p:grpSp>
        <p:pic>
          <p:nvPicPr>
            <p:cNvPr id="11273" name="Picture 2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2863" t="40993" r="94373" b="53233"/>
            <a:stretch>
              <a:fillRect/>
            </a:stretch>
          </p:blipFill>
          <p:spPr bwMode="auto">
            <a:xfrm>
              <a:off x="395288" y="4298156"/>
              <a:ext cx="159544" cy="16787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11274" name="Group 316"/>
            <p:cNvGrpSpPr>
              <a:grpSpLocks/>
            </p:cNvGrpSpPr>
            <p:nvPr/>
          </p:nvGrpSpPr>
          <p:grpSpPr bwMode="auto">
            <a:xfrm>
              <a:off x="554831" y="2084785"/>
              <a:ext cx="163116" cy="127397"/>
              <a:chOff x="4727" y="2506"/>
              <a:chExt cx="706" cy="1172"/>
            </a:xfrm>
          </p:grpSpPr>
          <p:sp>
            <p:nvSpPr>
              <p:cNvPr id="13088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33 h 135"/>
                  <a:gd name="T2" fmla="*/ 0 w 139"/>
                  <a:gd name="T3" fmla="*/ 22 h 135"/>
                  <a:gd name="T4" fmla="*/ 0 w 139"/>
                  <a:gd name="T5" fmla="*/ 22 h 135"/>
                  <a:gd name="T6" fmla="*/ 0 w 139"/>
                  <a:gd name="T7" fmla="*/ 11 h 135"/>
                  <a:gd name="T8" fmla="*/ 0 w 139"/>
                  <a:gd name="T9" fmla="*/ 11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33 h 135"/>
                  <a:gd name="T16" fmla="*/ 0 w 139"/>
                  <a:gd name="T17" fmla="*/ 33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3089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246 h 1278"/>
                  <a:gd name="T2" fmla="*/ 0 w 1946"/>
                  <a:gd name="T3" fmla="*/ 19 h 1278"/>
                  <a:gd name="T4" fmla="*/ 0 w 1946"/>
                  <a:gd name="T5" fmla="*/ 19 h 1278"/>
                  <a:gd name="T6" fmla="*/ 0 w 1946"/>
                  <a:gd name="T7" fmla="*/ 18 h 1278"/>
                  <a:gd name="T8" fmla="*/ 0 w 1946"/>
                  <a:gd name="T9" fmla="*/ 16 h 1278"/>
                  <a:gd name="T10" fmla="*/ 0 w 1946"/>
                  <a:gd name="T11" fmla="*/ 14 h 1278"/>
                  <a:gd name="T12" fmla="*/ 0 w 1946"/>
                  <a:gd name="T13" fmla="*/ 12 h 1278"/>
                  <a:gd name="T14" fmla="*/ 0 w 1946"/>
                  <a:gd name="T15" fmla="*/ 10 h 1278"/>
                  <a:gd name="T16" fmla="*/ 0 w 1946"/>
                  <a:gd name="T17" fmla="*/ 9 h 1278"/>
                  <a:gd name="T18" fmla="*/ 0 w 1946"/>
                  <a:gd name="T19" fmla="*/ 8 h 1278"/>
                  <a:gd name="T20" fmla="*/ 0 w 1946"/>
                  <a:gd name="T21" fmla="*/ 6 h 1278"/>
                  <a:gd name="T22" fmla="*/ 0 w 1946"/>
                  <a:gd name="T23" fmla="*/ 4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4 h 1278"/>
                  <a:gd name="T52" fmla="*/ 0 w 1946"/>
                  <a:gd name="T53" fmla="*/ 6 h 1278"/>
                  <a:gd name="T54" fmla="*/ 0 w 1946"/>
                  <a:gd name="T55" fmla="*/ 8 h 1278"/>
                  <a:gd name="T56" fmla="*/ 0 w 1946"/>
                  <a:gd name="T57" fmla="*/ 9 h 1278"/>
                  <a:gd name="T58" fmla="*/ 0 w 1946"/>
                  <a:gd name="T59" fmla="*/ 10 h 1278"/>
                  <a:gd name="T60" fmla="*/ 0 w 1946"/>
                  <a:gd name="T61" fmla="*/ 12 h 1278"/>
                  <a:gd name="T62" fmla="*/ 0 w 1946"/>
                  <a:gd name="T63" fmla="*/ 14 h 1278"/>
                  <a:gd name="T64" fmla="*/ 0 w 1946"/>
                  <a:gd name="T65" fmla="*/ 16 h 1278"/>
                  <a:gd name="T66" fmla="*/ 0 w 1946"/>
                  <a:gd name="T67" fmla="*/ 18 h 1278"/>
                  <a:gd name="T68" fmla="*/ 0 w 1946"/>
                  <a:gd name="T69" fmla="*/ 19 h 1278"/>
                  <a:gd name="T70" fmla="*/ 0 w 1946"/>
                  <a:gd name="T71" fmla="*/ 19 h 1278"/>
                  <a:gd name="T72" fmla="*/ 0 w 1946"/>
                  <a:gd name="T73" fmla="*/ 246 h 1278"/>
                  <a:gd name="T74" fmla="*/ 0 w 1946"/>
                  <a:gd name="T75" fmla="*/ 246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3090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091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092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093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094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095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096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097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098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099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100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101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102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103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104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105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20 h 102"/>
                  <a:gd name="T2" fmla="*/ 0 w 440"/>
                  <a:gd name="T3" fmla="*/ 18 h 102"/>
                  <a:gd name="T4" fmla="*/ 0 w 440"/>
                  <a:gd name="T5" fmla="*/ 16 h 102"/>
                  <a:gd name="T6" fmla="*/ 0 w 440"/>
                  <a:gd name="T7" fmla="*/ 14 h 102"/>
                  <a:gd name="T8" fmla="*/ 0 w 440"/>
                  <a:gd name="T9" fmla="*/ 13 h 102"/>
                  <a:gd name="T10" fmla="*/ 0 w 440"/>
                  <a:gd name="T11" fmla="*/ 10 h 102"/>
                  <a:gd name="T12" fmla="*/ 0 w 440"/>
                  <a:gd name="T13" fmla="*/ 9 h 102"/>
                  <a:gd name="T14" fmla="*/ 0 w 440"/>
                  <a:gd name="T15" fmla="*/ 8 h 102"/>
                  <a:gd name="T16" fmla="*/ 0 w 440"/>
                  <a:gd name="T17" fmla="*/ 6 h 102"/>
                  <a:gd name="T18" fmla="*/ 0 w 440"/>
                  <a:gd name="T19" fmla="*/ 4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4 h 102"/>
                  <a:gd name="T48" fmla="*/ 0 w 440"/>
                  <a:gd name="T49" fmla="*/ 6 h 102"/>
                  <a:gd name="T50" fmla="*/ 0 w 440"/>
                  <a:gd name="T51" fmla="*/ 8 h 102"/>
                  <a:gd name="T52" fmla="*/ 0 w 440"/>
                  <a:gd name="T53" fmla="*/ 9 h 102"/>
                  <a:gd name="T54" fmla="*/ 0 w 440"/>
                  <a:gd name="T55" fmla="*/ 10 h 102"/>
                  <a:gd name="T56" fmla="*/ 0 w 440"/>
                  <a:gd name="T57" fmla="*/ 13 h 102"/>
                  <a:gd name="T58" fmla="*/ 0 w 440"/>
                  <a:gd name="T59" fmla="*/ 14 h 102"/>
                  <a:gd name="T60" fmla="*/ 0 w 440"/>
                  <a:gd name="T61" fmla="*/ 16 h 102"/>
                  <a:gd name="T62" fmla="*/ 0 w 440"/>
                  <a:gd name="T63" fmla="*/ 18 h 102"/>
                  <a:gd name="T64" fmla="*/ 0 w 440"/>
                  <a:gd name="T65" fmla="*/ 20 h 102"/>
                  <a:gd name="T66" fmla="*/ 0 w 440"/>
                  <a:gd name="T67" fmla="*/ 20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3106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3 h 168"/>
                  <a:gd name="T2" fmla="*/ 0 w 1847"/>
                  <a:gd name="T3" fmla="*/ 14 h 168"/>
                  <a:gd name="T4" fmla="*/ 0 w 1847"/>
                  <a:gd name="T5" fmla="*/ 16 h 168"/>
                  <a:gd name="T6" fmla="*/ 0 w 1847"/>
                  <a:gd name="T7" fmla="*/ 18 h 168"/>
                  <a:gd name="T8" fmla="*/ 0 w 1847"/>
                  <a:gd name="T9" fmla="*/ 20 h 168"/>
                  <a:gd name="T10" fmla="*/ 0 w 1847"/>
                  <a:gd name="T11" fmla="*/ 24 h 168"/>
                  <a:gd name="T12" fmla="*/ 0 w 1847"/>
                  <a:gd name="T13" fmla="*/ 27 h 168"/>
                  <a:gd name="T14" fmla="*/ 0 w 1847"/>
                  <a:gd name="T15" fmla="*/ 32 h 168"/>
                  <a:gd name="T16" fmla="*/ 0 w 1847"/>
                  <a:gd name="T17" fmla="*/ 34 h 168"/>
                  <a:gd name="T18" fmla="*/ 0 w 1847"/>
                  <a:gd name="T19" fmla="*/ 23 h 168"/>
                  <a:gd name="T20" fmla="*/ 0 w 1847"/>
                  <a:gd name="T21" fmla="*/ 23 h 168"/>
                  <a:gd name="T22" fmla="*/ 0 w 1847"/>
                  <a:gd name="T23" fmla="*/ 23 h 168"/>
                  <a:gd name="T24" fmla="*/ 0 w 1847"/>
                  <a:gd name="T25" fmla="*/ 23 h 168"/>
                  <a:gd name="T26" fmla="*/ 0 w 1847"/>
                  <a:gd name="T27" fmla="*/ 23 h 168"/>
                  <a:gd name="T28" fmla="*/ 0 w 1847"/>
                  <a:gd name="T29" fmla="*/ 23 h 168"/>
                  <a:gd name="T30" fmla="*/ 0 w 1847"/>
                  <a:gd name="T31" fmla="*/ 23 h 168"/>
                  <a:gd name="T32" fmla="*/ 0 w 1847"/>
                  <a:gd name="T33" fmla="*/ 23 h 168"/>
                  <a:gd name="T34" fmla="*/ 0 w 1847"/>
                  <a:gd name="T35" fmla="*/ 21 h 168"/>
                  <a:gd name="T36" fmla="*/ 0 w 1847"/>
                  <a:gd name="T37" fmla="*/ 17 h 168"/>
                  <a:gd name="T38" fmla="*/ 0 w 1847"/>
                  <a:gd name="T39" fmla="*/ 12 h 168"/>
                  <a:gd name="T40" fmla="*/ 0 w 1847"/>
                  <a:gd name="T41" fmla="*/ 9 h 168"/>
                  <a:gd name="T42" fmla="*/ 0 w 1847"/>
                  <a:gd name="T43" fmla="*/ 5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5 h 168"/>
                  <a:gd name="T58" fmla="*/ 0 w 1847"/>
                  <a:gd name="T59" fmla="*/ 9 h 168"/>
                  <a:gd name="T60" fmla="*/ 0 w 1847"/>
                  <a:gd name="T61" fmla="*/ 12 h 168"/>
                  <a:gd name="T62" fmla="*/ 0 w 1847"/>
                  <a:gd name="T63" fmla="*/ 17 h 168"/>
                  <a:gd name="T64" fmla="*/ 0 w 1847"/>
                  <a:gd name="T65" fmla="*/ 21 h 168"/>
                  <a:gd name="T66" fmla="*/ 0 w 1847"/>
                  <a:gd name="T67" fmla="*/ 23 h 168"/>
                  <a:gd name="T68" fmla="*/ 0 w 1847"/>
                  <a:gd name="T69" fmla="*/ 23 h 168"/>
                  <a:gd name="T70" fmla="*/ 0 w 1847"/>
                  <a:gd name="T71" fmla="*/ 23 h 168"/>
                  <a:gd name="T72" fmla="*/ 0 w 1847"/>
                  <a:gd name="T73" fmla="*/ 23 h 168"/>
                  <a:gd name="T74" fmla="*/ 0 w 1847"/>
                  <a:gd name="T75" fmla="*/ 23 h 168"/>
                  <a:gd name="T76" fmla="*/ 0 w 1847"/>
                  <a:gd name="T77" fmla="*/ 23 h 168"/>
                  <a:gd name="T78" fmla="*/ 0 w 1847"/>
                  <a:gd name="T79" fmla="*/ 23 h 168"/>
                  <a:gd name="T80" fmla="*/ 0 w 1847"/>
                  <a:gd name="T81" fmla="*/ 23 h 168"/>
                  <a:gd name="T82" fmla="*/ 0 w 1847"/>
                  <a:gd name="T83" fmla="*/ 34 h 168"/>
                  <a:gd name="T84" fmla="*/ 0 w 1847"/>
                  <a:gd name="T85" fmla="*/ 32 h 168"/>
                  <a:gd name="T86" fmla="*/ 0 w 1847"/>
                  <a:gd name="T87" fmla="*/ 27 h 168"/>
                  <a:gd name="T88" fmla="*/ 0 w 1847"/>
                  <a:gd name="T89" fmla="*/ 24 h 168"/>
                  <a:gd name="T90" fmla="*/ 0 w 1847"/>
                  <a:gd name="T91" fmla="*/ 20 h 168"/>
                  <a:gd name="T92" fmla="*/ 0 w 1847"/>
                  <a:gd name="T93" fmla="*/ 18 h 168"/>
                  <a:gd name="T94" fmla="*/ 0 w 1847"/>
                  <a:gd name="T95" fmla="*/ 16 h 168"/>
                  <a:gd name="T96" fmla="*/ 0 w 1847"/>
                  <a:gd name="T97" fmla="*/ 14 h 168"/>
                  <a:gd name="T98" fmla="*/ 0 w 1847"/>
                  <a:gd name="T99" fmla="*/ 13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3107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108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109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110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111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112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113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114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115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116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117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118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119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120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121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122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123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124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125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126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127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128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129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130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131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132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133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134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135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136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137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138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139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140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3141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3142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3143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3144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3145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3146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42 h 372"/>
                  <a:gd name="T2" fmla="*/ 0 w 216"/>
                  <a:gd name="T3" fmla="*/ 42 h 372"/>
                  <a:gd name="T4" fmla="*/ 0 w 216"/>
                  <a:gd name="T5" fmla="*/ 65 h 372"/>
                  <a:gd name="T6" fmla="*/ 0 w 216"/>
                  <a:gd name="T7" fmla="*/ 65 h 372"/>
                  <a:gd name="T8" fmla="*/ 0 w 216"/>
                  <a:gd name="T9" fmla="*/ 71 h 372"/>
                  <a:gd name="T10" fmla="*/ 0 w 216"/>
                  <a:gd name="T11" fmla="*/ 71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5 h 372"/>
                  <a:gd name="T18" fmla="*/ 0 w 216"/>
                  <a:gd name="T19" fmla="*/ 5 h 372"/>
                  <a:gd name="T20" fmla="*/ 0 w 216"/>
                  <a:gd name="T21" fmla="*/ 32 h 372"/>
                  <a:gd name="T22" fmla="*/ 0 w 216"/>
                  <a:gd name="T23" fmla="*/ 32 h 372"/>
                  <a:gd name="T24" fmla="*/ 0 w 216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3147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3148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42 h 372"/>
                  <a:gd name="T2" fmla="*/ 0 w 217"/>
                  <a:gd name="T3" fmla="*/ 42 h 372"/>
                  <a:gd name="T4" fmla="*/ 0 w 217"/>
                  <a:gd name="T5" fmla="*/ 65 h 372"/>
                  <a:gd name="T6" fmla="*/ 0 w 217"/>
                  <a:gd name="T7" fmla="*/ 65 h 372"/>
                  <a:gd name="T8" fmla="*/ 0 w 217"/>
                  <a:gd name="T9" fmla="*/ 71 h 372"/>
                  <a:gd name="T10" fmla="*/ 0 w 217"/>
                  <a:gd name="T11" fmla="*/ 71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5 h 372"/>
                  <a:gd name="T18" fmla="*/ 0 w 217"/>
                  <a:gd name="T19" fmla="*/ 5 h 372"/>
                  <a:gd name="T20" fmla="*/ 0 w 217"/>
                  <a:gd name="T21" fmla="*/ 32 h 372"/>
                  <a:gd name="T22" fmla="*/ 0 w 217"/>
                  <a:gd name="T23" fmla="*/ 32 h 372"/>
                  <a:gd name="T24" fmla="*/ 0 w 217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3149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3150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3151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3152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3153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3154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3155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3156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3157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42 h 372"/>
                  <a:gd name="T2" fmla="*/ 0 w 215"/>
                  <a:gd name="T3" fmla="*/ 42 h 372"/>
                  <a:gd name="T4" fmla="*/ 0 w 215"/>
                  <a:gd name="T5" fmla="*/ 65 h 372"/>
                  <a:gd name="T6" fmla="*/ 0 w 215"/>
                  <a:gd name="T7" fmla="*/ 65 h 372"/>
                  <a:gd name="T8" fmla="*/ 0 w 215"/>
                  <a:gd name="T9" fmla="*/ 71 h 372"/>
                  <a:gd name="T10" fmla="*/ 0 w 215"/>
                  <a:gd name="T11" fmla="*/ 71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5 h 372"/>
                  <a:gd name="T18" fmla="*/ 0 w 215"/>
                  <a:gd name="T19" fmla="*/ 5 h 372"/>
                  <a:gd name="T20" fmla="*/ 0 w 215"/>
                  <a:gd name="T21" fmla="*/ 32 h 372"/>
                  <a:gd name="T22" fmla="*/ 0 w 215"/>
                  <a:gd name="T23" fmla="*/ 32 h 372"/>
                  <a:gd name="T24" fmla="*/ 0 w 215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3158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3159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160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161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162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163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164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165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6 h 38"/>
                  <a:gd name="T2" fmla="*/ 0 w 37"/>
                  <a:gd name="T3" fmla="*/ 24 h 38"/>
                  <a:gd name="T4" fmla="*/ 0 w 37"/>
                  <a:gd name="T5" fmla="*/ 20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20 h 38"/>
                  <a:gd name="T30" fmla="*/ 0 w 37"/>
                  <a:gd name="T31" fmla="*/ 24 h 38"/>
                  <a:gd name="T32" fmla="*/ 0 w 37"/>
                  <a:gd name="T33" fmla="*/ 26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</p:grpSp>
        <p:grpSp>
          <p:nvGrpSpPr>
            <p:cNvPr id="11275" name="Group 316"/>
            <p:cNvGrpSpPr>
              <a:grpSpLocks/>
            </p:cNvGrpSpPr>
            <p:nvPr/>
          </p:nvGrpSpPr>
          <p:grpSpPr bwMode="auto">
            <a:xfrm>
              <a:off x="2311004" y="1759744"/>
              <a:ext cx="163115" cy="127397"/>
              <a:chOff x="4727" y="2506"/>
              <a:chExt cx="706" cy="1172"/>
            </a:xfrm>
          </p:grpSpPr>
          <p:sp>
            <p:nvSpPr>
              <p:cNvPr id="13010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33 h 135"/>
                  <a:gd name="T2" fmla="*/ 0 w 139"/>
                  <a:gd name="T3" fmla="*/ 22 h 135"/>
                  <a:gd name="T4" fmla="*/ 0 w 139"/>
                  <a:gd name="T5" fmla="*/ 22 h 135"/>
                  <a:gd name="T6" fmla="*/ 0 w 139"/>
                  <a:gd name="T7" fmla="*/ 11 h 135"/>
                  <a:gd name="T8" fmla="*/ 0 w 139"/>
                  <a:gd name="T9" fmla="*/ 11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33 h 135"/>
                  <a:gd name="T16" fmla="*/ 0 w 139"/>
                  <a:gd name="T17" fmla="*/ 33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3011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246 h 1278"/>
                  <a:gd name="T2" fmla="*/ 0 w 1946"/>
                  <a:gd name="T3" fmla="*/ 19 h 1278"/>
                  <a:gd name="T4" fmla="*/ 0 w 1946"/>
                  <a:gd name="T5" fmla="*/ 19 h 1278"/>
                  <a:gd name="T6" fmla="*/ 0 w 1946"/>
                  <a:gd name="T7" fmla="*/ 18 h 1278"/>
                  <a:gd name="T8" fmla="*/ 0 w 1946"/>
                  <a:gd name="T9" fmla="*/ 16 h 1278"/>
                  <a:gd name="T10" fmla="*/ 0 w 1946"/>
                  <a:gd name="T11" fmla="*/ 14 h 1278"/>
                  <a:gd name="T12" fmla="*/ 0 w 1946"/>
                  <a:gd name="T13" fmla="*/ 12 h 1278"/>
                  <a:gd name="T14" fmla="*/ 0 w 1946"/>
                  <a:gd name="T15" fmla="*/ 10 h 1278"/>
                  <a:gd name="T16" fmla="*/ 0 w 1946"/>
                  <a:gd name="T17" fmla="*/ 9 h 1278"/>
                  <a:gd name="T18" fmla="*/ 0 w 1946"/>
                  <a:gd name="T19" fmla="*/ 8 h 1278"/>
                  <a:gd name="T20" fmla="*/ 0 w 1946"/>
                  <a:gd name="T21" fmla="*/ 6 h 1278"/>
                  <a:gd name="T22" fmla="*/ 0 w 1946"/>
                  <a:gd name="T23" fmla="*/ 4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4 h 1278"/>
                  <a:gd name="T52" fmla="*/ 0 w 1946"/>
                  <a:gd name="T53" fmla="*/ 6 h 1278"/>
                  <a:gd name="T54" fmla="*/ 0 w 1946"/>
                  <a:gd name="T55" fmla="*/ 8 h 1278"/>
                  <a:gd name="T56" fmla="*/ 0 w 1946"/>
                  <a:gd name="T57" fmla="*/ 9 h 1278"/>
                  <a:gd name="T58" fmla="*/ 0 w 1946"/>
                  <a:gd name="T59" fmla="*/ 10 h 1278"/>
                  <a:gd name="T60" fmla="*/ 0 w 1946"/>
                  <a:gd name="T61" fmla="*/ 12 h 1278"/>
                  <a:gd name="T62" fmla="*/ 0 w 1946"/>
                  <a:gd name="T63" fmla="*/ 14 h 1278"/>
                  <a:gd name="T64" fmla="*/ 0 w 1946"/>
                  <a:gd name="T65" fmla="*/ 16 h 1278"/>
                  <a:gd name="T66" fmla="*/ 0 w 1946"/>
                  <a:gd name="T67" fmla="*/ 18 h 1278"/>
                  <a:gd name="T68" fmla="*/ 0 w 1946"/>
                  <a:gd name="T69" fmla="*/ 19 h 1278"/>
                  <a:gd name="T70" fmla="*/ 0 w 1946"/>
                  <a:gd name="T71" fmla="*/ 19 h 1278"/>
                  <a:gd name="T72" fmla="*/ 0 w 1946"/>
                  <a:gd name="T73" fmla="*/ 246 h 1278"/>
                  <a:gd name="T74" fmla="*/ 0 w 1946"/>
                  <a:gd name="T75" fmla="*/ 246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3012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013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014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015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016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017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018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019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020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021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022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023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024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025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026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027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20 h 102"/>
                  <a:gd name="T2" fmla="*/ 0 w 440"/>
                  <a:gd name="T3" fmla="*/ 18 h 102"/>
                  <a:gd name="T4" fmla="*/ 0 w 440"/>
                  <a:gd name="T5" fmla="*/ 16 h 102"/>
                  <a:gd name="T6" fmla="*/ 0 w 440"/>
                  <a:gd name="T7" fmla="*/ 14 h 102"/>
                  <a:gd name="T8" fmla="*/ 0 w 440"/>
                  <a:gd name="T9" fmla="*/ 13 h 102"/>
                  <a:gd name="T10" fmla="*/ 0 w 440"/>
                  <a:gd name="T11" fmla="*/ 10 h 102"/>
                  <a:gd name="T12" fmla="*/ 0 w 440"/>
                  <a:gd name="T13" fmla="*/ 9 h 102"/>
                  <a:gd name="T14" fmla="*/ 0 w 440"/>
                  <a:gd name="T15" fmla="*/ 8 h 102"/>
                  <a:gd name="T16" fmla="*/ 0 w 440"/>
                  <a:gd name="T17" fmla="*/ 6 h 102"/>
                  <a:gd name="T18" fmla="*/ 0 w 440"/>
                  <a:gd name="T19" fmla="*/ 4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4 h 102"/>
                  <a:gd name="T48" fmla="*/ 0 w 440"/>
                  <a:gd name="T49" fmla="*/ 6 h 102"/>
                  <a:gd name="T50" fmla="*/ 0 w 440"/>
                  <a:gd name="T51" fmla="*/ 8 h 102"/>
                  <a:gd name="T52" fmla="*/ 0 w 440"/>
                  <a:gd name="T53" fmla="*/ 9 h 102"/>
                  <a:gd name="T54" fmla="*/ 0 w 440"/>
                  <a:gd name="T55" fmla="*/ 10 h 102"/>
                  <a:gd name="T56" fmla="*/ 0 w 440"/>
                  <a:gd name="T57" fmla="*/ 13 h 102"/>
                  <a:gd name="T58" fmla="*/ 0 w 440"/>
                  <a:gd name="T59" fmla="*/ 14 h 102"/>
                  <a:gd name="T60" fmla="*/ 0 w 440"/>
                  <a:gd name="T61" fmla="*/ 16 h 102"/>
                  <a:gd name="T62" fmla="*/ 0 w 440"/>
                  <a:gd name="T63" fmla="*/ 18 h 102"/>
                  <a:gd name="T64" fmla="*/ 0 w 440"/>
                  <a:gd name="T65" fmla="*/ 20 h 102"/>
                  <a:gd name="T66" fmla="*/ 0 w 440"/>
                  <a:gd name="T67" fmla="*/ 20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3028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3 h 168"/>
                  <a:gd name="T2" fmla="*/ 0 w 1847"/>
                  <a:gd name="T3" fmla="*/ 14 h 168"/>
                  <a:gd name="T4" fmla="*/ 0 w 1847"/>
                  <a:gd name="T5" fmla="*/ 16 h 168"/>
                  <a:gd name="T6" fmla="*/ 0 w 1847"/>
                  <a:gd name="T7" fmla="*/ 18 h 168"/>
                  <a:gd name="T8" fmla="*/ 0 w 1847"/>
                  <a:gd name="T9" fmla="*/ 20 h 168"/>
                  <a:gd name="T10" fmla="*/ 0 w 1847"/>
                  <a:gd name="T11" fmla="*/ 24 h 168"/>
                  <a:gd name="T12" fmla="*/ 0 w 1847"/>
                  <a:gd name="T13" fmla="*/ 27 h 168"/>
                  <a:gd name="T14" fmla="*/ 0 w 1847"/>
                  <a:gd name="T15" fmla="*/ 32 h 168"/>
                  <a:gd name="T16" fmla="*/ 0 w 1847"/>
                  <a:gd name="T17" fmla="*/ 34 h 168"/>
                  <a:gd name="T18" fmla="*/ 0 w 1847"/>
                  <a:gd name="T19" fmla="*/ 23 h 168"/>
                  <a:gd name="T20" fmla="*/ 0 w 1847"/>
                  <a:gd name="T21" fmla="*/ 23 h 168"/>
                  <a:gd name="T22" fmla="*/ 0 w 1847"/>
                  <a:gd name="T23" fmla="*/ 23 h 168"/>
                  <a:gd name="T24" fmla="*/ 0 w 1847"/>
                  <a:gd name="T25" fmla="*/ 23 h 168"/>
                  <a:gd name="T26" fmla="*/ 0 w 1847"/>
                  <a:gd name="T27" fmla="*/ 23 h 168"/>
                  <a:gd name="T28" fmla="*/ 0 w 1847"/>
                  <a:gd name="T29" fmla="*/ 23 h 168"/>
                  <a:gd name="T30" fmla="*/ 0 w 1847"/>
                  <a:gd name="T31" fmla="*/ 23 h 168"/>
                  <a:gd name="T32" fmla="*/ 0 w 1847"/>
                  <a:gd name="T33" fmla="*/ 23 h 168"/>
                  <a:gd name="T34" fmla="*/ 0 w 1847"/>
                  <a:gd name="T35" fmla="*/ 21 h 168"/>
                  <a:gd name="T36" fmla="*/ 0 w 1847"/>
                  <a:gd name="T37" fmla="*/ 17 h 168"/>
                  <a:gd name="T38" fmla="*/ 0 w 1847"/>
                  <a:gd name="T39" fmla="*/ 12 h 168"/>
                  <a:gd name="T40" fmla="*/ 0 w 1847"/>
                  <a:gd name="T41" fmla="*/ 9 h 168"/>
                  <a:gd name="T42" fmla="*/ 0 w 1847"/>
                  <a:gd name="T43" fmla="*/ 5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5 h 168"/>
                  <a:gd name="T58" fmla="*/ 0 w 1847"/>
                  <a:gd name="T59" fmla="*/ 9 h 168"/>
                  <a:gd name="T60" fmla="*/ 0 w 1847"/>
                  <a:gd name="T61" fmla="*/ 12 h 168"/>
                  <a:gd name="T62" fmla="*/ 0 w 1847"/>
                  <a:gd name="T63" fmla="*/ 17 h 168"/>
                  <a:gd name="T64" fmla="*/ 0 w 1847"/>
                  <a:gd name="T65" fmla="*/ 21 h 168"/>
                  <a:gd name="T66" fmla="*/ 0 w 1847"/>
                  <a:gd name="T67" fmla="*/ 23 h 168"/>
                  <a:gd name="T68" fmla="*/ 0 w 1847"/>
                  <a:gd name="T69" fmla="*/ 23 h 168"/>
                  <a:gd name="T70" fmla="*/ 0 w 1847"/>
                  <a:gd name="T71" fmla="*/ 23 h 168"/>
                  <a:gd name="T72" fmla="*/ 0 w 1847"/>
                  <a:gd name="T73" fmla="*/ 23 h 168"/>
                  <a:gd name="T74" fmla="*/ 0 w 1847"/>
                  <a:gd name="T75" fmla="*/ 23 h 168"/>
                  <a:gd name="T76" fmla="*/ 0 w 1847"/>
                  <a:gd name="T77" fmla="*/ 23 h 168"/>
                  <a:gd name="T78" fmla="*/ 0 w 1847"/>
                  <a:gd name="T79" fmla="*/ 23 h 168"/>
                  <a:gd name="T80" fmla="*/ 0 w 1847"/>
                  <a:gd name="T81" fmla="*/ 23 h 168"/>
                  <a:gd name="T82" fmla="*/ 0 w 1847"/>
                  <a:gd name="T83" fmla="*/ 34 h 168"/>
                  <a:gd name="T84" fmla="*/ 0 w 1847"/>
                  <a:gd name="T85" fmla="*/ 32 h 168"/>
                  <a:gd name="T86" fmla="*/ 0 w 1847"/>
                  <a:gd name="T87" fmla="*/ 27 h 168"/>
                  <a:gd name="T88" fmla="*/ 0 w 1847"/>
                  <a:gd name="T89" fmla="*/ 24 h 168"/>
                  <a:gd name="T90" fmla="*/ 0 w 1847"/>
                  <a:gd name="T91" fmla="*/ 20 h 168"/>
                  <a:gd name="T92" fmla="*/ 0 w 1847"/>
                  <a:gd name="T93" fmla="*/ 18 h 168"/>
                  <a:gd name="T94" fmla="*/ 0 w 1847"/>
                  <a:gd name="T95" fmla="*/ 16 h 168"/>
                  <a:gd name="T96" fmla="*/ 0 w 1847"/>
                  <a:gd name="T97" fmla="*/ 14 h 168"/>
                  <a:gd name="T98" fmla="*/ 0 w 1847"/>
                  <a:gd name="T99" fmla="*/ 13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3029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030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031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032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033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034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035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036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037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038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039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040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041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042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043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044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045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046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047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048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049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050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051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052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053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054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055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056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057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058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059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060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061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062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3063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3064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3065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3066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3067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3068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42 h 372"/>
                  <a:gd name="T2" fmla="*/ 0 w 216"/>
                  <a:gd name="T3" fmla="*/ 42 h 372"/>
                  <a:gd name="T4" fmla="*/ 0 w 216"/>
                  <a:gd name="T5" fmla="*/ 65 h 372"/>
                  <a:gd name="T6" fmla="*/ 0 w 216"/>
                  <a:gd name="T7" fmla="*/ 65 h 372"/>
                  <a:gd name="T8" fmla="*/ 0 w 216"/>
                  <a:gd name="T9" fmla="*/ 71 h 372"/>
                  <a:gd name="T10" fmla="*/ 0 w 216"/>
                  <a:gd name="T11" fmla="*/ 71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5 h 372"/>
                  <a:gd name="T18" fmla="*/ 0 w 216"/>
                  <a:gd name="T19" fmla="*/ 5 h 372"/>
                  <a:gd name="T20" fmla="*/ 0 w 216"/>
                  <a:gd name="T21" fmla="*/ 32 h 372"/>
                  <a:gd name="T22" fmla="*/ 0 w 216"/>
                  <a:gd name="T23" fmla="*/ 32 h 372"/>
                  <a:gd name="T24" fmla="*/ 0 w 216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3069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3070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42 h 372"/>
                  <a:gd name="T2" fmla="*/ 0 w 217"/>
                  <a:gd name="T3" fmla="*/ 42 h 372"/>
                  <a:gd name="T4" fmla="*/ 0 w 217"/>
                  <a:gd name="T5" fmla="*/ 65 h 372"/>
                  <a:gd name="T6" fmla="*/ 0 w 217"/>
                  <a:gd name="T7" fmla="*/ 65 h 372"/>
                  <a:gd name="T8" fmla="*/ 0 w 217"/>
                  <a:gd name="T9" fmla="*/ 71 h 372"/>
                  <a:gd name="T10" fmla="*/ 0 w 217"/>
                  <a:gd name="T11" fmla="*/ 71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5 h 372"/>
                  <a:gd name="T18" fmla="*/ 0 w 217"/>
                  <a:gd name="T19" fmla="*/ 5 h 372"/>
                  <a:gd name="T20" fmla="*/ 0 w 217"/>
                  <a:gd name="T21" fmla="*/ 32 h 372"/>
                  <a:gd name="T22" fmla="*/ 0 w 217"/>
                  <a:gd name="T23" fmla="*/ 32 h 372"/>
                  <a:gd name="T24" fmla="*/ 0 w 217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3071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3072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3073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3074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3075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3076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3077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3078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3079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42 h 372"/>
                  <a:gd name="T2" fmla="*/ 0 w 215"/>
                  <a:gd name="T3" fmla="*/ 42 h 372"/>
                  <a:gd name="T4" fmla="*/ 0 w 215"/>
                  <a:gd name="T5" fmla="*/ 65 h 372"/>
                  <a:gd name="T6" fmla="*/ 0 w 215"/>
                  <a:gd name="T7" fmla="*/ 65 h 372"/>
                  <a:gd name="T8" fmla="*/ 0 w 215"/>
                  <a:gd name="T9" fmla="*/ 71 h 372"/>
                  <a:gd name="T10" fmla="*/ 0 w 215"/>
                  <a:gd name="T11" fmla="*/ 71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5 h 372"/>
                  <a:gd name="T18" fmla="*/ 0 w 215"/>
                  <a:gd name="T19" fmla="*/ 5 h 372"/>
                  <a:gd name="T20" fmla="*/ 0 w 215"/>
                  <a:gd name="T21" fmla="*/ 32 h 372"/>
                  <a:gd name="T22" fmla="*/ 0 w 215"/>
                  <a:gd name="T23" fmla="*/ 32 h 372"/>
                  <a:gd name="T24" fmla="*/ 0 w 215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3080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3081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082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083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084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085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086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087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6 h 38"/>
                  <a:gd name="T2" fmla="*/ 0 w 37"/>
                  <a:gd name="T3" fmla="*/ 24 h 38"/>
                  <a:gd name="T4" fmla="*/ 0 w 37"/>
                  <a:gd name="T5" fmla="*/ 20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20 h 38"/>
                  <a:gd name="T30" fmla="*/ 0 w 37"/>
                  <a:gd name="T31" fmla="*/ 24 h 38"/>
                  <a:gd name="T32" fmla="*/ 0 w 37"/>
                  <a:gd name="T33" fmla="*/ 26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</p:grpSp>
        <p:grpSp>
          <p:nvGrpSpPr>
            <p:cNvPr id="11276" name="Group 316"/>
            <p:cNvGrpSpPr>
              <a:grpSpLocks/>
            </p:cNvGrpSpPr>
            <p:nvPr/>
          </p:nvGrpSpPr>
          <p:grpSpPr bwMode="auto">
            <a:xfrm>
              <a:off x="4212431" y="4953001"/>
              <a:ext cx="163116" cy="127397"/>
              <a:chOff x="4727" y="2506"/>
              <a:chExt cx="706" cy="1172"/>
            </a:xfrm>
          </p:grpSpPr>
          <p:sp>
            <p:nvSpPr>
              <p:cNvPr id="12932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33 h 135"/>
                  <a:gd name="T2" fmla="*/ 0 w 139"/>
                  <a:gd name="T3" fmla="*/ 22 h 135"/>
                  <a:gd name="T4" fmla="*/ 0 w 139"/>
                  <a:gd name="T5" fmla="*/ 22 h 135"/>
                  <a:gd name="T6" fmla="*/ 0 w 139"/>
                  <a:gd name="T7" fmla="*/ 11 h 135"/>
                  <a:gd name="T8" fmla="*/ 0 w 139"/>
                  <a:gd name="T9" fmla="*/ 11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33 h 135"/>
                  <a:gd name="T16" fmla="*/ 0 w 139"/>
                  <a:gd name="T17" fmla="*/ 33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933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246 h 1278"/>
                  <a:gd name="T2" fmla="*/ 0 w 1946"/>
                  <a:gd name="T3" fmla="*/ 19 h 1278"/>
                  <a:gd name="T4" fmla="*/ 0 w 1946"/>
                  <a:gd name="T5" fmla="*/ 19 h 1278"/>
                  <a:gd name="T6" fmla="*/ 0 w 1946"/>
                  <a:gd name="T7" fmla="*/ 18 h 1278"/>
                  <a:gd name="T8" fmla="*/ 0 w 1946"/>
                  <a:gd name="T9" fmla="*/ 16 h 1278"/>
                  <a:gd name="T10" fmla="*/ 0 w 1946"/>
                  <a:gd name="T11" fmla="*/ 14 h 1278"/>
                  <a:gd name="T12" fmla="*/ 0 w 1946"/>
                  <a:gd name="T13" fmla="*/ 12 h 1278"/>
                  <a:gd name="T14" fmla="*/ 0 w 1946"/>
                  <a:gd name="T15" fmla="*/ 10 h 1278"/>
                  <a:gd name="T16" fmla="*/ 0 w 1946"/>
                  <a:gd name="T17" fmla="*/ 9 h 1278"/>
                  <a:gd name="T18" fmla="*/ 0 w 1946"/>
                  <a:gd name="T19" fmla="*/ 8 h 1278"/>
                  <a:gd name="T20" fmla="*/ 0 w 1946"/>
                  <a:gd name="T21" fmla="*/ 6 h 1278"/>
                  <a:gd name="T22" fmla="*/ 0 w 1946"/>
                  <a:gd name="T23" fmla="*/ 4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4 h 1278"/>
                  <a:gd name="T52" fmla="*/ 0 w 1946"/>
                  <a:gd name="T53" fmla="*/ 6 h 1278"/>
                  <a:gd name="T54" fmla="*/ 0 w 1946"/>
                  <a:gd name="T55" fmla="*/ 8 h 1278"/>
                  <a:gd name="T56" fmla="*/ 0 w 1946"/>
                  <a:gd name="T57" fmla="*/ 9 h 1278"/>
                  <a:gd name="T58" fmla="*/ 0 w 1946"/>
                  <a:gd name="T59" fmla="*/ 10 h 1278"/>
                  <a:gd name="T60" fmla="*/ 0 w 1946"/>
                  <a:gd name="T61" fmla="*/ 12 h 1278"/>
                  <a:gd name="T62" fmla="*/ 0 w 1946"/>
                  <a:gd name="T63" fmla="*/ 14 h 1278"/>
                  <a:gd name="T64" fmla="*/ 0 w 1946"/>
                  <a:gd name="T65" fmla="*/ 16 h 1278"/>
                  <a:gd name="T66" fmla="*/ 0 w 1946"/>
                  <a:gd name="T67" fmla="*/ 18 h 1278"/>
                  <a:gd name="T68" fmla="*/ 0 w 1946"/>
                  <a:gd name="T69" fmla="*/ 19 h 1278"/>
                  <a:gd name="T70" fmla="*/ 0 w 1946"/>
                  <a:gd name="T71" fmla="*/ 19 h 1278"/>
                  <a:gd name="T72" fmla="*/ 0 w 1946"/>
                  <a:gd name="T73" fmla="*/ 246 h 1278"/>
                  <a:gd name="T74" fmla="*/ 0 w 1946"/>
                  <a:gd name="T75" fmla="*/ 246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934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935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936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937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938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939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940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941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942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943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944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945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946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947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948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949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20 h 102"/>
                  <a:gd name="T2" fmla="*/ 0 w 440"/>
                  <a:gd name="T3" fmla="*/ 18 h 102"/>
                  <a:gd name="T4" fmla="*/ 0 w 440"/>
                  <a:gd name="T5" fmla="*/ 16 h 102"/>
                  <a:gd name="T6" fmla="*/ 0 w 440"/>
                  <a:gd name="T7" fmla="*/ 14 h 102"/>
                  <a:gd name="T8" fmla="*/ 0 w 440"/>
                  <a:gd name="T9" fmla="*/ 13 h 102"/>
                  <a:gd name="T10" fmla="*/ 0 w 440"/>
                  <a:gd name="T11" fmla="*/ 10 h 102"/>
                  <a:gd name="T12" fmla="*/ 0 w 440"/>
                  <a:gd name="T13" fmla="*/ 9 h 102"/>
                  <a:gd name="T14" fmla="*/ 0 w 440"/>
                  <a:gd name="T15" fmla="*/ 8 h 102"/>
                  <a:gd name="T16" fmla="*/ 0 w 440"/>
                  <a:gd name="T17" fmla="*/ 6 h 102"/>
                  <a:gd name="T18" fmla="*/ 0 w 440"/>
                  <a:gd name="T19" fmla="*/ 4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4 h 102"/>
                  <a:gd name="T48" fmla="*/ 0 w 440"/>
                  <a:gd name="T49" fmla="*/ 6 h 102"/>
                  <a:gd name="T50" fmla="*/ 0 w 440"/>
                  <a:gd name="T51" fmla="*/ 8 h 102"/>
                  <a:gd name="T52" fmla="*/ 0 w 440"/>
                  <a:gd name="T53" fmla="*/ 9 h 102"/>
                  <a:gd name="T54" fmla="*/ 0 w 440"/>
                  <a:gd name="T55" fmla="*/ 10 h 102"/>
                  <a:gd name="T56" fmla="*/ 0 w 440"/>
                  <a:gd name="T57" fmla="*/ 13 h 102"/>
                  <a:gd name="T58" fmla="*/ 0 w 440"/>
                  <a:gd name="T59" fmla="*/ 14 h 102"/>
                  <a:gd name="T60" fmla="*/ 0 w 440"/>
                  <a:gd name="T61" fmla="*/ 16 h 102"/>
                  <a:gd name="T62" fmla="*/ 0 w 440"/>
                  <a:gd name="T63" fmla="*/ 18 h 102"/>
                  <a:gd name="T64" fmla="*/ 0 w 440"/>
                  <a:gd name="T65" fmla="*/ 20 h 102"/>
                  <a:gd name="T66" fmla="*/ 0 w 440"/>
                  <a:gd name="T67" fmla="*/ 20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950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3 h 168"/>
                  <a:gd name="T2" fmla="*/ 0 w 1847"/>
                  <a:gd name="T3" fmla="*/ 14 h 168"/>
                  <a:gd name="T4" fmla="*/ 0 w 1847"/>
                  <a:gd name="T5" fmla="*/ 16 h 168"/>
                  <a:gd name="T6" fmla="*/ 0 w 1847"/>
                  <a:gd name="T7" fmla="*/ 18 h 168"/>
                  <a:gd name="T8" fmla="*/ 0 w 1847"/>
                  <a:gd name="T9" fmla="*/ 20 h 168"/>
                  <a:gd name="T10" fmla="*/ 0 w 1847"/>
                  <a:gd name="T11" fmla="*/ 24 h 168"/>
                  <a:gd name="T12" fmla="*/ 0 w 1847"/>
                  <a:gd name="T13" fmla="*/ 27 h 168"/>
                  <a:gd name="T14" fmla="*/ 0 w 1847"/>
                  <a:gd name="T15" fmla="*/ 32 h 168"/>
                  <a:gd name="T16" fmla="*/ 0 w 1847"/>
                  <a:gd name="T17" fmla="*/ 34 h 168"/>
                  <a:gd name="T18" fmla="*/ 0 w 1847"/>
                  <a:gd name="T19" fmla="*/ 23 h 168"/>
                  <a:gd name="T20" fmla="*/ 0 w 1847"/>
                  <a:gd name="T21" fmla="*/ 23 h 168"/>
                  <a:gd name="T22" fmla="*/ 0 w 1847"/>
                  <a:gd name="T23" fmla="*/ 23 h 168"/>
                  <a:gd name="T24" fmla="*/ 0 w 1847"/>
                  <a:gd name="T25" fmla="*/ 23 h 168"/>
                  <a:gd name="T26" fmla="*/ 0 w 1847"/>
                  <a:gd name="T27" fmla="*/ 23 h 168"/>
                  <a:gd name="T28" fmla="*/ 0 w 1847"/>
                  <a:gd name="T29" fmla="*/ 23 h 168"/>
                  <a:gd name="T30" fmla="*/ 0 w 1847"/>
                  <a:gd name="T31" fmla="*/ 23 h 168"/>
                  <a:gd name="T32" fmla="*/ 0 w 1847"/>
                  <a:gd name="T33" fmla="*/ 23 h 168"/>
                  <a:gd name="T34" fmla="*/ 0 w 1847"/>
                  <a:gd name="T35" fmla="*/ 21 h 168"/>
                  <a:gd name="T36" fmla="*/ 0 w 1847"/>
                  <a:gd name="T37" fmla="*/ 17 h 168"/>
                  <a:gd name="T38" fmla="*/ 0 w 1847"/>
                  <a:gd name="T39" fmla="*/ 12 h 168"/>
                  <a:gd name="T40" fmla="*/ 0 w 1847"/>
                  <a:gd name="T41" fmla="*/ 9 h 168"/>
                  <a:gd name="T42" fmla="*/ 0 w 1847"/>
                  <a:gd name="T43" fmla="*/ 5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5 h 168"/>
                  <a:gd name="T58" fmla="*/ 0 w 1847"/>
                  <a:gd name="T59" fmla="*/ 9 h 168"/>
                  <a:gd name="T60" fmla="*/ 0 w 1847"/>
                  <a:gd name="T61" fmla="*/ 12 h 168"/>
                  <a:gd name="T62" fmla="*/ 0 w 1847"/>
                  <a:gd name="T63" fmla="*/ 17 h 168"/>
                  <a:gd name="T64" fmla="*/ 0 w 1847"/>
                  <a:gd name="T65" fmla="*/ 21 h 168"/>
                  <a:gd name="T66" fmla="*/ 0 w 1847"/>
                  <a:gd name="T67" fmla="*/ 23 h 168"/>
                  <a:gd name="T68" fmla="*/ 0 w 1847"/>
                  <a:gd name="T69" fmla="*/ 23 h 168"/>
                  <a:gd name="T70" fmla="*/ 0 w 1847"/>
                  <a:gd name="T71" fmla="*/ 23 h 168"/>
                  <a:gd name="T72" fmla="*/ 0 w 1847"/>
                  <a:gd name="T73" fmla="*/ 23 h 168"/>
                  <a:gd name="T74" fmla="*/ 0 w 1847"/>
                  <a:gd name="T75" fmla="*/ 23 h 168"/>
                  <a:gd name="T76" fmla="*/ 0 w 1847"/>
                  <a:gd name="T77" fmla="*/ 23 h 168"/>
                  <a:gd name="T78" fmla="*/ 0 w 1847"/>
                  <a:gd name="T79" fmla="*/ 23 h 168"/>
                  <a:gd name="T80" fmla="*/ 0 w 1847"/>
                  <a:gd name="T81" fmla="*/ 23 h 168"/>
                  <a:gd name="T82" fmla="*/ 0 w 1847"/>
                  <a:gd name="T83" fmla="*/ 34 h 168"/>
                  <a:gd name="T84" fmla="*/ 0 w 1847"/>
                  <a:gd name="T85" fmla="*/ 32 h 168"/>
                  <a:gd name="T86" fmla="*/ 0 w 1847"/>
                  <a:gd name="T87" fmla="*/ 27 h 168"/>
                  <a:gd name="T88" fmla="*/ 0 w 1847"/>
                  <a:gd name="T89" fmla="*/ 24 h 168"/>
                  <a:gd name="T90" fmla="*/ 0 w 1847"/>
                  <a:gd name="T91" fmla="*/ 20 h 168"/>
                  <a:gd name="T92" fmla="*/ 0 w 1847"/>
                  <a:gd name="T93" fmla="*/ 18 h 168"/>
                  <a:gd name="T94" fmla="*/ 0 w 1847"/>
                  <a:gd name="T95" fmla="*/ 16 h 168"/>
                  <a:gd name="T96" fmla="*/ 0 w 1847"/>
                  <a:gd name="T97" fmla="*/ 14 h 168"/>
                  <a:gd name="T98" fmla="*/ 0 w 1847"/>
                  <a:gd name="T99" fmla="*/ 13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951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952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953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954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955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956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957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958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959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960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961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962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963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964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965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966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967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968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969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970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971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972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973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974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975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976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977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978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979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980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981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982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983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984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985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986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987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988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989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990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42 h 372"/>
                  <a:gd name="T2" fmla="*/ 0 w 216"/>
                  <a:gd name="T3" fmla="*/ 42 h 372"/>
                  <a:gd name="T4" fmla="*/ 0 w 216"/>
                  <a:gd name="T5" fmla="*/ 65 h 372"/>
                  <a:gd name="T6" fmla="*/ 0 w 216"/>
                  <a:gd name="T7" fmla="*/ 65 h 372"/>
                  <a:gd name="T8" fmla="*/ 0 w 216"/>
                  <a:gd name="T9" fmla="*/ 71 h 372"/>
                  <a:gd name="T10" fmla="*/ 0 w 216"/>
                  <a:gd name="T11" fmla="*/ 71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5 h 372"/>
                  <a:gd name="T18" fmla="*/ 0 w 216"/>
                  <a:gd name="T19" fmla="*/ 5 h 372"/>
                  <a:gd name="T20" fmla="*/ 0 w 216"/>
                  <a:gd name="T21" fmla="*/ 32 h 372"/>
                  <a:gd name="T22" fmla="*/ 0 w 216"/>
                  <a:gd name="T23" fmla="*/ 32 h 372"/>
                  <a:gd name="T24" fmla="*/ 0 w 216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991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992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42 h 372"/>
                  <a:gd name="T2" fmla="*/ 0 w 217"/>
                  <a:gd name="T3" fmla="*/ 42 h 372"/>
                  <a:gd name="T4" fmla="*/ 0 w 217"/>
                  <a:gd name="T5" fmla="*/ 65 h 372"/>
                  <a:gd name="T6" fmla="*/ 0 w 217"/>
                  <a:gd name="T7" fmla="*/ 65 h 372"/>
                  <a:gd name="T8" fmla="*/ 0 w 217"/>
                  <a:gd name="T9" fmla="*/ 71 h 372"/>
                  <a:gd name="T10" fmla="*/ 0 w 217"/>
                  <a:gd name="T11" fmla="*/ 71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5 h 372"/>
                  <a:gd name="T18" fmla="*/ 0 w 217"/>
                  <a:gd name="T19" fmla="*/ 5 h 372"/>
                  <a:gd name="T20" fmla="*/ 0 w 217"/>
                  <a:gd name="T21" fmla="*/ 32 h 372"/>
                  <a:gd name="T22" fmla="*/ 0 w 217"/>
                  <a:gd name="T23" fmla="*/ 32 h 372"/>
                  <a:gd name="T24" fmla="*/ 0 w 217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993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994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995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996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997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998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999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3000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3001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42 h 372"/>
                  <a:gd name="T2" fmla="*/ 0 w 215"/>
                  <a:gd name="T3" fmla="*/ 42 h 372"/>
                  <a:gd name="T4" fmla="*/ 0 w 215"/>
                  <a:gd name="T5" fmla="*/ 65 h 372"/>
                  <a:gd name="T6" fmla="*/ 0 w 215"/>
                  <a:gd name="T7" fmla="*/ 65 h 372"/>
                  <a:gd name="T8" fmla="*/ 0 w 215"/>
                  <a:gd name="T9" fmla="*/ 71 h 372"/>
                  <a:gd name="T10" fmla="*/ 0 w 215"/>
                  <a:gd name="T11" fmla="*/ 71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5 h 372"/>
                  <a:gd name="T18" fmla="*/ 0 w 215"/>
                  <a:gd name="T19" fmla="*/ 5 h 372"/>
                  <a:gd name="T20" fmla="*/ 0 w 215"/>
                  <a:gd name="T21" fmla="*/ 32 h 372"/>
                  <a:gd name="T22" fmla="*/ 0 w 215"/>
                  <a:gd name="T23" fmla="*/ 32 h 372"/>
                  <a:gd name="T24" fmla="*/ 0 w 215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3002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3003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004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005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006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007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008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009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6 h 38"/>
                  <a:gd name="T2" fmla="*/ 0 w 37"/>
                  <a:gd name="T3" fmla="*/ 24 h 38"/>
                  <a:gd name="T4" fmla="*/ 0 w 37"/>
                  <a:gd name="T5" fmla="*/ 20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20 h 38"/>
                  <a:gd name="T30" fmla="*/ 0 w 37"/>
                  <a:gd name="T31" fmla="*/ 24 h 38"/>
                  <a:gd name="T32" fmla="*/ 0 w 37"/>
                  <a:gd name="T33" fmla="*/ 26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</p:grpSp>
        <p:grpSp>
          <p:nvGrpSpPr>
            <p:cNvPr id="11277" name="Group 316"/>
            <p:cNvGrpSpPr>
              <a:grpSpLocks/>
            </p:cNvGrpSpPr>
            <p:nvPr/>
          </p:nvGrpSpPr>
          <p:grpSpPr bwMode="auto">
            <a:xfrm>
              <a:off x="3529013" y="5675710"/>
              <a:ext cx="163116" cy="127397"/>
              <a:chOff x="4727" y="2506"/>
              <a:chExt cx="706" cy="1172"/>
            </a:xfrm>
          </p:grpSpPr>
          <p:sp>
            <p:nvSpPr>
              <p:cNvPr id="12854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33 h 135"/>
                  <a:gd name="T2" fmla="*/ 0 w 139"/>
                  <a:gd name="T3" fmla="*/ 22 h 135"/>
                  <a:gd name="T4" fmla="*/ 0 w 139"/>
                  <a:gd name="T5" fmla="*/ 22 h 135"/>
                  <a:gd name="T6" fmla="*/ 0 w 139"/>
                  <a:gd name="T7" fmla="*/ 11 h 135"/>
                  <a:gd name="T8" fmla="*/ 0 w 139"/>
                  <a:gd name="T9" fmla="*/ 11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33 h 135"/>
                  <a:gd name="T16" fmla="*/ 0 w 139"/>
                  <a:gd name="T17" fmla="*/ 33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855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246 h 1278"/>
                  <a:gd name="T2" fmla="*/ 0 w 1946"/>
                  <a:gd name="T3" fmla="*/ 19 h 1278"/>
                  <a:gd name="T4" fmla="*/ 0 w 1946"/>
                  <a:gd name="T5" fmla="*/ 19 h 1278"/>
                  <a:gd name="T6" fmla="*/ 0 w 1946"/>
                  <a:gd name="T7" fmla="*/ 18 h 1278"/>
                  <a:gd name="T8" fmla="*/ 0 w 1946"/>
                  <a:gd name="T9" fmla="*/ 16 h 1278"/>
                  <a:gd name="T10" fmla="*/ 0 w 1946"/>
                  <a:gd name="T11" fmla="*/ 14 h 1278"/>
                  <a:gd name="T12" fmla="*/ 0 w 1946"/>
                  <a:gd name="T13" fmla="*/ 12 h 1278"/>
                  <a:gd name="T14" fmla="*/ 0 w 1946"/>
                  <a:gd name="T15" fmla="*/ 10 h 1278"/>
                  <a:gd name="T16" fmla="*/ 0 w 1946"/>
                  <a:gd name="T17" fmla="*/ 9 h 1278"/>
                  <a:gd name="T18" fmla="*/ 0 w 1946"/>
                  <a:gd name="T19" fmla="*/ 8 h 1278"/>
                  <a:gd name="T20" fmla="*/ 0 w 1946"/>
                  <a:gd name="T21" fmla="*/ 6 h 1278"/>
                  <a:gd name="T22" fmla="*/ 0 w 1946"/>
                  <a:gd name="T23" fmla="*/ 4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4 h 1278"/>
                  <a:gd name="T52" fmla="*/ 0 w 1946"/>
                  <a:gd name="T53" fmla="*/ 6 h 1278"/>
                  <a:gd name="T54" fmla="*/ 0 w 1946"/>
                  <a:gd name="T55" fmla="*/ 8 h 1278"/>
                  <a:gd name="T56" fmla="*/ 0 w 1946"/>
                  <a:gd name="T57" fmla="*/ 9 h 1278"/>
                  <a:gd name="T58" fmla="*/ 0 w 1946"/>
                  <a:gd name="T59" fmla="*/ 10 h 1278"/>
                  <a:gd name="T60" fmla="*/ 0 w 1946"/>
                  <a:gd name="T61" fmla="*/ 12 h 1278"/>
                  <a:gd name="T62" fmla="*/ 0 w 1946"/>
                  <a:gd name="T63" fmla="*/ 14 h 1278"/>
                  <a:gd name="T64" fmla="*/ 0 w 1946"/>
                  <a:gd name="T65" fmla="*/ 16 h 1278"/>
                  <a:gd name="T66" fmla="*/ 0 w 1946"/>
                  <a:gd name="T67" fmla="*/ 18 h 1278"/>
                  <a:gd name="T68" fmla="*/ 0 w 1946"/>
                  <a:gd name="T69" fmla="*/ 19 h 1278"/>
                  <a:gd name="T70" fmla="*/ 0 w 1946"/>
                  <a:gd name="T71" fmla="*/ 19 h 1278"/>
                  <a:gd name="T72" fmla="*/ 0 w 1946"/>
                  <a:gd name="T73" fmla="*/ 246 h 1278"/>
                  <a:gd name="T74" fmla="*/ 0 w 1946"/>
                  <a:gd name="T75" fmla="*/ 246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856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857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858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859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860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861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862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863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864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865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866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867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868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869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870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871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20 h 102"/>
                  <a:gd name="T2" fmla="*/ 0 w 440"/>
                  <a:gd name="T3" fmla="*/ 18 h 102"/>
                  <a:gd name="T4" fmla="*/ 0 w 440"/>
                  <a:gd name="T5" fmla="*/ 16 h 102"/>
                  <a:gd name="T6" fmla="*/ 0 w 440"/>
                  <a:gd name="T7" fmla="*/ 14 h 102"/>
                  <a:gd name="T8" fmla="*/ 0 w 440"/>
                  <a:gd name="T9" fmla="*/ 13 h 102"/>
                  <a:gd name="T10" fmla="*/ 0 w 440"/>
                  <a:gd name="T11" fmla="*/ 10 h 102"/>
                  <a:gd name="T12" fmla="*/ 0 w 440"/>
                  <a:gd name="T13" fmla="*/ 9 h 102"/>
                  <a:gd name="T14" fmla="*/ 0 w 440"/>
                  <a:gd name="T15" fmla="*/ 8 h 102"/>
                  <a:gd name="T16" fmla="*/ 0 w 440"/>
                  <a:gd name="T17" fmla="*/ 6 h 102"/>
                  <a:gd name="T18" fmla="*/ 0 w 440"/>
                  <a:gd name="T19" fmla="*/ 4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4 h 102"/>
                  <a:gd name="T48" fmla="*/ 0 w 440"/>
                  <a:gd name="T49" fmla="*/ 6 h 102"/>
                  <a:gd name="T50" fmla="*/ 0 w 440"/>
                  <a:gd name="T51" fmla="*/ 8 h 102"/>
                  <a:gd name="T52" fmla="*/ 0 w 440"/>
                  <a:gd name="T53" fmla="*/ 9 h 102"/>
                  <a:gd name="T54" fmla="*/ 0 w 440"/>
                  <a:gd name="T55" fmla="*/ 10 h 102"/>
                  <a:gd name="T56" fmla="*/ 0 w 440"/>
                  <a:gd name="T57" fmla="*/ 13 h 102"/>
                  <a:gd name="T58" fmla="*/ 0 w 440"/>
                  <a:gd name="T59" fmla="*/ 14 h 102"/>
                  <a:gd name="T60" fmla="*/ 0 w 440"/>
                  <a:gd name="T61" fmla="*/ 16 h 102"/>
                  <a:gd name="T62" fmla="*/ 0 w 440"/>
                  <a:gd name="T63" fmla="*/ 18 h 102"/>
                  <a:gd name="T64" fmla="*/ 0 w 440"/>
                  <a:gd name="T65" fmla="*/ 20 h 102"/>
                  <a:gd name="T66" fmla="*/ 0 w 440"/>
                  <a:gd name="T67" fmla="*/ 20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872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3 h 168"/>
                  <a:gd name="T2" fmla="*/ 0 w 1847"/>
                  <a:gd name="T3" fmla="*/ 14 h 168"/>
                  <a:gd name="T4" fmla="*/ 0 w 1847"/>
                  <a:gd name="T5" fmla="*/ 16 h 168"/>
                  <a:gd name="T6" fmla="*/ 0 w 1847"/>
                  <a:gd name="T7" fmla="*/ 18 h 168"/>
                  <a:gd name="T8" fmla="*/ 0 w 1847"/>
                  <a:gd name="T9" fmla="*/ 20 h 168"/>
                  <a:gd name="T10" fmla="*/ 0 w 1847"/>
                  <a:gd name="T11" fmla="*/ 24 h 168"/>
                  <a:gd name="T12" fmla="*/ 0 w 1847"/>
                  <a:gd name="T13" fmla="*/ 27 h 168"/>
                  <a:gd name="T14" fmla="*/ 0 w 1847"/>
                  <a:gd name="T15" fmla="*/ 32 h 168"/>
                  <a:gd name="T16" fmla="*/ 0 w 1847"/>
                  <a:gd name="T17" fmla="*/ 34 h 168"/>
                  <a:gd name="T18" fmla="*/ 0 w 1847"/>
                  <a:gd name="T19" fmla="*/ 23 h 168"/>
                  <a:gd name="T20" fmla="*/ 0 w 1847"/>
                  <a:gd name="T21" fmla="*/ 23 h 168"/>
                  <a:gd name="T22" fmla="*/ 0 w 1847"/>
                  <a:gd name="T23" fmla="*/ 23 h 168"/>
                  <a:gd name="T24" fmla="*/ 0 w 1847"/>
                  <a:gd name="T25" fmla="*/ 23 h 168"/>
                  <a:gd name="T26" fmla="*/ 0 w 1847"/>
                  <a:gd name="T27" fmla="*/ 23 h 168"/>
                  <a:gd name="T28" fmla="*/ 0 w 1847"/>
                  <a:gd name="T29" fmla="*/ 23 h 168"/>
                  <a:gd name="T30" fmla="*/ 0 w 1847"/>
                  <a:gd name="T31" fmla="*/ 23 h 168"/>
                  <a:gd name="T32" fmla="*/ 0 w 1847"/>
                  <a:gd name="T33" fmla="*/ 23 h 168"/>
                  <a:gd name="T34" fmla="*/ 0 w 1847"/>
                  <a:gd name="T35" fmla="*/ 21 h 168"/>
                  <a:gd name="T36" fmla="*/ 0 w 1847"/>
                  <a:gd name="T37" fmla="*/ 17 h 168"/>
                  <a:gd name="T38" fmla="*/ 0 w 1847"/>
                  <a:gd name="T39" fmla="*/ 12 h 168"/>
                  <a:gd name="T40" fmla="*/ 0 w 1847"/>
                  <a:gd name="T41" fmla="*/ 9 h 168"/>
                  <a:gd name="T42" fmla="*/ 0 w 1847"/>
                  <a:gd name="T43" fmla="*/ 5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5 h 168"/>
                  <a:gd name="T58" fmla="*/ 0 w 1847"/>
                  <a:gd name="T59" fmla="*/ 9 h 168"/>
                  <a:gd name="T60" fmla="*/ 0 w 1847"/>
                  <a:gd name="T61" fmla="*/ 12 h 168"/>
                  <a:gd name="T62" fmla="*/ 0 w 1847"/>
                  <a:gd name="T63" fmla="*/ 17 h 168"/>
                  <a:gd name="T64" fmla="*/ 0 w 1847"/>
                  <a:gd name="T65" fmla="*/ 21 h 168"/>
                  <a:gd name="T66" fmla="*/ 0 w 1847"/>
                  <a:gd name="T67" fmla="*/ 23 h 168"/>
                  <a:gd name="T68" fmla="*/ 0 w 1847"/>
                  <a:gd name="T69" fmla="*/ 23 h 168"/>
                  <a:gd name="T70" fmla="*/ 0 w 1847"/>
                  <a:gd name="T71" fmla="*/ 23 h 168"/>
                  <a:gd name="T72" fmla="*/ 0 w 1847"/>
                  <a:gd name="T73" fmla="*/ 23 h 168"/>
                  <a:gd name="T74" fmla="*/ 0 w 1847"/>
                  <a:gd name="T75" fmla="*/ 23 h 168"/>
                  <a:gd name="T76" fmla="*/ 0 w 1847"/>
                  <a:gd name="T77" fmla="*/ 23 h 168"/>
                  <a:gd name="T78" fmla="*/ 0 w 1847"/>
                  <a:gd name="T79" fmla="*/ 23 h 168"/>
                  <a:gd name="T80" fmla="*/ 0 w 1847"/>
                  <a:gd name="T81" fmla="*/ 23 h 168"/>
                  <a:gd name="T82" fmla="*/ 0 w 1847"/>
                  <a:gd name="T83" fmla="*/ 34 h 168"/>
                  <a:gd name="T84" fmla="*/ 0 w 1847"/>
                  <a:gd name="T85" fmla="*/ 32 h 168"/>
                  <a:gd name="T86" fmla="*/ 0 w 1847"/>
                  <a:gd name="T87" fmla="*/ 27 h 168"/>
                  <a:gd name="T88" fmla="*/ 0 w 1847"/>
                  <a:gd name="T89" fmla="*/ 24 h 168"/>
                  <a:gd name="T90" fmla="*/ 0 w 1847"/>
                  <a:gd name="T91" fmla="*/ 20 h 168"/>
                  <a:gd name="T92" fmla="*/ 0 w 1847"/>
                  <a:gd name="T93" fmla="*/ 18 h 168"/>
                  <a:gd name="T94" fmla="*/ 0 w 1847"/>
                  <a:gd name="T95" fmla="*/ 16 h 168"/>
                  <a:gd name="T96" fmla="*/ 0 w 1847"/>
                  <a:gd name="T97" fmla="*/ 14 h 168"/>
                  <a:gd name="T98" fmla="*/ 0 w 1847"/>
                  <a:gd name="T99" fmla="*/ 13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873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874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875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876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877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878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879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880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881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882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883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884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885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886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887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888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889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890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891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892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893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894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895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896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897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898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899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900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901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902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903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904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905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906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907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908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909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910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911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912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42 h 372"/>
                  <a:gd name="T2" fmla="*/ 0 w 216"/>
                  <a:gd name="T3" fmla="*/ 42 h 372"/>
                  <a:gd name="T4" fmla="*/ 0 w 216"/>
                  <a:gd name="T5" fmla="*/ 65 h 372"/>
                  <a:gd name="T6" fmla="*/ 0 w 216"/>
                  <a:gd name="T7" fmla="*/ 65 h 372"/>
                  <a:gd name="T8" fmla="*/ 0 w 216"/>
                  <a:gd name="T9" fmla="*/ 71 h 372"/>
                  <a:gd name="T10" fmla="*/ 0 w 216"/>
                  <a:gd name="T11" fmla="*/ 71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5 h 372"/>
                  <a:gd name="T18" fmla="*/ 0 w 216"/>
                  <a:gd name="T19" fmla="*/ 5 h 372"/>
                  <a:gd name="T20" fmla="*/ 0 w 216"/>
                  <a:gd name="T21" fmla="*/ 32 h 372"/>
                  <a:gd name="T22" fmla="*/ 0 w 216"/>
                  <a:gd name="T23" fmla="*/ 32 h 372"/>
                  <a:gd name="T24" fmla="*/ 0 w 216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913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914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42 h 372"/>
                  <a:gd name="T2" fmla="*/ 0 w 217"/>
                  <a:gd name="T3" fmla="*/ 42 h 372"/>
                  <a:gd name="T4" fmla="*/ 0 w 217"/>
                  <a:gd name="T5" fmla="*/ 65 h 372"/>
                  <a:gd name="T6" fmla="*/ 0 w 217"/>
                  <a:gd name="T7" fmla="*/ 65 h 372"/>
                  <a:gd name="T8" fmla="*/ 0 w 217"/>
                  <a:gd name="T9" fmla="*/ 71 h 372"/>
                  <a:gd name="T10" fmla="*/ 0 w 217"/>
                  <a:gd name="T11" fmla="*/ 71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5 h 372"/>
                  <a:gd name="T18" fmla="*/ 0 w 217"/>
                  <a:gd name="T19" fmla="*/ 5 h 372"/>
                  <a:gd name="T20" fmla="*/ 0 w 217"/>
                  <a:gd name="T21" fmla="*/ 32 h 372"/>
                  <a:gd name="T22" fmla="*/ 0 w 217"/>
                  <a:gd name="T23" fmla="*/ 32 h 372"/>
                  <a:gd name="T24" fmla="*/ 0 w 217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915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916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917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918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919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920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921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922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923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42 h 372"/>
                  <a:gd name="T2" fmla="*/ 0 w 215"/>
                  <a:gd name="T3" fmla="*/ 42 h 372"/>
                  <a:gd name="T4" fmla="*/ 0 w 215"/>
                  <a:gd name="T5" fmla="*/ 65 h 372"/>
                  <a:gd name="T6" fmla="*/ 0 w 215"/>
                  <a:gd name="T7" fmla="*/ 65 h 372"/>
                  <a:gd name="T8" fmla="*/ 0 w 215"/>
                  <a:gd name="T9" fmla="*/ 71 h 372"/>
                  <a:gd name="T10" fmla="*/ 0 w 215"/>
                  <a:gd name="T11" fmla="*/ 71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5 h 372"/>
                  <a:gd name="T18" fmla="*/ 0 w 215"/>
                  <a:gd name="T19" fmla="*/ 5 h 372"/>
                  <a:gd name="T20" fmla="*/ 0 w 215"/>
                  <a:gd name="T21" fmla="*/ 32 h 372"/>
                  <a:gd name="T22" fmla="*/ 0 w 215"/>
                  <a:gd name="T23" fmla="*/ 32 h 372"/>
                  <a:gd name="T24" fmla="*/ 0 w 215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924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925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926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927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928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929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930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931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6 h 38"/>
                  <a:gd name="T2" fmla="*/ 0 w 37"/>
                  <a:gd name="T3" fmla="*/ 24 h 38"/>
                  <a:gd name="T4" fmla="*/ 0 w 37"/>
                  <a:gd name="T5" fmla="*/ 20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20 h 38"/>
                  <a:gd name="T30" fmla="*/ 0 w 37"/>
                  <a:gd name="T31" fmla="*/ 24 h 38"/>
                  <a:gd name="T32" fmla="*/ 0 w 37"/>
                  <a:gd name="T33" fmla="*/ 26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</p:grpSp>
        <p:grpSp>
          <p:nvGrpSpPr>
            <p:cNvPr id="11278" name="Group 316"/>
            <p:cNvGrpSpPr>
              <a:grpSpLocks/>
            </p:cNvGrpSpPr>
            <p:nvPr/>
          </p:nvGrpSpPr>
          <p:grpSpPr bwMode="auto">
            <a:xfrm>
              <a:off x="2313385" y="5567363"/>
              <a:ext cx="164306" cy="127397"/>
              <a:chOff x="4727" y="2506"/>
              <a:chExt cx="706" cy="1172"/>
            </a:xfrm>
          </p:grpSpPr>
          <p:sp>
            <p:nvSpPr>
              <p:cNvPr id="12776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33 h 135"/>
                  <a:gd name="T2" fmla="*/ 0 w 139"/>
                  <a:gd name="T3" fmla="*/ 22 h 135"/>
                  <a:gd name="T4" fmla="*/ 0 w 139"/>
                  <a:gd name="T5" fmla="*/ 22 h 135"/>
                  <a:gd name="T6" fmla="*/ 0 w 139"/>
                  <a:gd name="T7" fmla="*/ 11 h 135"/>
                  <a:gd name="T8" fmla="*/ 0 w 139"/>
                  <a:gd name="T9" fmla="*/ 11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33 h 135"/>
                  <a:gd name="T16" fmla="*/ 0 w 139"/>
                  <a:gd name="T17" fmla="*/ 33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777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246 h 1278"/>
                  <a:gd name="T2" fmla="*/ 0 w 1946"/>
                  <a:gd name="T3" fmla="*/ 19 h 1278"/>
                  <a:gd name="T4" fmla="*/ 0 w 1946"/>
                  <a:gd name="T5" fmla="*/ 19 h 1278"/>
                  <a:gd name="T6" fmla="*/ 0 w 1946"/>
                  <a:gd name="T7" fmla="*/ 18 h 1278"/>
                  <a:gd name="T8" fmla="*/ 0 w 1946"/>
                  <a:gd name="T9" fmla="*/ 16 h 1278"/>
                  <a:gd name="T10" fmla="*/ 0 w 1946"/>
                  <a:gd name="T11" fmla="*/ 14 h 1278"/>
                  <a:gd name="T12" fmla="*/ 0 w 1946"/>
                  <a:gd name="T13" fmla="*/ 12 h 1278"/>
                  <a:gd name="T14" fmla="*/ 0 w 1946"/>
                  <a:gd name="T15" fmla="*/ 10 h 1278"/>
                  <a:gd name="T16" fmla="*/ 0 w 1946"/>
                  <a:gd name="T17" fmla="*/ 9 h 1278"/>
                  <a:gd name="T18" fmla="*/ 0 w 1946"/>
                  <a:gd name="T19" fmla="*/ 8 h 1278"/>
                  <a:gd name="T20" fmla="*/ 0 w 1946"/>
                  <a:gd name="T21" fmla="*/ 6 h 1278"/>
                  <a:gd name="T22" fmla="*/ 0 w 1946"/>
                  <a:gd name="T23" fmla="*/ 4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4 h 1278"/>
                  <a:gd name="T52" fmla="*/ 0 w 1946"/>
                  <a:gd name="T53" fmla="*/ 6 h 1278"/>
                  <a:gd name="T54" fmla="*/ 0 w 1946"/>
                  <a:gd name="T55" fmla="*/ 8 h 1278"/>
                  <a:gd name="T56" fmla="*/ 0 w 1946"/>
                  <a:gd name="T57" fmla="*/ 9 h 1278"/>
                  <a:gd name="T58" fmla="*/ 0 w 1946"/>
                  <a:gd name="T59" fmla="*/ 10 h 1278"/>
                  <a:gd name="T60" fmla="*/ 0 w 1946"/>
                  <a:gd name="T61" fmla="*/ 12 h 1278"/>
                  <a:gd name="T62" fmla="*/ 0 w 1946"/>
                  <a:gd name="T63" fmla="*/ 14 h 1278"/>
                  <a:gd name="T64" fmla="*/ 0 w 1946"/>
                  <a:gd name="T65" fmla="*/ 16 h 1278"/>
                  <a:gd name="T66" fmla="*/ 0 w 1946"/>
                  <a:gd name="T67" fmla="*/ 18 h 1278"/>
                  <a:gd name="T68" fmla="*/ 0 w 1946"/>
                  <a:gd name="T69" fmla="*/ 19 h 1278"/>
                  <a:gd name="T70" fmla="*/ 0 w 1946"/>
                  <a:gd name="T71" fmla="*/ 19 h 1278"/>
                  <a:gd name="T72" fmla="*/ 0 w 1946"/>
                  <a:gd name="T73" fmla="*/ 246 h 1278"/>
                  <a:gd name="T74" fmla="*/ 0 w 1946"/>
                  <a:gd name="T75" fmla="*/ 246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778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779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780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781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782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783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784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785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786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787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788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789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790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791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792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793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20 h 102"/>
                  <a:gd name="T2" fmla="*/ 0 w 440"/>
                  <a:gd name="T3" fmla="*/ 18 h 102"/>
                  <a:gd name="T4" fmla="*/ 0 w 440"/>
                  <a:gd name="T5" fmla="*/ 16 h 102"/>
                  <a:gd name="T6" fmla="*/ 0 w 440"/>
                  <a:gd name="T7" fmla="*/ 14 h 102"/>
                  <a:gd name="T8" fmla="*/ 0 w 440"/>
                  <a:gd name="T9" fmla="*/ 13 h 102"/>
                  <a:gd name="T10" fmla="*/ 0 w 440"/>
                  <a:gd name="T11" fmla="*/ 10 h 102"/>
                  <a:gd name="T12" fmla="*/ 0 w 440"/>
                  <a:gd name="T13" fmla="*/ 9 h 102"/>
                  <a:gd name="T14" fmla="*/ 0 w 440"/>
                  <a:gd name="T15" fmla="*/ 8 h 102"/>
                  <a:gd name="T16" fmla="*/ 0 w 440"/>
                  <a:gd name="T17" fmla="*/ 6 h 102"/>
                  <a:gd name="T18" fmla="*/ 0 w 440"/>
                  <a:gd name="T19" fmla="*/ 4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4 h 102"/>
                  <a:gd name="T48" fmla="*/ 0 w 440"/>
                  <a:gd name="T49" fmla="*/ 6 h 102"/>
                  <a:gd name="T50" fmla="*/ 0 w 440"/>
                  <a:gd name="T51" fmla="*/ 8 h 102"/>
                  <a:gd name="T52" fmla="*/ 0 w 440"/>
                  <a:gd name="T53" fmla="*/ 9 h 102"/>
                  <a:gd name="T54" fmla="*/ 0 w 440"/>
                  <a:gd name="T55" fmla="*/ 10 h 102"/>
                  <a:gd name="T56" fmla="*/ 0 w 440"/>
                  <a:gd name="T57" fmla="*/ 13 h 102"/>
                  <a:gd name="T58" fmla="*/ 0 w 440"/>
                  <a:gd name="T59" fmla="*/ 14 h 102"/>
                  <a:gd name="T60" fmla="*/ 0 w 440"/>
                  <a:gd name="T61" fmla="*/ 16 h 102"/>
                  <a:gd name="T62" fmla="*/ 0 w 440"/>
                  <a:gd name="T63" fmla="*/ 18 h 102"/>
                  <a:gd name="T64" fmla="*/ 0 w 440"/>
                  <a:gd name="T65" fmla="*/ 20 h 102"/>
                  <a:gd name="T66" fmla="*/ 0 w 440"/>
                  <a:gd name="T67" fmla="*/ 20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794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3 h 168"/>
                  <a:gd name="T2" fmla="*/ 0 w 1847"/>
                  <a:gd name="T3" fmla="*/ 14 h 168"/>
                  <a:gd name="T4" fmla="*/ 0 w 1847"/>
                  <a:gd name="T5" fmla="*/ 16 h 168"/>
                  <a:gd name="T6" fmla="*/ 0 w 1847"/>
                  <a:gd name="T7" fmla="*/ 18 h 168"/>
                  <a:gd name="T8" fmla="*/ 0 w 1847"/>
                  <a:gd name="T9" fmla="*/ 20 h 168"/>
                  <a:gd name="T10" fmla="*/ 0 w 1847"/>
                  <a:gd name="T11" fmla="*/ 24 h 168"/>
                  <a:gd name="T12" fmla="*/ 0 w 1847"/>
                  <a:gd name="T13" fmla="*/ 27 h 168"/>
                  <a:gd name="T14" fmla="*/ 0 w 1847"/>
                  <a:gd name="T15" fmla="*/ 32 h 168"/>
                  <a:gd name="T16" fmla="*/ 0 w 1847"/>
                  <a:gd name="T17" fmla="*/ 34 h 168"/>
                  <a:gd name="T18" fmla="*/ 0 w 1847"/>
                  <a:gd name="T19" fmla="*/ 23 h 168"/>
                  <a:gd name="T20" fmla="*/ 0 w 1847"/>
                  <a:gd name="T21" fmla="*/ 23 h 168"/>
                  <a:gd name="T22" fmla="*/ 0 w 1847"/>
                  <a:gd name="T23" fmla="*/ 23 h 168"/>
                  <a:gd name="T24" fmla="*/ 0 w 1847"/>
                  <a:gd name="T25" fmla="*/ 23 h 168"/>
                  <a:gd name="T26" fmla="*/ 0 w 1847"/>
                  <a:gd name="T27" fmla="*/ 23 h 168"/>
                  <a:gd name="T28" fmla="*/ 0 w 1847"/>
                  <a:gd name="T29" fmla="*/ 23 h 168"/>
                  <a:gd name="T30" fmla="*/ 0 w 1847"/>
                  <a:gd name="T31" fmla="*/ 23 h 168"/>
                  <a:gd name="T32" fmla="*/ 0 w 1847"/>
                  <a:gd name="T33" fmla="*/ 23 h 168"/>
                  <a:gd name="T34" fmla="*/ 0 w 1847"/>
                  <a:gd name="T35" fmla="*/ 21 h 168"/>
                  <a:gd name="T36" fmla="*/ 0 w 1847"/>
                  <a:gd name="T37" fmla="*/ 17 h 168"/>
                  <a:gd name="T38" fmla="*/ 0 w 1847"/>
                  <a:gd name="T39" fmla="*/ 12 h 168"/>
                  <a:gd name="T40" fmla="*/ 0 w 1847"/>
                  <a:gd name="T41" fmla="*/ 9 h 168"/>
                  <a:gd name="T42" fmla="*/ 0 w 1847"/>
                  <a:gd name="T43" fmla="*/ 5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5 h 168"/>
                  <a:gd name="T58" fmla="*/ 0 w 1847"/>
                  <a:gd name="T59" fmla="*/ 9 h 168"/>
                  <a:gd name="T60" fmla="*/ 0 w 1847"/>
                  <a:gd name="T61" fmla="*/ 12 h 168"/>
                  <a:gd name="T62" fmla="*/ 0 w 1847"/>
                  <a:gd name="T63" fmla="*/ 17 h 168"/>
                  <a:gd name="T64" fmla="*/ 0 w 1847"/>
                  <a:gd name="T65" fmla="*/ 21 h 168"/>
                  <a:gd name="T66" fmla="*/ 0 w 1847"/>
                  <a:gd name="T67" fmla="*/ 23 h 168"/>
                  <a:gd name="T68" fmla="*/ 0 w 1847"/>
                  <a:gd name="T69" fmla="*/ 23 h 168"/>
                  <a:gd name="T70" fmla="*/ 0 w 1847"/>
                  <a:gd name="T71" fmla="*/ 23 h 168"/>
                  <a:gd name="T72" fmla="*/ 0 w 1847"/>
                  <a:gd name="T73" fmla="*/ 23 h 168"/>
                  <a:gd name="T74" fmla="*/ 0 w 1847"/>
                  <a:gd name="T75" fmla="*/ 23 h 168"/>
                  <a:gd name="T76" fmla="*/ 0 w 1847"/>
                  <a:gd name="T77" fmla="*/ 23 h 168"/>
                  <a:gd name="T78" fmla="*/ 0 w 1847"/>
                  <a:gd name="T79" fmla="*/ 23 h 168"/>
                  <a:gd name="T80" fmla="*/ 0 w 1847"/>
                  <a:gd name="T81" fmla="*/ 23 h 168"/>
                  <a:gd name="T82" fmla="*/ 0 w 1847"/>
                  <a:gd name="T83" fmla="*/ 34 h 168"/>
                  <a:gd name="T84" fmla="*/ 0 w 1847"/>
                  <a:gd name="T85" fmla="*/ 32 h 168"/>
                  <a:gd name="T86" fmla="*/ 0 w 1847"/>
                  <a:gd name="T87" fmla="*/ 27 h 168"/>
                  <a:gd name="T88" fmla="*/ 0 w 1847"/>
                  <a:gd name="T89" fmla="*/ 24 h 168"/>
                  <a:gd name="T90" fmla="*/ 0 w 1847"/>
                  <a:gd name="T91" fmla="*/ 20 h 168"/>
                  <a:gd name="T92" fmla="*/ 0 w 1847"/>
                  <a:gd name="T93" fmla="*/ 18 h 168"/>
                  <a:gd name="T94" fmla="*/ 0 w 1847"/>
                  <a:gd name="T95" fmla="*/ 16 h 168"/>
                  <a:gd name="T96" fmla="*/ 0 w 1847"/>
                  <a:gd name="T97" fmla="*/ 14 h 168"/>
                  <a:gd name="T98" fmla="*/ 0 w 1847"/>
                  <a:gd name="T99" fmla="*/ 13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795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796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797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798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799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800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801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802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803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804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805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806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807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808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809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810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811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812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813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814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815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816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817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818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819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820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821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822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823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824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825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826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827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828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829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830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831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832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833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834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42 h 372"/>
                  <a:gd name="T2" fmla="*/ 0 w 216"/>
                  <a:gd name="T3" fmla="*/ 42 h 372"/>
                  <a:gd name="T4" fmla="*/ 0 w 216"/>
                  <a:gd name="T5" fmla="*/ 65 h 372"/>
                  <a:gd name="T6" fmla="*/ 0 w 216"/>
                  <a:gd name="T7" fmla="*/ 65 h 372"/>
                  <a:gd name="T8" fmla="*/ 0 w 216"/>
                  <a:gd name="T9" fmla="*/ 71 h 372"/>
                  <a:gd name="T10" fmla="*/ 0 w 216"/>
                  <a:gd name="T11" fmla="*/ 71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5 h 372"/>
                  <a:gd name="T18" fmla="*/ 0 w 216"/>
                  <a:gd name="T19" fmla="*/ 5 h 372"/>
                  <a:gd name="T20" fmla="*/ 0 w 216"/>
                  <a:gd name="T21" fmla="*/ 32 h 372"/>
                  <a:gd name="T22" fmla="*/ 0 w 216"/>
                  <a:gd name="T23" fmla="*/ 32 h 372"/>
                  <a:gd name="T24" fmla="*/ 0 w 216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835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836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42 h 372"/>
                  <a:gd name="T2" fmla="*/ 0 w 217"/>
                  <a:gd name="T3" fmla="*/ 42 h 372"/>
                  <a:gd name="T4" fmla="*/ 0 w 217"/>
                  <a:gd name="T5" fmla="*/ 65 h 372"/>
                  <a:gd name="T6" fmla="*/ 0 w 217"/>
                  <a:gd name="T7" fmla="*/ 65 h 372"/>
                  <a:gd name="T8" fmla="*/ 0 w 217"/>
                  <a:gd name="T9" fmla="*/ 71 h 372"/>
                  <a:gd name="T10" fmla="*/ 0 w 217"/>
                  <a:gd name="T11" fmla="*/ 71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5 h 372"/>
                  <a:gd name="T18" fmla="*/ 0 w 217"/>
                  <a:gd name="T19" fmla="*/ 5 h 372"/>
                  <a:gd name="T20" fmla="*/ 0 w 217"/>
                  <a:gd name="T21" fmla="*/ 32 h 372"/>
                  <a:gd name="T22" fmla="*/ 0 w 217"/>
                  <a:gd name="T23" fmla="*/ 32 h 372"/>
                  <a:gd name="T24" fmla="*/ 0 w 217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837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838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839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840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841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842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843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844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845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42 h 372"/>
                  <a:gd name="T2" fmla="*/ 0 w 215"/>
                  <a:gd name="T3" fmla="*/ 42 h 372"/>
                  <a:gd name="T4" fmla="*/ 0 w 215"/>
                  <a:gd name="T5" fmla="*/ 65 h 372"/>
                  <a:gd name="T6" fmla="*/ 0 w 215"/>
                  <a:gd name="T7" fmla="*/ 65 h 372"/>
                  <a:gd name="T8" fmla="*/ 0 w 215"/>
                  <a:gd name="T9" fmla="*/ 71 h 372"/>
                  <a:gd name="T10" fmla="*/ 0 w 215"/>
                  <a:gd name="T11" fmla="*/ 71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5 h 372"/>
                  <a:gd name="T18" fmla="*/ 0 w 215"/>
                  <a:gd name="T19" fmla="*/ 5 h 372"/>
                  <a:gd name="T20" fmla="*/ 0 w 215"/>
                  <a:gd name="T21" fmla="*/ 32 h 372"/>
                  <a:gd name="T22" fmla="*/ 0 w 215"/>
                  <a:gd name="T23" fmla="*/ 32 h 372"/>
                  <a:gd name="T24" fmla="*/ 0 w 215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846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847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848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849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850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851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852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853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6 h 38"/>
                  <a:gd name="T2" fmla="*/ 0 w 37"/>
                  <a:gd name="T3" fmla="*/ 24 h 38"/>
                  <a:gd name="T4" fmla="*/ 0 w 37"/>
                  <a:gd name="T5" fmla="*/ 20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20 h 38"/>
                  <a:gd name="T30" fmla="*/ 0 w 37"/>
                  <a:gd name="T31" fmla="*/ 24 h 38"/>
                  <a:gd name="T32" fmla="*/ 0 w 37"/>
                  <a:gd name="T33" fmla="*/ 26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</p:grpSp>
        <p:grpSp>
          <p:nvGrpSpPr>
            <p:cNvPr id="11279" name="Group 316"/>
            <p:cNvGrpSpPr>
              <a:grpSpLocks/>
            </p:cNvGrpSpPr>
            <p:nvPr/>
          </p:nvGrpSpPr>
          <p:grpSpPr bwMode="auto">
            <a:xfrm>
              <a:off x="2845594" y="4863703"/>
              <a:ext cx="164306" cy="127397"/>
              <a:chOff x="4727" y="2506"/>
              <a:chExt cx="706" cy="1172"/>
            </a:xfrm>
          </p:grpSpPr>
          <p:sp>
            <p:nvSpPr>
              <p:cNvPr id="12698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33 h 135"/>
                  <a:gd name="T2" fmla="*/ 0 w 139"/>
                  <a:gd name="T3" fmla="*/ 22 h 135"/>
                  <a:gd name="T4" fmla="*/ 0 w 139"/>
                  <a:gd name="T5" fmla="*/ 22 h 135"/>
                  <a:gd name="T6" fmla="*/ 0 w 139"/>
                  <a:gd name="T7" fmla="*/ 11 h 135"/>
                  <a:gd name="T8" fmla="*/ 0 w 139"/>
                  <a:gd name="T9" fmla="*/ 11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33 h 135"/>
                  <a:gd name="T16" fmla="*/ 0 w 139"/>
                  <a:gd name="T17" fmla="*/ 33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699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246 h 1278"/>
                  <a:gd name="T2" fmla="*/ 0 w 1946"/>
                  <a:gd name="T3" fmla="*/ 19 h 1278"/>
                  <a:gd name="T4" fmla="*/ 0 w 1946"/>
                  <a:gd name="T5" fmla="*/ 19 h 1278"/>
                  <a:gd name="T6" fmla="*/ 0 w 1946"/>
                  <a:gd name="T7" fmla="*/ 18 h 1278"/>
                  <a:gd name="T8" fmla="*/ 0 w 1946"/>
                  <a:gd name="T9" fmla="*/ 16 h 1278"/>
                  <a:gd name="T10" fmla="*/ 0 w 1946"/>
                  <a:gd name="T11" fmla="*/ 14 h 1278"/>
                  <a:gd name="T12" fmla="*/ 0 w 1946"/>
                  <a:gd name="T13" fmla="*/ 12 h 1278"/>
                  <a:gd name="T14" fmla="*/ 0 w 1946"/>
                  <a:gd name="T15" fmla="*/ 10 h 1278"/>
                  <a:gd name="T16" fmla="*/ 0 w 1946"/>
                  <a:gd name="T17" fmla="*/ 9 h 1278"/>
                  <a:gd name="T18" fmla="*/ 0 w 1946"/>
                  <a:gd name="T19" fmla="*/ 8 h 1278"/>
                  <a:gd name="T20" fmla="*/ 0 w 1946"/>
                  <a:gd name="T21" fmla="*/ 6 h 1278"/>
                  <a:gd name="T22" fmla="*/ 0 w 1946"/>
                  <a:gd name="T23" fmla="*/ 4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4 h 1278"/>
                  <a:gd name="T52" fmla="*/ 0 w 1946"/>
                  <a:gd name="T53" fmla="*/ 6 h 1278"/>
                  <a:gd name="T54" fmla="*/ 0 w 1946"/>
                  <a:gd name="T55" fmla="*/ 8 h 1278"/>
                  <a:gd name="T56" fmla="*/ 0 w 1946"/>
                  <a:gd name="T57" fmla="*/ 9 h 1278"/>
                  <a:gd name="T58" fmla="*/ 0 w 1946"/>
                  <a:gd name="T59" fmla="*/ 10 h 1278"/>
                  <a:gd name="T60" fmla="*/ 0 w 1946"/>
                  <a:gd name="T61" fmla="*/ 12 h 1278"/>
                  <a:gd name="T62" fmla="*/ 0 w 1946"/>
                  <a:gd name="T63" fmla="*/ 14 h 1278"/>
                  <a:gd name="T64" fmla="*/ 0 w 1946"/>
                  <a:gd name="T65" fmla="*/ 16 h 1278"/>
                  <a:gd name="T66" fmla="*/ 0 w 1946"/>
                  <a:gd name="T67" fmla="*/ 18 h 1278"/>
                  <a:gd name="T68" fmla="*/ 0 w 1946"/>
                  <a:gd name="T69" fmla="*/ 19 h 1278"/>
                  <a:gd name="T70" fmla="*/ 0 w 1946"/>
                  <a:gd name="T71" fmla="*/ 19 h 1278"/>
                  <a:gd name="T72" fmla="*/ 0 w 1946"/>
                  <a:gd name="T73" fmla="*/ 246 h 1278"/>
                  <a:gd name="T74" fmla="*/ 0 w 1946"/>
                  <a:gd name="T75" fmla="*/ 246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700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701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702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703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704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705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706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707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708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709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710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711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712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713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714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715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20 h 102"/>
                  <a:gd name="T2" fmla="*/ 0 w 440"/>
                  <a:gd name="T3" fmla="*/ 18 h 102"/>
                  <a:gd name="T4" fmla="*/ 0 w 440"/>
                  <a:gd name="T5" fmla="*/ 16 h 102"/>
                  <a:gd name="T6" fmla="*/ 0 w 440"/>
                  <a:gd name="T7" fmla="*/ 14 h 102"/>
                  <a:gd name="T8" fmla="*/ 0 w 440"/>
                  <a:gd name="T9" fmla="*/ 13 h 102"/>
                  <a:gd name="T10" fmla="*/ 0 w 440"/>
                  <a:gd name="T11" fmla="*/ 10 h 102"/>
                  <a:gd name="T12" fmla="*/ 0 w 440"/>
                  <a:gd name="T13" fmla="*/ 9 h 102"/>
                  <a:gd name="T14" fmla="*/ 0 w 440"/>
                  <a:gd name="T15" fmla="*/ 8 h 102"/>
                  <a:gd name="T16" fmla="*/ 0 w 440"/>
                  <a:gd name="T17" fmla="*/ 6 h 102"/>
                  <a:gd name="T18" fmla="*/ 0 w 440"/>
                  <a:gd name="T19" fmla="*/ 4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4 h 102"/>
                  <a:gd name="T48" fmla="*/ 0 w 440"/>
                  <a:gd name="T49" fmla="*/ 6 h 102"/>
                  <a:gd name="T50" fmla="*/ 0 w 440"/>
                  <a:gd name="T51" fmla="*/ 8 h 102"/>
                  <a:gd name="T52" fmla="*/ 0 w 440"/>
                  <a:gd name="T53" fmla="*/ 9 h 102"/>
                  <a:gd name="T54" fmla="*/ 0 w 440"/>
                  <a:gd name="T55" fmla="*/ 10 h 102"/>
                  <a:gd name="T56" fmla="*/ 0 w 440"/>
                  <a:gd name="T57" fmla="*/ 13 h 102"/>
                  <a:gd name="T58" fmla="*/ 0 w 440"/>
                  <a:gd name="T59" fmla="*/ 14 h 102"/>
                  <a:gd name="T60" fmla="*/ 0 w 440"/>
                  <a:gd name="T61" fmla="*/ 16 h 102"/>
                  <a:gd name="T62" fmla="*/ 0 w 440"/>
                  <a:gd name="T63" fmla="*/ 18 h 102"/>
                  <a:gd name="T64" fmla="*/ 0 w 440"/>
                  <a:gd name="T65" fmla="*/ 20 h 102"/>
                  <a:gd name="T66" fmla="*/ 0 w 440"/>
                  <a:gd name="T67" fmla="*/ 20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716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3 h 168"/>
                  <a:gd name="T2" fmla="*/ 0 w 1847"/>
                  <a:gd name="T3" fmla="*/ 14 h 168"/>
                  <a:gd name="T4" fmla="*/ 0 w 1847"/>
                  <a:gd name="T5" fmla="*/ 16 h 168"/>
                  <a:gd name="T6" fmla="*/ 0 w 1847"/>
                  <a:gd name="T7" fmla="*/ 18 h 168"/>
                  <a:gd name="T8" fmla="*/ 0 w 1847"/>
                  <a:gd name="T9" fmla="*/ 20 h 168"/>
                  <a:gd name="T10" fmla="*/ 0 w 1847"/>
                  <a:gd name="T11" fmla="*/ 24 h 168"/>
                  <a:gd name="T12" fmla="*/ 0 w 1847"/>
                  <a:gd name="T13" fmla="*/ 27 h 168"/>
                  <a:gd name="T14" fmla="*/ 0 w 1847"/>
                  <a:gd name="T15" fmla="*/ 32 h 168"/>
                  <a:gd name="T16" fmla="*/ 0 w 1847"/>
                  <a:gd name="T17" fmla="*/ 34 h 168"/>
                  <a:gd name="T18" fmla="*/ 0 w 1847"/>
                  <a:gd name="T19" fmla="*/ 23 h 168"/>
                  <a:gd name="T20" fmla="*/ 0 w 1847"/>
                  <a:gd name="T21" fmla="*/ 23 h 168"/>
                  <a:gd name="T22" fmla="*/ 0 w 1847"/>
                  <a:gd name="T23" fmla="*/ 23 h 168"/>
                  <a:gd name="T24" fmla="*/ 0 w 1847"/>
                  <a:gd name="T25" fmla="*/ 23 h 168"/>
                  <a:gd name="T26" fmla="*/ 0 w 1847"/>
                  <a:gd name="T27" fmla="*/ 23 h 168"/>
                  <a:gd name="T28" fmla="*/ 0 w 1847"/>
                  <a:gd name="T29" fmla="*/ 23 h 168"/>
                  <a:gd name="T30" fmla="*/ 0 w 1847"/>
                  <a:gd name="T31" fmla="*/ 23 h 168"/>
                  <a:gd name="T32" fmla="*/ 0 w 1847"/>
                  <a:gd name="T33" fmla="*/ 23 h 168"/>
                  <a:gd name="T34" fmla="*/ 0 w 1847"/>
                  <a:gd name="T35" fmla="*/ 21 h 168"/>
                  <a:gd name="T36" fmla="*/ 0 w 1847"/>
                  <a:gd name="T37" fmla="*/ 17 h 168"/>
                  <a:gd name="T38" fmla="*/ 0 w 1847"/>
                  <a:gd name="T39" fmla="*/ 12 h 168"/>
                  <a:gd name="T40" fmla="*/ 0 w 1847"/>
                  <a:gd name="T41" fmla="*/ 9 h 168"/>
                  <a:gd name="T42" fmla="*/ 0 w 1847"/>
                  <a:gd name="T43" fmla="*/ 5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5 h 168"/>
                  <a:gd name="T58" fmla="*/ 0 w 1847"/>
                  <a:gd name="T59" fmla="*/ 9 h 168"/>
                  <a:gd name="T60" fmla="*/ 0 w 1847"/>
                  <a:gd name="T61" fmla="*/ 12 h 168"/>
                  <a:gd name="T62" fmla="*/ 0 w 1847"/>
                  <a:gd name="T63" fmla="*/ 17 h 168"/>
                  <a:gd name="T64" fmla="*/ 0 w 1847"/>
                  <a:gd name="T65" fmla="*/ 21 h 168"/>
                  <a:gd name="T66" fmla="*/ 0 w 1847"/>
                  <a:gd name="T67" fmla="*/ 23 h 168"/>
                  <a:gd name="T68" fmla="*/ 0 w 1847"/>
                  <a:gd name="T69" fmla="*/ 23 h 168"/>
                  <a:gd name="T70" fmla="*/ 0 w 1847"/>
                  <a:gd name="T71" fmla="*/ 23 h 168"/>
                  <a:gd name="T72" fmla="*/ 0 w 1847"/>
                  <a:gd name="T73" fmla="*/ 23 h 168"/>
                  <a:gd name="T74" fmla="*/ 0 w 1847"/>
                  <a:gd name="T75" fmla="*/ 23 h 168"/>
                  <a:gd name="T76" fmla="*/ 0 w 1847"/>
                  <a:gd name="T77" fmla="*/ 23 h 168"/>
                  <a:gd name="T78" fmla="*/ 0 w 1847"/>
                  <a:gd name="T79" fmla="*/ 23 h 168"/>
                  <a:gd name="T80" fmla="*/ 0 w 1847"/>
                  <a:gd name="T81" fmla="*/ 23 h 168"/>
                  <a:gd name="T82" fmla="*/ 0 w 1847"/>
                  <a:gd name="T83" fmla="*/ 34 h 168"/>
                  <a:gd name="T84" fmla="*/ 0 w 1847"/>
                  <a:gd name="T85" fmla="*/ 32 h 168"/>
                  <a:gd name="T86" fmla="*/ 0 w 1847"/>
                  <a:gd name="T87" fmla="*/ 27 h 168"/>
                  <a:gd name="T88" fmla="*/ 0 w 1847"/>
                  <a:gd name="T89" fmla="*/ 24 h 168"/>
                  <a:gd name="T90" fmla="*/ 0 w 1847"/>
                  <a:gd name="T91" fmla="*/ 20 h 168"/>
                  <a:gd name="T92" fmla="*/ 0 w 1847"/>
                  <a:gd name="T93" fmla="*/ 18 h 168"/>
                  <a:gd name="T94" fmla="*/ 0 w 1847"/>
                  <a:gd name="T95" fmla="*/ 16 h 168"/>
                  <a:gd name="T96" fmla="*/ 0 w 1847"/>
                  <a:gd name="T97" fmla="*/ 14 h 168"/>
                  <a:gd name="T98" fmla="*/ 0 w 1847"/>
                  <a:gd name="T99" fmla="*/ 13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717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718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719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720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721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722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723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724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725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726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727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728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729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730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731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732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733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734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735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736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737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738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739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740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741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742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743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744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745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746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747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748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749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750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751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752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753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754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755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756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42 h 372"/>
                  <a:gd name="T2" fmla="*/ 0 w 216"/>
                  <a:gd name="T3" fmla="*/ 42 h 372"/>
                  <a:gd name="T4" fmla="*/ 0 w 216"/>
                  <a:gd name="T5" fmla="*/ 65 h 372"/>
                  <a:gd name="T6" fmla="*/ 0 w 216"/>
                  <a:gd name="T7" fmla="*/ 65 h 372"/>
                  <a:gd name="T8" fmla="*/ 0 w 216"/>
                  <a:gd name="T9" fmla="*/ 71 h 372"/>
                  <a:gd name="T10" fmla="*/ 0 w 216"/>
                  <a:gd name="T11" fmla="*/ 71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5 h 372"/>
                  <a:gd name="T18" fmla="*/ 0 w 216"/>
                  <a:gd name="T19" fmla="*/ 5 h 372"/>
                  <a:gd name="T20" fmla="*/ 0 w 216"/>
                  <a:gd name="T21" fmla="*/ 32 h 372"/>
                  <a:gd name="T22" fmla="*/ 0 w 216"/>
                  <a:gd name="T23" fmla="*/ 32 h 372"/>
                  <a:gd name="T24" fmla="*/ 0 w 216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757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758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42 h 372"/>
                  <a:gd name="T2" fmla="*/ 0 w 217"/>
                  <a:gd name="T3" fmla="*/ 42 h 372"/>
                  <a:gd name="T4" fmla="*/ 0 w 217"/>
                  <a:gd name="T5" fmla="*/ 65 h 372"/>
                  <a:gd name="T6" fmla="*/ 0 w 217"/>
                  <a:gd name="T7" fmla="*/ 65 h 372"/>
                  <a:gd name="T8" fmla="*/ 0 w 217"/>
                  <a:gd name="T9" fmla="*/ 71 h 372"/>
                  <a:gd name="T10" fmla="*/ 0 w 217"/>
                  <a:gd name="T11" fmla="*/ 71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5 h 372"/>
                  <a:gd name="T18" fmla="*/ 0 w 217"/>
                  <a:gd name="T19" fmla="*/ 5 h 372"/>
                  <a:gd name="T20" fmla="*/ 0 w 217"/>
                  <a:gd name="T21" fmla="*/ 32 h 372"/>
                  <a:gd name="T22" fmla="*/ 0 w 217"/>
                  <a:gd name="T23" fmla="*/ 32 h 372"/>
                  <a:gd name="T24" fmla="*/ 0 w 217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759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760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761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762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763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764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765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766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767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42 h 372"/>
                  <a:gd name="T2" fmla="*/ 0 w 215"/>
                  <a:gd name="T3" fmla="*/ 42 h 372"/>
                  <a:gd name="T4" fmla="*/ 0 w 215"/>
                  <a:gd name="T5" fmla="*/ 65 h 372"/>
                  <a:gd name="T6" fmla="*/ 0 w 215"/>
                  <a:gd name="T7" fmla="*/ 65 h 372"/>
                  <a:gd name="T8" fmla="*/ 0 w 215"/>
                  <a:gd name="T9" fmla="*/ 71 h 372"/>
                  <a:gd name="T10" fmla="*/ 0 w 215"/>
                  <a:gd name="T11" fmla="*/ 71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5 h 372"/>
                  <a:gd name="T18" fmla="*/ 0 w 215"/>
                  <a:gd name="T19" fmla="*/ 5 h 372"/>
                  <a:gd name="T20" fmla="*/ 0 w 215"/>
                  <a:gd name="T21" fmla="*/ 32 h 372"/>
                  <a:gd name="T22" fmla="*/ 0 w 215"/>
                  <a:gd name="T23" fmla="*/ 32 h 372"/>
                  <a:gd name="T24" fmla="*/ 0 w 215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768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769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770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771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772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773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774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775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6 h 38"/>
                  <a:gd name="T2" fmla="*/ 0 w 37"/>
                  <a:gd name="T3" fmla="*/ 24 h 38"/>
                  <a:gd name="T4" fmla="*/ 0 w 37"/>
                  <a:gd name="T5" fmla="*/ 20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20 h 38"/>
                  <a:gd name="T30" fmla="*/ 0 w 37"/>
                  <a:gd name="T31" fmla="*/ 24 h 38"/>
                  <a:gd name="T32" fmla="*/ 0 w 37"/>
                  <a:gd name="T33" fmla="*/ 26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</p:grpSp>
        <p:grpSp>
          <p:nvGrpSpPr>
            <p:cNvPr id="11280" name="Group 316"/>
            <p:cNvGrpSpPr>
              <a:grpSpLocks/>
            </p:cNvGrpSpPr>
            <p:nvPr/>
          </p:nvGrpSpPr>
          <p:grpSpPr bwMode="auto">
            <a:xfrm>
              <a:off x="3363517" y="3861197"/>
              <a:ext cx="163115" cy="127397"/>
              <a:chOff x="4727" y="2506"/>
              <a:chExt cx="706" cy="1172"/>
            </a:xfrm>
          </p:grpSpPr>
          <p:sp>
            <p:nvSpPr>
              <p:cNvPr id="12620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33 h 135"/>
                  <a:gd name="T2" fmla="*/ 0 w 139"/>
                  <a:gd name="T3" fmla="*/ 22 h 135"/>
                  <a:gd name="T4" fmla="*/ 0 w 139"/>
                  <a:gd name="T5" fmla="*/ 22 h 135"/>
                  <a:gd name="T6" fmla="*/ 0 w 139"/>
                  <a:gd name="T7" fmla="*/ 11 h 135"/>
                  <a:gd name="T8" fmla="*/ 0 w 139"/>
                  <a:gd name="T9" fmla="*/ 11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33 h 135"/>
                  <a:gd name="T16" fmla="*/ 0 w 139"/>
                  <a:gd name="T17" fmla="*/ 33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621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246 h 1278"/>
                  <a:gd name="T2" fmla="*/ 0 w 1946"/>
                  <a:gd name="T3" fmla="*/ 19 h 1278"/>
                  <a:gd name="T4" fmla="*/ 0 w 1946"/>
                  <a:gd name="T5" fmla="*/ 19 h 1278"/>
                  <a:gd name="T6" fmla="*/ 0 w 1946"/>
                  <a:gd name="T7" fmla="*/ 18 h 1278"/>
                  <a:gd name="T8" fmla="*/ 0 w 1946"/>
                  <a:gd name="T9" fmla="*/ 16 h 1278"/>
                  <a:gd name="T10" fmla="*/ 0 w 1946"/>
                  <a:gd name="T11" fmla="*/ 14 h 1278"/>
                  <a:gd name="T12" fmla="*/ 0 w 1946"/>
                  <a:gd name="T13" fmla="*/ 12 h 1278"/>
                  <a:gd name="T14" fmla="*/ 0 w 1946"/>
                  <a:gd name="T15" fmla="*/ 10 h 1278"/>
                  <a:gd name="T16" fmla="*/ 0 w 1946"/>
                  <a:gd name="T17" fmla="*/ 9 h 1278"/>
                  <a:gd name="T18" fmla="*/ 0 w 1946"/>
                  <a:gd name="T19" fmla="*/ 8 h 1278"/>
                  <a:gd name="T20" fmla="*/ 0 w 1946"/>
                  <a:gd name="T21" fmla="*/ 6 h 1278"/>
                  <a:gd name="T22" fmla="*/ 0 w 1946"/>
                  <a:gd name="T23" fmla="*/ 4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4 h 1278"/>
                  <a:gd name="T52" fmla="*/ 0 w 1946"/>
                  <a:gd name="T53" fmla="*/ 6 h 1278"/>
                  <a:gd name="T54" fmla="*/ 0 w 1946"/>
                  <a:gd name="T55" fmla="*/ 8 h 1278"/>
                  <a:gd name="T56" fmla="*/ 0 w 1946"/>
                  <a:gd name="T57" fmla="*/ 9 h 1278"/>
                  <a:gd name="T58" fmla="*/ 0 w 1946"/>
                  <a:gd name="T59" fmla="*/ 10 h 1278"/>
                  <a:gd name="T60" fmla="*/ 0 w 1946"/>
                  <a:gd name="T61" fmla="*/ 12 h 1278"/>
                  <a:gd name="T62" fmla="*/ 0 w 1946"/>
                  <a:gd name="T63" fmla="*/ 14 h 1278"/>
                  <a:gd name="T64" fmla="*/ 0 w 1946"/>
                  <a:gd name="T65" fmla="*/ 16 h 1278"/>
                  <a:gd name="T66" fmla="*/ 0 w 1946"/>
                  <a:gd name="T67" fmla="*/ 18 h 1278"/>
                  <a:gd name="T68" fmla="*/ 0 w 1946"/>
                  <a:gd name="T69" fmla="*/ 19 h 1278"/>
                  <a:gd name="T70" fmla="*/ 0 w 1946"/>
                  <a:gd name="T71" fmla="*/ 19 h 1278"/>
                  <a:gd name="T72" fmla="*/ 0 w 1946"/>
                  <a:gd name="T73" fmla="*/ 246 h 1278"/>
                  <a:gd name="T74" fmla="*/ 0 w 1946"/>
                  <a:gd name="T75" fmla="*/ 246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622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623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624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625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626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627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628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629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630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631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632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633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634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635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636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637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20 h 102"/>
                  <a:gd name="T2" fmla="*/ 0 w 440"/>
                  <a:gd name="T3" fmla="*/ 18 h 102"/>
                  <a:gd name="T4" fmla="*/ 0 w 440"/>
                  <a:gd name="T5" fmla="*/ 16 h 102"/>
                  <a:gd name="T6" fmla="*/ 0 w 440"/>
                  <a:gd name="T7" fmla="*/ 14 h 102"/>
                  <a:gd name="T8" fmla="*/ 0 w 440"/>
                  <a:gd name="T9" fmla="*/ 13 h 102"/>
                  <a:gd name="T10" fmla="*/ 0 w 440"/>
                  <a:gd name="T11" fmla="*/ 10 h 102"/>
                  <a:gd name="T12" fmla="*/ 0 w 440"/>
                  <a:gd name="T13" fmla="*/ 9 h 102"/>
                  <a:gd name="T14" fmla="*/ 0 w 440"/>
                  <a:gd name="T15" fmla="*/ 8 h 102"/>
                  <a:gd name="T16" fmla="*/ 0 w 440"/>
                  <a:gd name="T17" fmla="*/ 6 h 102"/>
                  <a:gd name="T18" fmla="*/ 0 w 440"/>
                  <a:gd name="T19" fmla="*/ 4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4 h 102"/>
                  <a:gd name="T48" fmla="*/ 0 w 440"/>
                  <a:gd name="T49" fmla="*/ 6 h 102"/>
                  <a:gd name="T50" fmla="*/ 0 w 440"/>
                  <a:gd name="T51" fmla="*/ 8 h 102"/>
                  <a:gd name="T52" fmla="*/ 0 w 440"/>
                  <a:gd name="T53" fmla="*/ 9 h 102"/>
                  <a:gd name="T54" fmla="*/ 0 w 440"/>
                  <a:gd name="T55" fmla="*/ 10 h 102"/>
                  <a:gd name="T56" fmla="*/ 0 w 440"/>
                  <a:gd name="T57" fmla="*/ 13 h 102"/>
                  <a:gd name="T58" fmla="*/ 0 w 440"/>
                  <a:gd name="T59" fmla="*/ 14 h 102"/>
                  <a:gd name="T60" fmla="*/ 0 w 440"/>
                  <a:gd name="T61" fmla="*/ 16 h 102"/>
                  <a:gd name="T62" fmla="*/ 0 w 440"/>
                  <a:gd name="T63" fmla="*/ 18 h 102"/>
                  <a:gd name="T64" fmla="*/ 0 w 440"/>
                  <a:gd name="T65" fmla="*/ 20 h 102"/>
                  <a:gd name="T66" fmla="*/ 0 w 440"/>
                  <a:gd name="T67" fmla="*/ 20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638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3 h 168"/>
                  <a:gd name="T2" fmla="*/ 0 w 1847"/>
                  <a:gd name="T3" fmla="*/ 14 h 168"/>
                  <a:gd name="T4" fmla="*/ 0 w 1847"/>
                  <a:gd name="T5" fmla="*/ 16 h 168"/>
                  <a:gd name="T6" fmla="*/ 0 w 1847"/>
                  <a:gd name="T7" fmla="*/ 18 h 168"/>
                  <a:gd name="T8" fmla="*/ 0 w 1847"/>
                  <a:gd name="T9" fmla="*/ 20 h 168"/>
                  <a:gd name="T10" fmla="*/ 0 w 1847"/>
                  <a:gd name="T11" fmla="*/ 24 h 168"/>
                  <a:gd name="T12" fmla="*/ 0 w 1847"/>
                  <a:gd name="T13" fmla="*/ 27 h 168"/>
                  <a:gd name="T14" fmla="*/ 0 w 1847"/>
                  <a:gd name="T15" fmla="*/ 32 h 168"/>
                  <a:gd name="T16" fmla="*/ 0 w 1847"/>
                  <a:gd name="T17" fmla="*/ 34 h 168"/>
                  <a:gd name="T18" fmla="*/ 0 w 1847"/>
                  <a:gd name="T19" fmla="*/ 23 h 168"/>
                  <a:gd name="T20" fmla="*/ 0 w 1847"/>
                  <a:gd name="T21" fmla="*/ 23 h 168"/>
                  <a:gd name="T22" fmla="*/ 0 w 1847"/>
                  <a:gd name="T23" fmla="*/ 23 h 168"/>
                  <a:gd name="T24" fmla="*/ 0 w 1847"/>
                  <a:gd name="T25" fmla="*/ 23 h 168"/>
                  <a:gd name="T26" fmla="*/ 0 w 1847"/>
                  <a:gd name="T27" fmla="*/ 23 h 168"/>
                  <a:gd name="T28" fmla="*/ 0 w 1847"/>
                  <a:gd name="T29" fmla="*/ 23 h 168"/>
                  <a:gd name="T30" fmla="*/ 0 w 1847"/>
                  <a:gd name="T31" fmla="*/ 23 h 168"/>
                  <a:gd name="T32" fmla="*/ 0 w 1847"/>
                  <a:gd name="T33" fmla="*/ 23 h 168"/>
                  <a:gd name="T34" fmla="*/ 0 w 1847"/>
                  <a:gd name="T35" fmla="*/ 21 h 168"/>
                  <a:gd name="T36" fmla="*/ 0 w 1847"/>
                  <a:gd name="T37" fmla="*/ 17 h 168"/>
                  <a:gd name="T38" fmla="*/ 0 w 1847"/>
                  <a:gd name="T39" fmla="*/ 12 h 168"/>
                  <a:gd name="T40" fmla="*/ 0 w 1847"/>
                  <a:gd name="T41" fmla="*/ 9 h 168"/>
                  <a:gd name="T42" fmla="*/ 0 w 1847"/>
                  <a:gd name="T43" fmla="*/ 5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5 h 168"/>
                  <a:gd name="T58" fmla="*/ 0 w 1847"/>
                  <a:gd name="T59" fmla="*/ 9 h 168"/>
                  <a:gd name="T60" fmla="*/ 0 w 1847"/>
                  <a:gd name="T61" fmla="*/ 12 h 168"/>
                  <a:gd name="T62" fmla="*/ 0 w 1847"/>
                  <a:gd name="T63" fmla="*/ 17 h 168"/>
                  <a:gd name="T64" fmla="*/ 0 w 1847"/>
                  <a:gd name="T65" fmla="*/ 21 h 168"/>
                  <a:gd name="T66" fmla="*/ 0 w 1847"/>
                  <a:gd name="T67" fmla="*/ 23 h 168"/>
                  <a:gd name="T68" fmla="*/ 0 w 1847"/>
                  <a:gd name="T69" fmla="*/ 23 h 168"/>
                  <a:gd name="T70" fmla="*/ 0 w 1847"/>
                  <a:gd name="T71" fmla="*/ 23 h 168"/>
                  <a:gd name="T72" fmla="*/ 0 w 1847"/>
                  <a:gd name="T73" fmla="*/ 23 h 168"/>
                  <a:gd name="T74" fmla="*/ 0 w 1847"/>
                  <a:gd name="T75" fmla="*/ 23 h 168"/>
                  <a:gd name="T76" fmla="*/ 0 w 1847"/>
                  <a:gd name="T77" fmla="*/ 23 h 168"/>
                  <a:gd name="T78" fmla="*/ 0 w 1847"/>
                  <a:gd name="T79" fmla="*/ 23 h 168"/>
                  <a:gd name="T80" fmla="*/ 0 w 1847"/>
                  <a:gd name="T81" fmla="*/ 23 h 168"/>
                  <a:gd name="T82" fmla="*/ 0 w 1847"/>
                  <a:gd name="T83" fmla="*/ 34 h 168"/>
                  <a:gd name="T84" fmla="*/ 0 w 1847"/>
                  <a:gd name="T85" fmla="*/ 32 h 168"/>
                  <a:gd name="T86" fmla="*/ 0 w 1847"/>
                  <a:gd name="T87" fmla="*/ 27 h 168"/>
                  <a:gd name="T88" fmla="*/ 0 w 1847"/>
                  <a:gd name="T89" fmla="*/ 24 h 168"/>
                  <a:gd name="T90" fmla="*/ 0 w 1847"/>
                  <a:gd name="T91" fmla="*/ 20 h 168"/>
                  <a:gd name="T92" fmla="*/ 0 w 1847"/>
                  <a:gd name="T93" fmla="*/ 18 h 168"/>
                  <a:gd name="T94" fmla="*/ 0 w 1847"/>
                  <a:gd name="T95" fmla="*/ 16 h 168"/>
                  <a:gd name="T96" fmla="*/ 0 w 1847"/>
                  <a:gd name="T97" fmla="*/ 14 h 168"/>
                  <a:gd name="T98" fmla="*/ 0 w 1847"/>
                  <a:gd name="T99" fmla="*/ 13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639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640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641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642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643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644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645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646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647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648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649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650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651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652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653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654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655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656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657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658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659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660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661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662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663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664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665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666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667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668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669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670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671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672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673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674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675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676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677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678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42 h 372"/>
                  <a:gd name="T2" fmla="*/ 0 w 216"/>
                  <a:gd name="T3" fmla="*/ 42 h 372"/>
                  <a:gd name="T4" fmla="*/ 0 w 216"/>
                  <a:gd name="T5" fmla="*/ 65 h 372"/>
                  <a:gd name="T6" fmla="*/ 0 w 216"/>
                  <a:gd name="T7" fmla="*/ 65 h 372"/>
                  <a:gd name="T8" fmla="*/ 0 w 216"/>
                  <a:gd name="T9" fmla="*/ 71 h 372"/>
                  <a:gd name="T10" fmla="*/ 0 w 216"/>
                  <a:gd name="T11" fmla="*/ 71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5 h 372"/>
                  <a:gd name="T18" fmla="*/ 0 w 216"/>
                  <a:gd name="T19" fmla="*/ 5 h 372"/>
                  <a:gd name="T20" fmla="*/ 0 w 216"/>
                  <a:gd name="T21" fmla="*/ 32 h 372"/>
                  <a:gd name="T22" fmla="*/ 0 w 216"/>
                  <a:gd name="T23" fmla="*/ 32 h 372"/>
                  <a:gd name="T24" fmla="*/ 0 w 216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679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680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42 h 372"/>
                  <a:gd name="T2" fmla="*/ 0 w 217"/>
                  <a:gd name="T3" fmla="*/ 42 h 372"/>
                  <a:gd name="T4" fmla="*/ 0 w 217"/>
                  <a:gd name="T5" fmla="*/ 65 h 372"/>
                  <a:gd name="T6" fmla="*/ 0 w 217"/>
                  <a:gd name="T7" fmla="*/ 65 h 372"/>
                  <a:gd name="T8" fmla="*/ 0 w 217"/>
                  <a:gd name="T9" fmla="*/ 71 h 372"/>
                  <a:gd name="T10" fmla="*/ 0 w 217"/>
                  <a:gd name="T11" fmla="*/ 71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5 h 372"/>
                  <a:gd name="T18" fmla="*/ 0 w 217"/>
                  <a:gd name="T19" fmla="*/ 5 h 372"/>
                  <a:gd name="T20" fmla="*/ 0 w 217"/>
                  <a:gd name="T21" fmla="*/ 32 h 372"/>
                  <a:gd name="T22" fmla="*/ 0 w 217"/>
                  <a:gd name="T23" fmla="*/ 32 h 372"/>
                  <a:gd name="T24" fmla="*/ 0 w 217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681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682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683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684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685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686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687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688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689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42 h 372"/>
                  <a:gd name="T2" fmla="*/ 0 w 215"/>
                  <a:gd name="T3" fmla="*/ 42 h 372"/>
                  <a:gd name="T4" fmla="*/ 0 w 215"/>
                  <a:gd name="T5" fmla="*/ 65 h 372"/>
                  <a:gd name="T6" fmla="*/ 0 w 215"/>
                  <a:gd name="T7" fmla="*/ 65 h 372"/>
                  <a:gd name="T8" fmla="*/ 0 w 215"/>
                  <a:gd name="T9" fmla="*/ 71 h 372"/>
                  <a:gd name="T10" fmla="*/ 0 w 215"/>
                  <a:gd name="T11" fmla="*/ 71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5 h 372"/>
                  <a:gd name="T18" fmla="*/ 0 w 215"/>
                  <a:gd name="T19" fmla="*/ 5 h 372"/>
                  <a:gd name="T20" fmla="*/ 0 w 215"/>
                  <a:gd name="T21" fmla="*/ 32 h 372"/>
                  <a:gd name="T22" fmla="*/ 0 w 215"/>
                  <a:gd name="T23" fmla="*/ 32 h 372"/>
                  <a:gd name="T24" fmla="*/ 0 w 215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690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691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692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693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694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695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696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697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6 h 38"/>
                  <a:gd name="T2" fmla="*/ 0 w 37"/>
                  <a:gd name="T3" fmla="*/ 24 h 38"/>
                  <a:gd name="T4" fmla="*/ 0 w 37"/>
                  <a:gd name="T5" fmla="*/ 20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20 h 38"/>
                  <a:gd name="T30" fmla="*/ 0 w 37"/>
                  <a:gd name="T31" fmla="*/ 24 h 38"/>
                  <a:gd name="T32" fmla="*/ 0 w 37"/>
                  <a:gd name="T33" fmla="*/ 26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</p:grpSp>
        <p:grpSp>
          <p:nvGrpSpPr>
            <p:cNvPr id="11281" name="Group 316"/>
            <p:cNvGrpSpPr>
              <a:grpSpLocks/>
            </p:cNvGrpSpPr>
            <p:nvPr/>
          </p:nvGrpSpPr>
          <p:grpSpPr bwMode="auto">
            <a:xfrm>
              <a:off x="1816894" y="4860132"/>
              <a:ext cx="163116" cy="127397"/>
              <a:chOff x="4727" y="2506"/>
              <a:chExt cx="706" cy="1172"/>
            </a:xfrm>
          </p:grpSpPr>
          <p:sp>
            <p:nvSpPr>
              <p:cNvPr id="12542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33 h 135"/>
                  <a:gd name="T2" fmla="*/ 0 w 139"/>
                  <a:gd name="T3" fmla="*/ 22 h 135"/>
                  <a:gd name="T4" fmla="*/ 0 w 139"/>
                  <a:gd name="T5" fmla="*/ 22 h 135"/>
                  <a:gd name="T6" fmla="*/ 0 w 139"/>
                  <a:gd name="T7" fmla="*/ 11 h 135"/>
                  <a:gd name="T8" fmla="*/ 0 w 139"/>
                  <a:gd name="T9" fmla="*/ 11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33 h 135"/>
                  <a:gd name="T16" fmla="*/ 0 w 139"/>
                  <a:gd name="T17" fmla="*/ 33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543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246 h 1278"/>
                  <a:gd name="T2" fmla="*/ 0 w 1946"/>
                  <a:gd name="T3" fmla="*/ 19 h 1278"/>
                  <a:gd name="T4" fmla="*/ 0 w 1946"/>
                  <a:gd name="T5" fmla="*/ 19 h 1278"/>
                  <a:gd name="T6" fmla="*/ 0 w 1946"/>
                  <a:gd name="T7" fmla="*/ 18 h 1278"/>
                  <a:gd name="T8" fmla="*/ 0 w 1946"/>
                  <a:gd name="T9" fmla="*/ 16 h 1278"/>
                  <a:gd name="T10" fmla="*/ 0 w 1946"/>
                  <a:gd name="T11" fmla="*/ 14 h 1278"/>
                  <a:gd name="T12" fmla="*/ 0 w 1946"/>
                  <a:gd name="T13" fmla="*/ 12 h 1278"/>
                  <a:gd name="T14" fmla="*/ 0 w 1946"/>
                  <a:gd name="T15" fmla="*/ 10 h 1278"/>
                  <a:gd name="T16" fmla="*/ 0 w 1946"/>
                  <a:gd name="T17" fmla="*/ 9 h 1278"/>
                  <a:gd name="T18" fmla="*/ 0 w 1946"/>
                  <a:gd name="T19" fmla="*/ 8 h 1278"/>
                  <a:gd name="T20" fmla="*/ 0 w 1946"/>
                  <a:gd name="T21" fmla="*/ 6 h 1278"/>
                  <a:gd name="T22" fmla="*/ 0 w 1946"/>
                  <a:gd name="T23" fmla="*/ 4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4 h 1278"/>
                  <a:gd name="T52" fmla="*/ 0 w 1946"/>
                  <a:gd name="T53" fmla="*/ 6 h 1278"/>
                  <a:gd name="T54" fmla="*/ 0 w 1946"/>
                  <a:gd name="T55" fmla="*/ 8 h 1278"/>
                  <a:gd name="T56" fmla="*/ 0 w 1946"/>
                  <a:gd name="T57" fmla="*/ 9 h 1278"/>
                  <a:gd name="T58" fmla="*/ 0 w 1946"/>
                  <a:gd name="T59" fmla="*/ 10 h 1278"/>
                  <a:gd name="T60" fmla="*/ 0 w 1946"/>
                  <a:gd name="T61" fmla="*/ 12 h 1278"/>
                  <a:gd name="T62" fmla="*/ 0 w 1946"/>
                  <a:gd name="T63" fmla="*/ 14 h 1278"/>
                  <a:gd name="T64" fmla="*/ 0 w 1946"/>
                  <a:gd name="T65" fmla="*/ 16 h 1278"/>
                  <a:gd name="T66" fmla="*/ 0 w 1946"/>
                  <a:gd name="T67" fmla="*/ 18 h 1278"/>
                  <a:gd name="T68" fmla="*/ 0 w 1946"/>
                  <a:gd name="T69" fmla="*/ 19 h 1278"/>
                  <a:gd name="T70" fmla="*/ 0 w 1946"/>
                  <a:gd name="T71" fmla="*/ 19 h 1278"/>
                  <a:gd name="T72" fmla="*/ 0 w 1946"/>
                  <a:gd name="T73" fmla="*/ 246 h 1278"/>
                  <a:gd name="T74" fmla="*/ 0 w 1946"/>
                  <a:gd name="T75" fmla="*/ 246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544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545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546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547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548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549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550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551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552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553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554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555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556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557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558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559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20 h 102"/>
                  <a:gd name="T2" fmla="*/ 0 w 440"/>
                  <a:gd name="T3" fmla="*/ 18 h 102"/>
                  <a:gd name="T4" fmla="*/ 0 w 440"/>
                  <a:gd name="T5" fmla="*/ 16 h 102"/>
                  <a:gd name="T6" fmla="*/ 0 w 440"/>
                  <a:gd name="T7" fmla="*/ 14 h 102"/>
                  <a:gd name="T8" fmla="*/ 0 w 440"/>
                  <a:gd name="T9" fmla="*/ 13 h 102"/>
                  <a:gd name="T10" fmla="*/ 0 w 440"/>
                  <a:gd name="T11" fmla="*/ 10 h 102"/>
                  <a:gd name="T12" fmla="*/ 0 w 440"/>
                  <a:gd name="T13" fmla="*/ 9 h 102"/>
                  <a:gd name="T14" fmla="*/ 0 w 440"/>
                  <a:gd name="T15" fmla="*/ 8 h 102"/>
                  <a:gd name="T16" fmla="*/ 0 w 440"/>
                  <a:gd name="T17" fmla="*/ 6 h 102"/>
                  <a:gd name="T18" fmla="*/ 0 w 440"/>
                  <a:gd name="T19" fmla="*/ 4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4 h 102"/>
                  <a:gd name="T48" fmla="*/ 0 w 440"/>
                  <a:gd name="T49" fmla="*/ 6 h 102"/>
                  <a:gd name="T50" fmla="*/ 0 w 440"/>
                  <a:gd name="T51" fmla="*/ 8 h 102"/>
                  <a:gd name="T52" fmla="*/ 0 w 440"/>
                  <a:gd name="T53" fmla="*/ 9 h 102"/>
                  <a:gd name="T54" fmla="*/ 0 w 440"/>
                  <a:gd name="T55" fmla="*/ 10 h 102"/>
                  <a:gd name="T56" fmla="*/ 0 w 440"/>
                  <a:gd name="T57" fmla="*/ 13 h 102"/>
                  <a:gd name="T58" fmla="*/ 0 w 440"/>
                  <a:gd name="T59" fmla="*/ 14 h 102"/>
                  <a:gd name="T60" fmla="*/ 0 w 440"/>
                  <a:gd name="T61" fmla="*/ 16 h 102"/>
                  <a:gd name="T62" fmla="*/ 0 w 440"/>
                  <a:gd name="T63" fmla="*/ 18 h 102"/>
                  <a:gd name="T64" fmla="*/ 0 w 440"/>
                  <a:gd name="T65" fmla="*/ 20 h 102"/>
                  <a:gd name="T66" fmla="*/ 0 w 440"/>
                  <a:gd name="T67" fmla="*/ 20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560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3 h 168"/>
                  <a:gd name="T2" fmla="*/ 0 w 1847"/>
                  <a:gd name="T3" fmla="*/ 14 h 168"/>
                  <a:gd name="T4" fmla="*/ 0 w 1847"/>
                  <a:gd name="T5" fmla="*/ 16 h 168"/>
                  <a:gd name="T6" fmla="*/ 0 w 1847"/>
                  <a:gd name="T7" fmla="*/ 18 h 168"/>
                  <a:gd name="T8" fmla="*/ 0 w 1847"/>
                  <a:gd name="T9" fmla="*/ 20 h 168"/>
                  <a:gd name="T10" fmla="*/ 0 w 1847"/>
                  <a:gd name="T11" fmla="*/ 24 h 168"/>
                  <a:gd name="T12" fmla="*/ 0 w 1847"/>
                  <a:gd name="T13" fmla="*/ 27 h 168"/>
                  <a:gd name="T14" fmla="*/ 0 w 1847"/>
                  <a:gd name="T15" fmla="*/ 32 h 168"/>
                  <a:gd name="T16" fmla="*/ 0 w 1847"/>
                  <a:gd name="T17" fmla="*/ 34 h 168"/>
                  <a:gd name="T18" fmla="*/ 0 w 1847"/>
                  <a:gd name="T19" fmla="*/ 23 h 168"/>
                  <a:gd name="T20" fmla="*/ 0 w 1847"/>
                  <a:gd name="T21" fmla="*/ 23 h 168"/>
                  <a:gd name="T22" fmla="*/ 0 w 1847"/>
                  <a:gd name="T23" fmla="*/ 23 h 168"/>
                  <a:gd name="T24" fmla="*/ 0 w 1847"/>
                  <a:gd name="T25" fmla="*/ 23 h 168"/>
                  <a:gd name="T26" fmla="*/ 0 w 1847"/>
                  <a:gd name="T27" fmla="*/ 23 h 168"/>
                  <a:gd name="T28" fmla="*/ 0 w 1847"/>
                  <a:gd name="T29" fmla="*/ 23 h 168"/>
                  <a:gd name="T30" fmla="*/ 0 w 1847"/>
                  <a:gd name="T31" fmla="*/ 23 h 168"/>
                  <a:gd name="T32" fmla="*/ 0 w 1847"/>
                  <a:gd name="T33" fmla="*/ 23 h 168"/>
                  <a:gd name="T34" fmla="*/ 0 w 1847"/>
                  <a:gd name="T35" fmla="*/ 21 h 168"/>
                  <a:gd name="T36" fmla="*/ 0 w 1847"/>
                  <a:gd name="T37" fmla="*/ 17 h 168"/>
                  <a:gd name="T38" fmla="*/ 0 w 1847"/>
                  <a:gd name="T39" fmla="*/ 12 h 168"/>
                  <a:gd name="T40" fmla="*/ 0 w 1847"/>
                  <a:gd name="T41" fmla="*/ 9 h 168"/>
                  <a:gd name="T42" fmla="*/ 0 w 1847"/>
                  <a:gd name="T43" fmla="*/ 5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5 h 168"/>
                  <a:gd name="T58" fmla="*/ 0 w 1847"/>
                  <a:gd name="T59" fmla="*/ 9 h 168"/>
                  <a:gd name="T60" fmla="*/ 0 w 1847"/>
                  <a:gd name="T61" fmla="*/ 12 h 168"/>
                  <a:gd name="T62" fmla="*/ 0 w 1847"/>
                  <a:gd name="T63" fmla="*/ 17 h 168"/>
                  <a:gd name="T64" fmla="*/ 0 w 1847"/>
                  <a:gd name="T65" fmla="*/ 21 h 168"/>
                  <a:gd name="T66" fmla="*/ 0 w 1847"/>
                  <a:gd name="T67" fmla="*/ 23 h 168"/>
                  <a:gd name="T68" fmla="*/ 0 w 1847"/>
                  <a:gd name="T69" fmla="*/ 23 h 168"/>
                  <a:gd name="T70" fmla="*/ 0 w 1847"/>
                  <a:gd name="T71" fmla="*/ 23 h 168"/>
                  <a:gd name="T72" fmla="*/ 0 w 1847"/>
                  <a:gd name="T73" fmla="*/ 23 h 168"/>
                  <a:gd name="T74" fmla="*/ 0 w 1847"/>
                  <a:gd name="T75" fmla="*/ 23 h 168"/>
                  <a:gd name="T76" fmla="*/ 0 w 1847"/>
                  <a:gd name="T77" fmla="*/ 23 h 168"/>
                  <a:gd name="T78" fmla="*/ 0 w 1847"/>
                  <a:gd name="T79" fmla="*/ 23 h 168"/>
                  <a:gd name="T80" fmla="*/ 0 w 1847"/>
                  <a:gd name="T81" fmla="*/ 23 h 168"/>
                  <a:gd name="T82" fmla="*/ 0 w 1847"/>
                  <a:gd name="T83" fmla="*/ 34 h 168"/>
                  <a:gd name="T84" fmla="*/ 0 w 1847"/>
                  <a:gd name="T85" fmla="*/ 32 h 168"/>
                  <a:gd name="T86" fmla="*/ 0 w 1847"/>
                  <a:gd name="T87" fmla="*/ 27 h 168"/>
                  <a:gd name="T88" fmla="*/ 0 w 1847"/>
                  <a:gd name="T89" fmla="*/ 24 h 168"/>
                  <a:gd name="T90" fmla="*/ 0 w 1847"/>
                  <a:gd name="T91" fmla="*/ 20 h 168"/>
                  <a:gd name="T92" fmla="*/ 0 w 1847"/>
                  <a:gd name="T93" fmla="*/ 18 h 168"/>
                  <a:gd name="T94" fmla="*/ 0 w 1847"/>
                  <a:gd name="T95" fmla="*/ 16 h 168"/>
                  <a:gd name="T96" fmla="*/ 0 w 1847"/>
                  <a:gd name="T97" fmla="*/ 14 h 168"/>
                  <a:gd name="T98" fmla="*/ 0 w 1847"/>
                  <a:gd name="T99" fmla="*/ 13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561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562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563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564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565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566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567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568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569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570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571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572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573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574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575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576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577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578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579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580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581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582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583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584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585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586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587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588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589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590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591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592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593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594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595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596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597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598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599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600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42 h 372"/>
                  <a:gd name="T2" fmla="*/ 0 w 216"/>
                  <a:gd name="T3" fmla="*/ 42 h 372"/>
                  <a:gd name="T4" fmla="*/ 0 w 216"/>
                  <a:gd name="T5" fmla="*/ 65 h 372"/>
                  <a:gd name="T6" fmla="*/ 0 w 216"/>
                  <a:gd name="T7" fmla="*/ 65 h 372"/>
                  <a:gd name="T8" fmla="*/ 0 w 216"/>
                  <a:gd name="T9" fmla="*/ 71 h 372"/>
                  <a:gd name="T10" fmla="*/ 0 w 216"/>
                  <a:gd name="T11" fmla="*/ 71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5 h 372"/>
                  <a:gd name="T18" fmla="*/ 0 w 216"/>
                  <a:gd name="T19" fmla="*/ 5 h 372"/>
                  <a:gd name="T20" fmla="*/ 0 w 216"/>
                  <a:gd name="T21" fmla="*/ 32 h 372"/>
                  <a:gd name="T22" fmla="*/ 0 w 216"/>
                  <a:gd name="T23" fmla="*/ 32 h 372"/>
                  <a:gd name="T24" fmla="*/ 0 w 216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601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602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42 h 372"/>
                  <a:gd name="T2" fmla="*/ 0 w 217"/>
                  <a:gd name="T3" fmla="*/ 42 h 372"/>
                  <a:gd name="T4" fmla="*/ 0 w 217"/>
                  <a:gd name="T5" fmla="*/ 65 h 372"/>
                  <a:gd name="T6" fmla="*/ 0 w 217"/>
                  <a:gd name="T7" fmla="*/ 65 h 372"/>
                  <a:gd name="T8" fmla="*/ 0 w 217"/>
                  <a:gd name="T9" fmla="*/ 71 h 372"/>
                  <a:gd name="T10" fmla="*/ 0 w 217"/>
                  <a:gd name="T11" fmla="*/ 71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5 h 372"/>
                  <a:gd name="T18" fmla="*/ 0 w 217"/>
                  <a:gd name="T19" fmla="*/ 5 h 372"/>
                  <a:gd name="T20" fmla="*/ 0 w 217"/>
                  <a:gd name="T21" fmla="*/ 32 h 372"/>
                  <a:gd name="T22" fmla="*/ 0 w 217"/>
                  <a:gd name="T23" fmla="*/ 32 h 372"/>
                  <a:gd name="T24" fmla="*/ 0 w 217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603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604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605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606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607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608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609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610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611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42 h 372"/>
                  <a:gd name="T2" fmla="*/ 0 w 215"/>
                  <a:gd name="T3" fmla="*/ 42 h 372"/>
                  <a:gd name="T4" fmla="*/ 0 w 215"/>
                  <a:gd name="T5" fmla="*/ 65 h 372"/>
                  <a:gd name="T6" fmla="*/ 0 w 215"/>
                  <a:gd name="T7" fmla="*/ 65 h 372"/>
                  <a:gd name="T8" fmla="*/ 0 w 215"/>
                  <a:gd name="T9" fmla="*/ 71 h 372"/>
                  <a:gd name="T10" fmla="*/ 0 w 215"/>
                  <a:gd name="T11" fmla="*/ 71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5 h 372"/>
                  <a:gd name="T18" fmla="*/ 0 w 215"/>
                  <a:gd name="T19" fmla="*/ 5 h 372"/>
                  <a:gd name="T20" fmla="*/ 0 w 215"/>
                  <a:gd name="T21" fmla="*/ 32 h 372"/>
                  <a:gd name="T22" fmla="*/ 0 w 215"/>
                  <a:gd name="T23" fmla="*/ 32 h 372"/>
                  <a:gd name="T24" fmla="*/ 0 w 215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612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613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614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615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616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617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618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619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6 h 38"/>
                  <a:gd name="T2" fmla="*/ 0 w 37"/>
                  <a:gd name="T3" fmla="*/ 24 h 38"/>
                  <a:gd name="T4" fmla="*/ 0 w 37"/>
                  <a:gd name="T5" fmla="*/ 20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20 h 38"/>
                  <a:gd name="T30" fmla="*/ 0 w 37"/>
                  <a:gd name="T31" fmla="*/ 24 h 38"/>
                  <a:gd name="T32" fmla="*/ 0 w 37"/>
                  <a:gd name="T33" fmla="*/ 26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</p:grpSp>
        <p:grpSp>
          <p:nvGrpSpPr>
            <p:cNvPr id="11282" name="Group 316"/>
            <p:cNvGrpSpPr>
              <a:grpSpLocks/>
            </p:cNvGrpSpPr>
            <p:nvPr/>
          </p:nvGrpSpPr>
          <p:grpSpPr bwMode="auto">
            <a:xfrm>
              <a:off x="2169319" y="3727847"/>
              <a:ext cx="163116" cy="128588"/>
              <a:chOff x="4727" y="2506"/>
              <a:chExt cx="706" cy="1172"/>
            </a:xfrm>
          </p:grpSpPr>
          <p:sp>
            <p:nvSpPr>
              <p:cNvPr id="12464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33 h 135"/>
                  <a:gd name="T2" fmla="*/ 0 w 139"/>
                  <a:gd name="T3" fmla="*/ 22 h 135"/>
                  <a:gd name="T4" fmla="*/ 0 w 139"/>
                  <a:gd name="T5" fmla="*/ 22 h 135"/>
                  <a:gd name="T6" fmla="*/ 0 w 139"/>
                  <a:gd name="T7" fmla="*/ 11 h 135"/>
                  <a:gd name="T8" fmla="*/ 0 w 139"/>
                  <a:gd name="T9" fmla="*/ 11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33 h 135"/>
                  <a:gd name="T16" fmla="*/ 0 w 139"/>
                  <a:gd name="T17" fmla="*/ 33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465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246 h 1278"/>
                  <a:gd name="T2" fmla="*/ 0 w 1946"/>
                  <a:gd name="T3" fmla="*/ 19 h 1278"/>
                  <a:gd name="T4" fmla="*/ 0 w 1946"/>
                  <a:gd name="T5" fmla="*/ 19 h 1278"/>
                  <a:gd name="T6" fmla="*/ 0 w 1946"/>
                  <a:gd name="T7" fmla="*/ 18 h 1278"/>
                  <a:gd name="T8" fmla="*/ 0 w 1946"/>
                  <a:gd name="T9" fmla="*/ 16 h 1278"/>
                  <a:gd name="T10" fmla="*/ 0 w 1946"/>
                  <a:gd name="T11" fmla="*/ 14 h 1278"/>
                  <a:gd name="T12" fmla="*/ 0 w 1946"/>
                  <a:gd name="T13" fmla="*/ 12 h 1278"/>
                  <a:gd name="T14" fmla="*/ 0 w 1946"/>
                  <a:gd name="T15" fmla="*/ 10 h 1278"/>
                  <a:gd name="T16" fmla="*/ 0 w 1946"/>
                  <a:gd name="T17" fmla="*/ 9 h 1278"/>
                  <a:gd name="T18" fmla="*/ 0 w 1946"/>
                  <a:gd name="T19" fmla="*/ 8 h 1278"/>
                  <a:gd name="T20" fmla="*/ 0 w 1946"/>
                  <a:gd name="T21" fmla="*/ 6 h 1278"/>
                  <a:gd name="T22" fmla="*/ 0 w 1946"/>
                  <a:gd name="T23" fmla="*/ 4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4 h 1278"/>
                  <a:gd name="T52" fmla="*/ 0 w 1946"/>
                  <a:gd name="T53" fmla="*/ 6 h 1278"/>
                  <a:gd name="T54" fmla="*/ 0 w 1946"/>
                  <a:gd name="T55" fmla="*/ 8 h 1278"/>
                  <a:gd name="T56" fmla="*/ 0 w 1946"/>
                  <a:gd name="T57" fmla="*/ 9 h 1278"/>
                  <a:gd name="T58" fmla="*/ 0 w 1946"/>
                  <a:gd name="T59" fmla="*/ 10 h 1278"/>
                  <a:gd name="T60" fmla="*/ 0 w 1946"/>
                  <a:gd name="T61" fmla="*/ 12 h 1278"/>
                  <a:gd name="T62" fmla="*/ 0 w 1946"/>
                  <a:gd name="T63" fmla="*/ 14 h 1278"/>
                  <a:gd name="T64" fmla="*/ 0 w 1946"/>
                  <a:gd name="T65" fmla="*/ 16 h 1278"/>
                  <a:gd name="T66" fmla="*/ 0 w 1946"/>
                  <a:gd name="T67" fmla="*/ 18 h 1278"/>
                  <a:gd name="T68" fmla="*/ 0 w 1946"/>
                  <a:gd name="T69" fmla="*/ 19 h 1278"/>
                  <a:gd name="T70" fmla="*/ 0 w 1946"/>
                  <a:gd name="T71" fmla="*/ 19 h 1278"/>
                  <a:gd name="T72" fmla="*/ 0 w 1946"/>
                  <a:gd name="T73" fmla="*/ 246 h 1278"/>
                  <a:gd name="T74" fmla="*/ 0 w 1946"/>
                  <a:gd name="T75" fmla="*/ 246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466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467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468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469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470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471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472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473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474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475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476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477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478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479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480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481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20 h 102"/>
                  <a:gd name="T2" fmla="*/ 0 w 440"/>
                  <a:gd name="T3" fmla="*/ 18 h 102"/>
                  <a:gd name="T4" fmla="*/ 0 w 440"/>
                  <a:gd name="T5" fmla="*/ 16 h 102"/>
                  <a:gd name="T6" fmla="*/ 0 w 440"/>
                  <a:gd name="T7" fmla="*/ 14 h 102"/>
                  <a:gd name="T8" fmla="*/ 0 w 440"/>
                  <a:gd name="T9" fmla="*/ 13 h 102"/>
                  <a:gd name="T10" fmla="*/ 0 w 440"/>
                  <a:gd name="T11" fmla="*/ 10 h 102"/>
                  <a:gd name="T12" fmla="*/ 0 w 440"/>
                  <a:gd name="T13" fmla="*/ 9 h 102"/>
                  <a:gd name="T14" fmla="*/ 0 w 440"/>
                  <a:gd name="T15" fmla="*/ 8 h 102"/>
                  <a:gd name="T16" fmla="*/ 0 w 440"/>
                  <a:gd name="T17" fmla="*/ 6 h 102"/>
                  <a:gd name="T18" fmla="*/ 0 w 440"/>
                  <a:gd name="T19" fmla="*/ 4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4 h 102"/>
                  <a:gd name="T48" fmla="*/ 0 w 440"/>
                  <a:gd name="T49" fmla="*/ 6 h 102"/>
                  <a:gd name="T50" fmla="*/ 0 w 440"/>
                  <a:gd name="T51" fmla="*/ 8 h 102"/>
                  <a:gd name="T52" fmla="*/ 0 w 440"/>
                  <a:gd name="T53" fmla="*/ 9 h 102"/>
                  <a:gd name="T54" fmla="*/ 0 w 440"/>
                  <a:gd name="T55" fmla="*/ 10 h 102"/>
                  <a:gd name="T56" fmla="*/ 0 w 440"/>
                  <a:gd name="T57" fmla="*/ 13 h 102"/>
                  <a:gd name="T58" fmla="*/ 0 w 440"/>
                  <a:gd name="T59" fmla="*/ 14 h 102"/>
                  <a:gd name="T60" fmla="*/ 0 w 440"/>
                  <a:gd name="T61" fmla="*/ 16 h 102"/>
                  <a:gd name="T62" fmla="*/ 0 w 440"/>
                  <a:gd name="T63" fmla="*/ 18 h 102"/>
                  <a:gd name="T64" fmla="*/ 0 w 440"/>
                  <a:gd name="T65" fmla="*/ 20 h 102"/>
                  <a:gd name="T66" fmla="*/ 0 w 440"/>
                  <a:gd name="T67" fmla="*/ 20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482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3 h 168"/>
                  <a:gd name="T2" fmla="*/ 0 w 1847"/>
                  <a:gd name="T3" fmla="*/ 14 h 168"/>
                  <a:gd name="T4" fmla="*/ 0 w 1847"/>
                  <a:gd name="T5" fmla="*/ 16 h 168"/>
                  <a:gd name="T6" fmla="*/ 0 w 1847"/>
                  <a:gd name="T7" fmla="*/ 18 h 168"/>
                  <a:gd name="T8" fmla="*/ 0 w 1847"/>
                  <a:gd name="T9" fmla="*/ 20 h 168"/>
                  <a:gd name="T10" fmla="*/ 0 w 1847"/>
                  <a:gd name="T11" fmla="*/ 24 h 168"/>
                  <a:gd name="T12" fmla="*/ 0 w 1847"/>
                  <a:gd name="T13" fmla="*/ 27 h 168"/>
                  <a:gd name="T14" fmla="*/ 0 w 1847"/>
                  <a:gd name="T15" fmla="*/ 32 h 168"/>
                  <a:gd name="T16" fmla="*/ 0 w 1847"/>
                  <a:gd name="T17" fmla="*/ 34 h 168"/>
                  <a:gd name="T18" fmla="*/ 0 w 1847"/>
                  <a:gd name="T19" fmla="*/ 23 h 168"/>
                  <a:gd name="T20" fmla="*/ 0 w 1847"/>
                  <a:gd name="T21" fmla="*/ 23 h 168"/>
                  <a:gd name="T22" fmla="*/ 0 w 1847"/>
                  <a:gd name="T23" fmla="*/ 23 h 168"/>
                  <a:gd name="T24" fmla="*/ 0 w 1847"/>
                  <a:gd name="T25" fmla="*/ 23 h 168"/>
                  <a:gd name="T26" fmla="*/ 0 w 1847"/>
                  <a:gd name="T27" fmla="*/ 23 h 168"/>
                  <a:gd name="T28" fmla="*/ 0 w 1847"/>
                  <a:gd name="T29" fmla="*/ 23 h 168"/>
                  <a:gd name="T30" fmla="*/ 0 w 1847"/>
                  <a:gd name="T31" fmla="*/ 23 h 168"/>
                  <a:gd name="T32" fmla="*/ 0 w 1847"/>
                  <a:gd name="T33" fmla="*/ 23 h 168"/>
                  <a:gd name="T34" fmla="*/ 0 w 1847"/>
                  <a:gd name="T35" fmla="*/ 21 h 168"/>
                  <a:gd name="T36" fmla="*/ 0 w 1847"/>
                  <a:gd name="T37" fmla="*/ 17 h 168"/>
                  <a:gd name="T38" fmla="*/ 0 w 1847"/>
                  <a:gd name="T39" fmla="*/ 12 h 168"/>
                  <a:gd name="T40" fmla="*/ 0 w 1847"/>
                  <a:gd name="T41" fmla="*/ 9 h 168"/>
                  <a:gd name="T42" fmla="*/ 0 w 1847"/>
                  <a:gd name="T43" fmla="*/ 5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5 h 168"/>
                  <a:gd name="T58" fmla="*/ 0 w 1847"/>
                  <a:gd name="T59" fmla="*/ 9 h 168"/>
                  <a:gd name="T60" fmla="*/ 0 w 1847"/>
                  <a:gd name="T61" fmla="*/ 12 h 168"/>
                  <a:gd name="T62" fmla="*/ 0 w 1847"/>
                  <a:gd name="T63" fmla="*/ 17 h 168"/>
                  <a:gd name="T64" fmla="*/ 0 w 1847"/>
                  <a:gd name="T65" fmla="*/ 21 h 168"/>
                  <a:gd name="T66" fmla="*/ 0 w 1847"/>
                  <a:gd name="T67" fmla="*/ 23 h 168"/>
                  <a:gd name="T68" fmla="*/ 0 w 1847"/>
                  <a:gd name="T69" fmla="*/ 23 h 168"/>
                  <a:gd name="T70" fmla="*/ 0 w 1847"/>
                  <a:gd name="T71" fmla="*/ 23 h 168"/>
                  <a:gd name="T72" fmla="*/ 0 w 1847"/>
                  <a:gd name="T73" fmla="*/ 23 h 168"/>
                  <a:gd name="T74" fmla="*/ 0 w 1847"/>
                  <a:gd name="T75" fmla="*/ 23 h 168"/>
                  <a:gd name="T76" fmla="*/ 0 w 1847"/>
                  <a:gd name="T77" fmla="*/ 23 h 168"/>
                  <a:gd name="T78" fmla="*/ 0 w 1847"/>
                  <a:gd name="T79" fmla="*/ 23 h 168"/>
                  <a:gd name="T80" fmla="*/ 0 w 1847"/>
                  <a:gd name="T81" fmla="*/ 23 h 168"/>
                  <a:gd name="T82" fmla="*/ 0 w 1847"/>
                  <a:gd name="T83" fmla="*/ 34 h 168"/>
                  <a:gd name="T84" fmla="*/ 0 w 1847"/>
                  <a:gd name="T85" fmla="*/ 32 h 168"/>
                  <a:gd name="T86" fmla="*/ 0 w 1847"/>
                  <a:gd name="T87" fmla="*/ 27 h 168"/>
                  <a:gd name="T88" fmla="*/ 0 w 1847"/>
                  <a:gd name="T89" fmla="*/ 24 h 168"/>
                  <a:gd name="T90" fmla="*/ 0 w 1847"/>
                  <a:gd name="T91" fmla="*/ 20 h 168"/>
                  <a:gd name="T92" fmla="*/ 0 w 1847"/>
                  <a:gd name="T93" fmla="*/ 18 h 168"/>
                  <a:gd name="T94" fmla="*/ 0 w 1847"/>
                  <a:gd name="T95" fmla="*/ 16 h 168"/>
                  <a:gd name="T96" fmla="*/ 0 w 1847"/>
                  <a:gd name="T97" fmla="*/ 14 h 168"/>
                  <a:gd name="T98" fmla="*/ 0 w 1847"/>
                  <a:gd name="T99" fmla="*/ 13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483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484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485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486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487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488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489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490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491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492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493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494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495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496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497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498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499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500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501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502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503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504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505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506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507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508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509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510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511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512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513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514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515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516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517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518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519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520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521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522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42 h 372"/>
                  <a:gd name="T2" fmla="*/ 0 w 216"/>
                  <a:gd name="T3" fmla="*/ 42 h 372"/>
                  <a:gd name="T4" fmla="*/ 0 w 216"/>
                  <a:gd name="T5" fmla="*/ 65 h 372"/>
                  <a:gd name="T6" fmla="*/ 0 w 216"/>
                  <a:gd name="T7" fmla="*/ 65 h 372"/>
                  <a:gd name="T8" fmla="*/ 0 w 216"/>
                  <a:gd name="T9" fmla="*/ 71 h 372"/>
                  <a:gd name="T10" fmla="*/ 0 w 216"/>
                  <a:gd name="T11" fmla="*/ 71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5 h 372"/>
                  <a:gd name="T18" fmla="*/ 0 w 216"/>
                  <a:gd name="T19" fmla="*/ 5 h 372"/>
                  <a:gd name="T20" fmla="*/ 0 w 216"/>
                  <a:gd name="T21" fmla="*/ 32 h 372"/>
                  <a:gd name="T22" fmla="*/ 0 w 216"/>
                  <a:gd name="T23" fmla="*/ 32 h 372"/>
                  <a:gd name="T24" fmla="*/ 0 w 216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523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524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42 h 372"/>
                  <a:gd name="T2" fmla="*/ 0 w 217"/>
                  <a:gd name="T3" fmla="*/ 42 h 372"/>
                  <a:gd name="T4" fmla="*/ 0 w 217"/>
                  <a:gd name="T5" fmla="*/ 65 h 372"/>
                  <a:gd name="T6" fmla="*/ 0 w 217"/>
                  <a:gd name="T7" fmla="*/ 65 h 372"/>
                  <a:gd name="T8" fmla="*/ 0 w 217"/>
                  <a:gd name="T9" fmla="*/ 71 h 372"/>
                  <a:gd name="T10" fmla="*/ 0 w 217"/>
                  <a:gd name="T11" fmla="*/ 71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5 h 372"/>
                  <a:gd name="T18" fmla="*/ 0 w 217"/>
                  <a:gd name="T19" fmla="*/ 5 h 372"/>
                  <a:gd name="T20" fmla="*/ 0 w 217"/>
                  <a:gd name="T21" fmla="*/ 32 h 372"/>
                  <a:gd name="T22" fmla="*/ 0 w 217"/>
                  <a:gd name="T23" fmla="*/ 32 h 372"/>
                  <a:gd name="T24" fmla="*/ 0 w 217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525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526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527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528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529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530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531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532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533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42 h 372"/>
                  <a:gd name="T2" fmla="*/ 0 w 215"/>
                  <a:gd name="T3" fmla="*/ 42 h 372"/>
                  <a:gd name="T4" fmla="*/ 0 w 215"/>
                  <a:gd name="T5" fmla="*/ 65 h 372"/>
                  <a:gd name="T6" fmla="*/ 0 w 215"/>
                  <a:gd name="T7" fmla="*/ 65 h 372"/>
                  <a:gd name="T8" fmla="*/ 0 w 215"/>
                  <a:gd name="T9" fmla="*/ 71 h 372"/>
                  <a:gd name="T10" fmla="*/ 0 w 215"/>
                  <a:gd name="T11" fmla="*/ 71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5 h 372"/>
                  <a:gd name="T18" fmla="*/ 0 w 215"/>
                  <a:gd name="T19" fmla="*/ 5 h 372"/>
                  <a:gd name="T20" fmla="*/ 0 w 215"/>
                  <a:gd name="T21" fmla="*/ 32 h 372"/>
                  <a:gd name="T22" fmla="*/ 0 w 215"/>
                  <a:gd name="T23" fmla="*/ 32 h 372"/>
                  <a:gd name="T24" fmla="*/ 0 w 215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534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535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536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537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538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539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540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541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6 h 38"/>
                  <a:gd name="T2" fmla="*/ 0 w 37"/>
                  <a:gd name="T3" fmla="*/ 24 h 38"/>
                  <a:gd name="T4" fmla="*/ 0 w 37"/>
                  <a:gd name="T5" fmla="*/ 20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20 h 38"/>
                  <a:gd name="T30" fmla="*/ 0 w 37"/>
                  <a:gd name="T31" fmla="*/ 24 h 38"/>
                  <a:gd name="T32" fmla="*/ 0 w 37"/>
                  <a:gd name="T33" fmla="*/ 26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</p:grpSp>
        <p:grpSp>
          <p:nvGrpSpPr>
            <p:cNvPr id="11283" name="Group 316"/>
            <p:cNvGrpSpPr>
              <a:grpSpLocks/>
            </p:cNvGrpSpPr>
            <p:nvPr/>
          </p:nvGrpSpPr>
          <p:grpSpPr bwMode="auto">
            <a:xfrm>
              <a:off x="3040857" y="5666185"/>
              <a:ext cx="164306" cy="128588"/>
              <a:chOff x="4727" y="2506"/>
              <a:chExt cx="706" cy="1172"/>
            </a:xfrm>
          </p:grpSpPr>
          <p:sp>
            <p:nvSpPr>
              <p:cNvPr id="12386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33 h 135"/>
                  <a:gd name="T2" fmla="*/ 0 w 139"/>
                  <a:gd name="T3" fmla="*/ 22 h 135"/>
                  <a:gd name="T4" fmla="*/ 0 w 139"/>
                  <a:gd name="T5" fmla="*/ 22 h 135"/>
                  <a:gd name="T6" fmla="*/ 0 w 139"/>
                  <a:gd name="T7" fmla="*/ 11 h 135"/>
                  <a:gd name="T8" fmla="*/ 0 w 139"/>
                  <a:gd name="T9" fmla="*/ 11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33 h 135"/>
                  <a:gd name="T16" fmla="*/ 0 w 139"/>
                  <a:gd name="T17" fmla="*/ 33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387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246 h 1278"/>
                  <a:gd name="T2" fmla="*/ 0 w 1946"/>
                  <a:gd name="T3" fmla="*/ 19 h 1278"/>
                  <a:gd name="T4" fmla="*/ 0 w 1946"/>
                  <a:gd name="T5" fmla="*/ 19 h 1278"/>
                  <a:gd name="T6" fmla="*/ 0 w 1946"/>
                  <a:gd name="T7" fmla="*/ 18 h 1278"/>
                  <a:gd name="T8" fmla="*/ 0 w 1946"/>
                  <a:gd name="T9" fmla="*/ 16 h 1278"/>
                  <a:gd name="T10" fmla="*/ 0 w 1946"/>
                  <a:gd name="T11" fmla="*/ 14 h 1278"/>
                  <a:gd name="T12" fmla="*/ 0 w 1946"/>
                  <a:gd name="T13" fmla="*/ 12 h 1278"/>
                  <a:gd name="T14" fmla="*/ 0 w 1946"/>
                  <a:gd name="T15" fmla="*/ 10 h 1278"/>
                  <a:gd name="T16" fmla="*/ 0 w 1946"/>
                  <a:gd name="T17" fmla="*/ 9 h 1278"/>
                  <a:gd name="T18" fmla="*/ 0 w 1946"/>
                  <a:gd name="T19" fmla="*/ 8 h 1278"/>
                  <a:gd name="T20" fmla="*/ 0 w 1946"/>
                  <a:gd name="T21" fmla="*/ 6 h 1278"/>
                  <a:gd name="T22" fmla="*/ 0 w 1946"/>
                  <a:gd name="T23" fmla="*/ 4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4 h 1278"/>
                  <a:gd name="T52" fmla="*/ 0 w 1946"/>
                  <a:gd name="T53" fmla="*/ 6 h 1278"/>
                  <a:gd name="T54" fmla="*/ 0 w 1946"/>
                  <a:gd name="T55" fmla="*/ 8 h 1278"/>
                  <a:gd name="T56" fmla="*/ 0 w 1946"/>
                  <a:gd name="T57" fmla="*/ 9 h 1278"/>
                  <a:gd name="T58" fmla="*/ 0 w 1946"/>
                  <a:gd name="T59" fmla="*/ 10 h 1278"/>
                  <a:gd name="T60" fmla="*/ 0 w 1946"/>
                  <a:gd name="T61" fmla="*/ 12 h 1278"/>
                  <a:gd name="T62" fmla="*/ 0 w 1946"/>
                  <a:gd name="T63" fmla="*/ 14 h 1278"/>
                  <a:gd name="T64" fmla="*/ 0 w 1946"/>
                  <a:gd name="T65" fmla="*/ 16 h 1278"/>
                  <a:gd name="T66" fmla="*/ 0 w 1946"/>
                  <a:gd name="T67" fmla="*/ 18 h 1278"/>
                  <a:gd name="T68" fmla="*/ 0 w 1946"/>
                  <a:gd name="T69" fmla="*/ 19 h 1278"/>
                  <a:gd name="T70" fmla="*/ 0 w 1946"/>
                  <a:gd name="T71" fmla="*/ 19 h 1278"/>
                  <a:gd name="T72" fmla="*/ 0 w 1946"/>
                  <a:gd name="T73" fmla="*/ 246 h 1278"/>
                  <a:gd name="T74" fmla="*/ 0 w 1946"/>
                  <a:gd name="T75" fmla="*/ 246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388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389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390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391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392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393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394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395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396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397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398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399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400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401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402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403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20 h 102"/>
                  <a:gd name="T2" fmla="*/ 0 w 440"/>
                  <a:gd name="T3" fmla="*/ 18 h 102"/>
                  <a:gd name="T4" fmla="*/ 0 w 440"/>
                  <a:gd name="T5" fmla="*/ 16 h 102"/>
                  <a:gd name="T6" fmla="*/ 0 w 440"/>
                  <a:gd name="T7" fmla="*/ 14 h 102"/>
                  <a:gd name="T8" fmla="*/ 0 w 440"/>
                  <a:gd name="T9" fmla="*/ 13 h 102"/>
                  <a:gd name="T10" fmla="*/ 0 w 440"/>
                  <a:gd name="T11" fmla="*/ 10 h 102"/>
                  <a:gd name="T12" fmla="*/ 0 w 440"/>
                  <a:gd name="T13" fmla="*/ 9 h 102"/>
                  <a:gd name="T14" fmla="*/ 0 w 440"/>
                  <a:gd name="T15" fmla="*/ 8 h 102"/>
                  <a:gd name="T16" fmla="*/ 0 w 440"/>
                  <a:gd name="T17" fmla="*/ 6 h 102"/>
                  <a:gd name="T18" fmla="*/ 0 w 440"/>
                  <a:gd name="T19" fmla="*/ 4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4 h 102"/>
                  <a:gd name="T48" fmla="*/ 0 w 440"/>
                  <a:gd name="T49" fmla="*/ 6 h 102"/>
                  <a:gd name="T50" fmla="*/ 0 w 440"/>
                  <a:gd name="T51" fmla="*/ 8 h 102"/>
                  <a:gd name="T52" fmla="*/ 0 w 440"/>
                  <a:gd name="T53" fmla="*/ 9 h 102"/>
                  <a:gd name="T54" fmla="*/ 0 w 440"/>
                  <a:gd name="T55" fmla="*/ 10 h 102"/>
                  <a:gd name="T56" fmla="*/ 0 w 440"/>
                  <a:gd name="T57" fmla="*/ 13 h 102"/>
                  <a:gd name="T58" fmla="*/ 0 w 440"/>
                  <a:gd name="T59" fmla="*/ 14 h 102"/>
                  <a:gd name="T60" fmla="*/ 0 w 440"/>
                  <a:gd name="T61" fmla="*/ 16 h 102"/>
                  <a:gd name="T62" fmla="*/ 0 w 440"/>
                  <a:gd name="T63" fmla="*/ 18 h 102"/>
                  <a:gd name="T64" fmla="*/ 0 w 440"/>
                  <a:gd name="T65" fmla="*/ 20 h 102"/>
                  <a:gd name="T66" fmla="*/ 0 w 440"/>
                  <a:gd name="T67" fmla="*/ 20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404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3 h 168"/>
                  <a:gd name="T2" fmla="*/ 0 w 1847"/>
                  <a:gd name="T3" fmla="*/ 14 h 168"/>
                  <a:gd name="T4" fmla="*/ 0 w 1847"/>
                  <a:gd name="T5" fmla="*/ 16 h 168"/>
                  <a:gd name="T6" fmla="*/ 0 w 1847"/>
                  <a:gd name="T7" fmla="*/ 18 h 168"/>
                  <a:gd name="T8" fmla="*/ 0 w 1847"/>
                  <a:gd name="T9" fmla="*/ 20 h 168"/>
                  <a:gd name="T10" fmla="*/ 0 w 1847"/>
                  <a:gd name="T11" fmla="*/ 24 h 168"/>
                  <a:gd name="T12" fmla="*/ 0 w 1847"/>
                  <a:gd name="T13" fmla="*/ 27 h 168"/>
                  <a:gd name="T14" fmla="*/ 0 w 1847"/>
                  <a:gd name="T15" fmla="*/ 32 h 168"/>
                  <a:gd name="T16" fmla="*/ 0 w 1847"/>
                  <a:gd name="T17" fmla="*/ 34 h 168"/>
                  <a:gd name="T18" fmla="*/ 0 w 1847"/>
                  <a:gd name="T19" fmla="*/ 23 h 168"/>
                  <a:gd name="T20" fmla="*/ 0 w 1847"/>
                  <a:gd name="T21" fmla="*/ 23 h 168"/>
                  <a:gd name="T22" fmla="*/ 0 w 1847"/>
                  <a:gd name="T23" fmla="*/ 23 h 168"/>
                  <a:gd name="T24" fmla="*/ 0 w 1847"/>
                  <a:gd name="T25" fmla="*/ 23 h 168"/>
                  <a:gd name="T26" fmla="*/ 0 w 1847"/>
                  <a:gd name="T27" fmla="*/ 23 h 168"/>
                  <a:gd name="T28" fmla="*/ 0 w 1847"/>
                  <a:gd name="T29" fmla="*/ 23 h 168"/>
                  <a:gd name="T30" fmla="*/ 0 w 1847"/>
                  <a:gd name="T31" fmla="*/ 23 h 168"/>
                  <a:gd name="T32" fmla="*/ 0 w 1847"/>
                  <a:gd name="T33" fmla="*/ 23 h 168"/>
                  <a:gd name="T34" fmla="*/ 0 w 1847"/>
                  <a:gd name="T35" fmla="*/ 21 h 168"/>
                  <a:gd name="T36" fmla="*/ 0 w 1847"/>
                  <a:gd name="T37" fmla="*/ 17 h 168"/>
                  <a:gd name="T38" fmla="*/ 0 w 1847"/>
                  <a:gd name="T39" fmla="*/ 12 h 168"/>
                  <a:gd name="T40" fmla="*/ 0 w 1847"/>
                  <a:gd name="T41" fmla="*/ 9 h 168"/>
                  <a:gd name="T42" fmla="*/ 0 w 1847"/>
                  <a:gd name="T43" fmla="*/ 5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5 h 168"/>
                  <a:gd name="T58" fmla="*/ 0 w 1847"/>
                  <a:gd name="T59" fmla="*/ 9 h 168"/>
                  <a:gd name="T60" fmla="*/ 0 w 1847"/>
                  <a:gd name="T61" fmla="*/ 12 h 168"/>
                  <a:gd name="T62" fmla="*/ 0 w 1847"/>
                  <a:gd name="T63" fmla="*/ 17 h 168"/>
                  <a:gd name="T64" fmla="*/ 0 w 1847"/>
                  <a:gd name="T65" fmla="*/ 21 h 168"/>
                  <a:gd name="T66" fmla="*/ 0 w 1847"/>
                  <a:gd name="T67" fmla="*/ 23 h 168"/>
                  <a:gd name="T68" fmla="*/ 0 w 1847"/>
                  <a:gd name="T69" fmla="*/ 23 h 168"/>
                  <a:gd name="T70" fmla="*/ 0 w 1847"/>
                  <a:gd name="T71" fmla="*/ 23 h 168"/>
                  <a:gd name="T72" fmla="*/ 0 w 1847"/>
                  <a:gd name="T73" fmla="*/ 23 h 168"/>
                  <a:gd name="T74" fmla="*/ 0 w 1847"/>
                  <a:gd name="T75" fmla="*/ 23 h 168"/>
                  <a:gd name="T76" fmla="*/ 0 w 1847"/>
                  <a:gd name="T77" fmla="*/ 23 h 168"/>
                  <a:gd name="T78" fmla="*/ 0 w 1847"/>
                  <a:gd name="T79" fmla="*/ 23 h 168"/>
                  <a:gd name="T80" fmla="*/ 0 w 1847"/>
                  <a:gd name="T81" fmla="*/ 23 h 168"/>
                  <a:gd name="T82" fmla="*/ 0 w 1847"/>
                  <a:gd name="T83" fmla="*/ 34 h 168"/>
                  <a:gd name="T84" fmla="*/ 0 w 1847"/>
                  <a:gd name="T85" fmla="*/ 32 h 168"/>
                  <a:gd name="T86" fmla="*/ 0 w 1847"/>
                  <a:gd name="T87" fmla="*/ 27 h 168"/>
                  <a:gd name="T88" fmla="*/ 0 w 1847"/>
                  <a:gd name="T89" fmla="*/ 24 h 168"/>
                  <a:gd name="T90" fmla="*/ 0 w 1847"/>
                  <a:gd name="T91" fmla="*/ 20 h 168"/>
                  <a:gd name="T92" fmla="*/ 0 w 1847"/>
                  <a:gd name="T93" fmla="*/ 18 h 168"/>
                  <a:gd name="T94" fmla="*/ 0 w 1847"/>
                  <a:gd name="T95" fmla="*/ 16 h 168"/>
                  <a:gd name="T96" fmla="*/ 0 w 1847"/>
                  <a:gd name="T97" fmla="*/ 14 h 168"/>
                  <a:gd name="T98" fmla="*/ 0 w 1847"/>
                  <a:gd name="T99" fmla="*/ 13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405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406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407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408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409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410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411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412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413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414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415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416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417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418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419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420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421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422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423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424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425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426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427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428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429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430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431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432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433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434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435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436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437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438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439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440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441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442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443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444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42 h 372"/>
                  <a:gd name="T2" fmla="*/ 0 w 216"/>
                  <a:gd name="T3" fmla="*/ 42 h 372"/>
                  <a:gd name="T4" fmla="*/ 0 w 216"/>
                  <a:gd name="T5" fmla="*/ 65 h 372"/>
                  <a:gd name="T6" fmla="*/ 0 w 216"/>
                  <a:gd name="T7" fmla="*/ 65 h 372"/>
                  <a:gd name="T8" fmla="*/ 0 w 216"/>
                  <a:gd name="T9" fmla="*/ 71 h 372"/>
                  <a:gd name="T10" fmla="*/ 0 w 216"/>
                  <a:gd name="T11" fmla="*/ 71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5 h 372"/>
                  <a:gd name="T18" fmla="*/ 0 w 216"/>
                  <a:gd name="T19" fmla="*/ 5 h 372"/>
                  <a:gd name="T20" fmla="*/ 0 w 216"/>
                  <a:gd name="T21" fmla="*/ 32 h 372"/>
                  <a:gd name="T22" fmla="*/ 0 w 216"/>
                  <a:gd name="T23" fmla="*/ 32 h 372"/>
                  <a:gd name="T24" fmla="*/ 0 w 216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445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446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42 h 372"/>
                  <a:gd name="T2" fmla="*/ 0 w 217"/>
                  <a:gd name="T3" fmla="*/ 42 h 372"/>
                  <a:gd name="T4" fmla="*/ 0 w 217"/>
                  <a:gd name="T5" fmla="*/ 65 h 372"/>
                  <a:gd name="T6" fmla="*/ 0 w 217"/>
                  <a:gd name="T7" fmla="*/ 65 h 372"/>
                  <a:gd name="T8" fmla="*/ 0 w 217"/>
                  <a:gd name="T9" fmla="*/ 71 h 372"/>
                  <a:gd name="T10" fmla="*/ 0 w 217"/>
                  <a:gd name="T11" fmla="*/ 71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5 h 372"/>
                  <a:gd name="T18" fmla="*/ 0 w 217"/>
                  <a:gd name="T19" fmla="*/ 5 h 372"/>
                  <a:gd name="T20" fmla="*/ 0 w 217"/>
                  <a:gd name="T21" fmla="*/ 32 h 372"/>
                  <a:gd name="T22" fmla="*/ 0 w 217"/>
                  <a:gd name="T23" fmla="*/ 32 h 372"/>
                  <a:gd name="T24" fmla="*/ 0 w 217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447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448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449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450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451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452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453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454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455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42 h 372"/>
                  <a:gd name="T2" fmla="*/ 0 w 215"/>
                  <a:gd name="T3" fmla="*/ 42 h 372"/>
                  <a:gd name="T4" fmla="*/ 0 w 215"/>
                  <a:gd name="T5" fmla="*/ 65 h 372"/>
                  <a:gd name="T6" fmla="*/ 0 w 215"/>
                  <a:gd name="T7" fmla="*/ 65 h 372"/>
                  <a:gd name="T8" fmla="*/ 0 w 215"/>
                  <a:gd name="T9" fmla="*/ 71 h 372"/>
                  <a:gd name="T10" fmla="*/ 0 w 215"/>
                  <a:gd name="T11" fmla="*/ 71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5 h 372"/>
                  <a:gd name="T18" fmla="*/ 0 w 215"/>
                  <a:gd name="T19" fmla="*/ 5 h 372"/>
                  <a:gd name="T20" fmla="*/ 0 w 215"/>
                  <a:gd name="T21" fmla="*/ 32 h 372"/>
                  <a:gd name="T22" fmla="*/ 0 w 215"/>
                  <a:gd name="T23" fmla="*/ 32 h 372"/>
                  <a:gd name="T24" fmla="*/ 0 w 215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456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457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458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459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460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461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462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463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6 h 38"/>
                  <a:gd name="T2" fmla="*/ 0 w 37"/>
                  <a:gd name="T3" fmla="*/ 24 h 38"/>
                  <a:gd name="T4" fmla="*/ 0 w 37"/>
                  <a:gd name="T5" fmla="*/ 20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20 h 38"/>
                  <a:gd name="T30" fmla="*/ 0 w 37"/>
                  <a:gd name="T31" fmla="*/ 24 h 38"/>
                  <a:gd name="T32" fmla="*/ 0 w 37"/>
                  <a:gd name="T33" fmla="*/ 26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</p:grpSp>
        <p:grpSp>
          <p:nvGrpSpPr>
            <p:cNvPr id="11284" name="Group 316"/>
            <p:cNvGrpSpPr>
              <a:grpSpLocks/>
            </p:cNvGrpSpPr>
            <p:nvPr/>
          </p:nvGrpSpPr>
          <p:grpSpPr bwMode="auto">
            <a:xfrm>
              <a:off x="3904060" y="5210175"/>
              <a:ext cx="164306" cy="128588"/>
              <a:chOff x="4727" y="2506"/>
              <a:chExt cx="706" cy="1172"/>
            </a:xfrm>
          </p:grpSpPr>
          <p:sp>
            <p:nvSpPr>
              <p:cNvPr id="12308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33 h 135"/>
                  <a:gd name="T2" fmla="*/ 0 w 139"/>
                  <a:gd name="T3" fmla="*/ 22 h 135"/>
                  <a:gd name="T4" fmla="*/ 0 w 139"/>
                  <a:gd name="T5" fmla="*/ 22 h 135"/>
                  <a:gd name="T6" fmla="*/ 0 w 139"/>
                  <a:gd name="T7" fmla="*/ 11 h 135"/>
                  <a:gd name="T8" fmla="*/ 0 w 139"/>
                  <a:gd name="T9" fmla="*/ 11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33 h 135"/>
                  <a:gd name="T16" fmla="*/ 0 w 139"/>
                  <a:gd name="T17" fmla="*/ 33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309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246 h 1278"/>
                  <a:gd name="T2" fmla="*/ 0 w 1946"/>
                  <a:gd name="T3" fmla="*/ 19 h 1278"/>
                  <a:gd name="T4" fmla="*/ 0 w 1946"/>
                  <a:gd name="T5" fmla="*/ 19 h 1278"/>
                  <a:gd name="T6" fmla="*/ 0 w 1946"/>
                  <a:gd name="T7" fmla="*/ 18 h 1278"/>
                  <a:gd name="T8" fmla="*/ 0 w 1946"/>
                  <a:gd name="T9" fmla="*/ 16 h 1278"/>
                  <a:gd name="T10" fmla="*/ 0 w 1946"/>
                  <a:gd name="T11" fmla="*/ 14 h 1278"/>
                  <a:gd name="T12" fmla="*/ 0 w 1946"/>
                  <a:gd name="T13" fmla="*/ 12 h 1278"/>
                  <a:gd name="T14" fmla="*/ 0 w 1946"/>
                  <a:gd name="T15" fmla="*/ 10 h 1278"/>
                  <a:gd name="T16" fmla="*/ 0 w 1946"/>
                  <a:gd name="T17" fmla="*/ 9 h 1278"/>
                  <a:gd name="T18" fmla="*/ 0 w 1946"/>
                  <a:gd name="T19" fmla="*/ 8 h 1278"/>
                  <a:gd name="T20" fmla="*/ 0 w 1946"/>
                  <a:gd name="T21" fmla="*/ 6 h 1278"/>
                  <a:gd name="T22" fmla="*/ 0 w 1946"/>
                  <a:gd name="T23" fmla="*/ 4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4 h 1278"/>
                  <a:gd name="T52" fmla="*/ 0 w 1946"/>
                  <a:gd name="T53" fmla="*/ 6 h 1278"/>
                  <a:gd name="T54" fmla="*/ 0 w 1946"/>
                  <a:gd name="T55" fmla="*/ 8 h 1278"/>
                  <a:gd name="T56" fmla="*/ 0 w 1946"/>
                  <a:gd name="T57" fmla="*/ 9 h 1278"/>
                  <a:gd name="T58" fmla="*/ 0 w 1946"/>
                  <a:gd name="T59" fmla="*/ 10 h 1278"/>
                  <a:gd name="T60" fmla="*/ 0 w 1946"/>
                  <a:gd name="T61" fmla="*/ 12 h 1278"/>
                  <a:gd name="T62" fmla="*/ 0 w 1946"/>
                  <a:gd name="T63" fmla="*/ 14 h 1278"/>
                  <a:gd name="T64" fmla="*/ 0 w 1946"/>
                  <a:gd name="T65" fmla="*/ 16 h 1278"/>
                  <a:gd name="T66" fmla="*/ 0 w 1946"/>
                  <a:gd name="T67" fmla="*/ 18 h 1278"/>
                  <a:gd name="T68" fmla="*/ 0 w 1946"/>
                  <a:gd name="T69" fmla="*/ 19 h 1278"/>
                  <a:gd name="T70" fmla="*/ 0 w 1946"/>
                  <a:gd name="T71" fmla="*/ 19 h 1278"/>
                  <a:gd name="T72" fmla="*/ 0 w 1946"/>
                  <a:gd name="T73" fmla="*/ 246 h 1278"/>
                  <a:gd name="T74" fmla="*/ 0 w 1946"/>
                  <a:gd name="T75" fmla="*/ 246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310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311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312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313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314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315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316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317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318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319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320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321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322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323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324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325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20 h 102"/>
                  <a:gd name="T2" fmla="*/ 0 w 440"/>
                  <a:gd name="T3" fmla="*/ 18 h 102"/>
                  <a:gd name="T4" fmla="*/ 0 w 440"/>
                  <a:gd name="T5" fmla="*/ 16 h 102"/>
                  <a:gd name="T6" fmla="*/ 0 w 440"/>
                  <a:gd name="T7" fmla="*/ 14 h 102"/>
                  <a:gd name="T8" fmla="*/ 0 w 440"/>
                  <a:gd name="T9" fmla="*/ 13 h 102"/>
                  <a:gd name="T10" fmla="*/ 0 w 440"/>
                  <a:gd name="T11" fmla="*/ 10 h 102"/>
                  <a:gd name="T12" fmla="*/ 0 w 440"/>
                  <a:gd name="T13" fmla="*/ 9 h 102"/>
                  <a:gd name="T14" fmla="*/ 0 w 440"/>
                  <a:gd name="T15" fmla="*/ 8 h 102"/>
                  <a:gd name="T16" fmla="*/ 0 w 440"/>
                  <a:gd name="T17" fmla="*/ 6 h 102"/>
                  <a:gd name="T18" fmla="*/ 0 w 440"/>
                  <a:gd name="T19" fmla="*/ 4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4 h 102"/>
                  <a:gd name="T48" fmla="*/ 0 w 440"/>
                  <a:gd name="T49" fmla="*/ 6 h 102"/>
                  <a:gd name="T50" fmla="*/ 0 w 440"/>
                  <a:gd name="T51" fmla="*/ 8 h 102"/>
                  <a:gd name="T52" fmla="*/ 0 w 440"/>
                  <a:gd name="T53" fmla="*/ 9 h 102"/>
                  <a:gd name="T54" fmla="*/ 0 w 440"/>
                  <a:gd name="T55" fmla="*/ 10 h 102"/>
                  <a:gd name="T56" fmla="*/ 0 w 440"/>
                  <a:gd name="T57" fmla="*/ 13 h 102"/>
                  <a:gd name="T58" fmla="*/ 0 w 440"/>
                  <a:gd name="T59" fmla="*/ 14 h 102"/>
                  <a:gd name="T60" fmla="*/ 0 w 440"/>
                  <a:gd name="T61" fmla="*/ 16 h 102"/>
                  <a:gd name="T62" fmla="*/ 0 w 440"/>
                  <a:gd name="T63" fmla="*/ 18 h 102"/>
                  <a:gd name="T64" fmla="*/ 0 w 440"/>
                  <a:gd name="T65" fmla="*/ 20 h 102"/>
                  <a:gd name="T66" fmla="*/ 0 w 440"/>
                  <a:gd name="T67" fmla="*/ 20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326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3 h 168"/>
                  <a:gd name="T2" fmla="*/ 0 w 1847"/>
                  <a:gd name="T3" fmla="*/ 14 h 168"/>
                  <a:gd name="T4" fmla="*/ 0 w 1847"/>
                  <a:gd name="T5" fmla="*/ 16 h 168"/>
                  <a:gd name="T6" fmla="*/ 0 w 1847"/>
                  <a:gd name="T7" fmla="*/ 18 h 168"/>
                  <a:gd name="T8" fmla="*/ 0 w 1847"/>
                  <a:gd name="T9" fmla="*/ 20 h 168"/>
                  <a:gd name="T10" fmla="*/ 0 w 1847"/>
                  <a:gd name="T11" fmla="*/ 24 h 168"/>
                  <a:gd name="T12" fmla="*/ 0 w 1847"/>
                  <a:gd name="T13" fmla="*/ 27 h 168"/>
                  <a:gd name="T14" fmla="*/ 0 w 1847"/>
                  <a:gd name="T15" fmla="*/ 32 h 168"/>
                  <a:gd name="T16" fmla="*/ 0 w 1847"/>
                  <a:gd name="T17" fmla="*/ 34 h 168"/>
                  <a:gd name="T18" fmla="*/ 0 w 1847"/>
                  <a:gd name="T19" fmla="*/ 23 h 168"/>
                  <a:gd name="T20" fmla="*/ 0 w 1847"/>
                  <a:gd name="T21" fmla="*/ 23 h 168"/>
                  <a:gd name="T22" fmla="*/ 0 w 1847"/>
                  <a:gd name="T23" fmla="*/ 23 h 168"/>
                  <a:gd name="T24" fmla="*/ 0 w 1847"/>
                  <a:gd name="T25" fmla="*/ 23 h 168"/>
                  <a:gd name="T26" fmla="*/ 0 w 1847"/>
                  <a:gd name="T27" fmla="*/ 23 h 168"/>
                  <a:gd name="T28" fmla="*/ 0 w 1847"/>
                  <a:gd name="T29" fmla="*/ 23 h 168"/>
                  <a:gd name="T30" fmla="*/ 0 w 1847"/>
                  <a:gd name="T31" fmla="*/ 23 h 168"/>
                  <a:gd name="T32" fmla="*/ 0 w 1847"/>
                  <a:gd name="T33" fmla="*/ 23 h 168"/>
                  <a:gd name="T34" fmla="*/ 0 w 1847"/>
                  <a:gd name="T35" fmla="*/ 21 h 168"/>
                  <a:gd name="T36" fmla="*/ 0 w 1847"/>
                  <a:gd name="T37" fmla="*/ 17 h 168"/>
                  <a:gd name="T38" fmla="*/ 0 w 1847"/>
                  <a:gd name="T39" fmla="*/ 12 h 168"/>
                  <a:gd name="T40" fmla="*/ 0 w 1847"/>
                  <a:gd name="T41" fmla="*/ 9 h 168"/>
                  <a:gd name="T42" fmla="*/ 0 w 1847"/>
                  <a:gd name="T43" fmla="*/ 5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5 h 168"/>
                  <a:gd name="T58" fmla="*/ 0 w 1847"/>
                  <a:gd name="T59" fmla="*/ 9 h 168"/>
                  <a:gd name="T60" fmla="*/ 0 w 1847"/>
                  <a:gd name="T61" fmla="*/ 12 h 168"/>
                  <a:gd name="T62" fmla="*/ 0 w 1847"/>
                  <a:gd name="T63" fmla="*/ 17 h 168"/>
                  <a:gd name="T64" fmla="*/ 0 w 1847"/>
                  <a:gd name="T65" fmla="*/ 21 h 168"/>
                  <a:gd name="T66" fmla="*/ 0 w 1847"/>
                  <a:gd name="T67" fmla="*/ 23 h 168"/>
                  <a:gd name="T68" fmla="*/ 0 w 1847"/>
                  <a:gd name="T69" fmla="*/ 23 h 168"/>
                  <a:gd name="T70" fmla="*/ 0 w 1847"/>
                  <a:gd name="T71" fmla="*/ 23 h 168"/>
                  <a:gd name="T72" fmla="*/ 0 w 1847"/>
                  <a:gd name="T73" fmla="*/ 23 h 168"/>
                  <a:gd name="T74" fmla="*/ 0 w 1847"/>
                  <a:gd name="T75" fmla="*/ 23 h 168"/>
                  <a:gd name="T76" fmla="*/ 0 w 1847"/>
                  <a:gd name="T77" fmla="*/ 23 h 168"/>
                  <a:gd name="T78" fmla="*/ 0 w 1847"/>
                  <a:gd name="T79" fmla="*/ 23 h 168"/>
                  <a:gd name="T80" fmla="*/ 0 w 1847"/>
                  <a:gd name="T81" fmla="*/ 23 h 168"/>
                  <a:gd name="T82" fmla="*/ 0 w 1847"/>
                  <a:gd name="T83" fmla="*/ 34 h 168"/>
                  <a:gd name="T84" fmla="*/ 0 w 1847"/>
                  <a:gd name="T85" fmla="*/ 32 h 168"/>
                  <a:gd name="T86" fmla="*/ 0 w 1847"/>
                  <a:gd name="T87" fmla="*/ 27 h 168"/>
                  <a:gd name="T88" fmla="*/ 0 w 1847"/>
                  <a:gd name="T89" fmla="*/ 24 h 168"/>
                  <a:gd name="T90" fmla="*/ 0 w 1847"/>
                  <a:gd name="T91" fmla="*/ 20 h 168"/>
                  <a:gd name="T92" fmla="*/ 0 w 1847"/>
                  <a:gd name="T93" fmla="*/ 18 h 168"/>
                  <a:gd name="T94" fmla="*/ 0 w 1847"/>
                  <a:gd name="T95" fmla="*/ 16 h 168"/>
                  <a:gd name="T96" fmla="*/ 0 w 1847"/>
                  <a:gd name="T97" fmla="*/ 14 h 168"/>
                  <a:gd name="T98" fmla="*/ 0 w 1847"/>
                  <a:gd name="T99" fmla="*/ 13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327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328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329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330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331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332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333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334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335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336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337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338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339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340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341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342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343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344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345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346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347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348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349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350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351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352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353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354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355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356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357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358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359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360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361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362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363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364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365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366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42 h 372"/>
                  <a:gd name="T2" fmla="*/ 0 w 216"/>
                  <a:gd name="T3" fmla="*/ 42 h 372"/>
                  <a:gd name="T4" fmla="*/ 0 w 216"/>
                  <a:gd name="T5" fmla="*/ 65 h 372"/>
                  <a:gd name="T6" fmla="*/ 0 w 216"/>
                  <a:gd name="T7" fmla="*/ 65 h 372"/>
                  <a:gd name="T8" fmla="*/ 0 w 216"/>
                  <a:gd name="T9" fmla="*/ 71 h 372"/>
                  <a:gd name="T10" fmla="*/ 0 w 216"/>
                  <a:gd name="T11" fmla="*/ 71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5 h 372"/>
                  <a:gd name="T18" fmla="*/ 0 w 216"/>
                  <a:gd name="T19" fmla="*/ 5 h 372"/>
                  <a:gd name="T20" fmla="*/ 0 w 216"/>
                  <a:gd name="T21" fmla="*/ 32 h 372"/>
                  <a:gd name="T22" fmla="*/ 0 w 216"/>
                  <a:gd name="T23" fmla="*/ 32 h 372"/>
                  <a:gd name="T24" fmla="*/ 0 w 216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367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368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42 h 372"/>
                  <a:gd name="T2" fmla="*/ 0 w 217"/>
                  <a:gd name="T3" fmla="*/ 42 h 372"/>
                  <a:gd name="T4" fmla="*/ 0 w 217"/>
                  <a:gd name="T5" fmla="*/ 65 h 372"/>
                  <a:gd name="T6" fmla="*/ 0 w 217"/>
                  <a:gd name="T7" fmla="*/ 65 h 372"/>
                  <a:gd name="T8" fmla="*/ 0 w 217"/>
                  <a:gd name="T9" fmla="*/ 71 h 372"/>
                  <a:gd name="T10" fmla="*/ 0 w 217"/>
                  <a:gd name="T11" fmla="*/ 71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5 h 372"/>
                  <a:gd name="T18" fmla="*/ 0 w 217"/>
                  <a:gd name="T19" fmla="*/ 5 h 372"/>
                  <a:gd name="T20" fmla="*/ 0 w 217"/>
                  <a:gd name="T21" fmla="*/ 32 h 372"/>
                  <a:gd name="T22" fmla="*/ 0 w 217"/>
                  <a:gd name="T23" fmla="*/ 32 h 372"/>
                  <a:gd name="T24" fmla="*/ 0 w 217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369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370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371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372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373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374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375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376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377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42 h 372"/>
                  <a:gd name="T2" fmla="*/ 0 w 215"/>
                  <a:gd name="T3" fmla="*/ 42 h 372"/>
                  <a:gd name="T4" fmla="*/ 0 w 215"/>
                  <a:gd name="T5" fmla="*/ 65 h 372"/>
                  <a:gd name="T6" fmla="*/ 0 w 215"/>
                  <a:gd name="T7" fmla="*/ 65 h 372"/>
                  <a:gd name="T8" fmla="*/ 0 w 215"/>
                  <a:gd name="T9" fmla="*/ 71 h 372"/>
                  <a:gd name="T10" fmla="*/ 0 w 215"/>
                  <a:gd name="T11" fmla="*/ 71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5 h 372"/>
                  <a:gd name="T18" fmla="*/ 0 w 215"/>
                  <a:gd name="T19" fmla="*/ 5 h 372"/>
                  <a:gd name="T20" fmla="*/ 0 w 215"/>
                  <a:gd name="T21" fmla="*/ 32 h 372"/>
                  <a:gd name="T22" fmla="*/ 0 w 215"/>
                  <a:gd name="T23" fmla="*/ 32 h 372"/>
                  <a:gd name="T24" fmla="*/ 0 w 215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378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379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380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381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382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383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384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385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6 h 38"/>
                  <a:gd name="T2" fmla="*/ 0 w 37"/>
                  <a:gd name="T3" fmla="*/ 24 h 38"/>
                  <a:gd name="T4" fmla="*/ 0 w 37"/>
                  <a:gd name="T5" fmla="*/ 20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20 h 38"/>
                  <a:gd name="T30" fmla="*/ 0 w 37"/>
                  <a:gd name="T31" fmla="*/ 24 h 38"/>
                  <a:gd name="T32" fmla="*/ 0 w 37"/>
                  <a:gd name="T33" fmla="*/ 26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</p:grpSp>
        <p:grpSp>
          <p:nvGrpSpPr>
            <p:cNvPr id="11285" name="Group 316"/>
            <p:cNvGrpSpPr>
              <a:grpSpLocks/>
            </p:cNvGrpSpPr>
            <p:nvPr/>
          </p:nvGrpSpPr>
          <p:grpSpPr bwMode="auto">
            <a:xfrm>
              <a:off x="3348038" y="5507831"/>
              <a:ext cx="163116" cy="128588"/>
              <a:chOff x="4727" y="2506"/>
              <a:chExt cx="706" cy="1172"/>
            </a:xfrm>
          </p:grpSpPr>
          <p:sp>
            <p:nvSpPr>
              <p:cNvPr id="12230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33 h 135"/>
                  <a:gd name="T2" fmla="*/ 0 w 139"/>
                  <a:gd name="T3" fmla="*/ 22 h 135"/>
                  <a:gd name="T4" fmla="*/ 0 w 139"/>
                  <a:gd name="T5" fmla="*/ 22 h 135"/>
                  <a:gd name="T6" fmla="*/ 0 w 139"/>
                  <a:gd name="T7" fmla="*/ 11 h 135"/>
                  <a:gd name="T8" fmla="*/ 0 w 139"/>
                  <a:gd name="T9" fmla="*/ 11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33 h 135"/>
                  <a:gd name="T16" fmla="*/ 0 w 139"/>
                  <a:gd name="T17" fmla="*/ 33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231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246 h 1278"/>
                  <a:gd name="T2" fmla="*/ 0 w 1946"/>
                  <a:gd name="T3" fmla="*/ 19 h 1278"/>
                  <a:gd name="T4" fmla="*/ 0 w 1946"/>
                  <a:gd name="T5" fmla="*/ 19 h 1278"/>
                  <a:gd name="T6" fmla="*/ 0 w 1946"/>
                  <a:gd name="T7" fmla="*/ 18 h 1278"/>
                  <a:gd name="T8" fmla="*/ 0 w 1946"/>
                  <a:gd name="T9" fmla="*/ 16 h 1278"/>
                  <a:gd name="T10" fmla="*/ 0 w 1946"/>
                  <a:gd name="T11" fmla="*/ 14 h 1278"/>
                  <a:gd name="T12" fmla="*/ 0 w 1946"/>
                  <a:gd name="T13" fmla="*/ 12 h 1278"/>
                  <a:gd name="T14" fmla="*/ 0 w 1946"/>
                  <a:gd name="T15" fmla="*/ 10 h 1278"/>
                  <a:gd name="T16" fmla="*/ 0 w 1946"/>
                  <a:gd name="T17" fmla="*/ 9 h 1278"/>
                  <a:gd name="T18" fmla="*/ 0 w 1946"/>
                  <a:gd name="T19" fmla="*/ 8 h 1278"/>
                  <a:gd name="T20" fmla="*/ 0 w 1946"/>
                  <a:gd name="T21" fmla="*/ 6 h 1278"/>
                  <a:gd name="T22" fmla="*/ 0 w 1946"/>
                  <a:gd name="T23" fmla="*/ 4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4 h 1278"/>
                  <a:gd name="T52" fmla="*/ 0 w 1946"/>
                  <a:gd name="T53" fmla="*/ 6 h 1278"/>
                  <a:gd name="T54" fmla="*/ 0 w 1946"/>
                  <a:gd name="T55" fmla="*/ 8 h 1278"/>
                  <a:gd name="T56" fmla="*/ 0 w 1946"/>
                  <a:gd name="T57" fmla="*/ 9 h 1278"/>
                  <a:gd name="T58" fmla="*/ 0 w 1946"/>
                  <a:gd name="T59" fmla="*/ 10 h 1278"/>
                  <a:gd name="T60" fmla="*/ 0 w 1946"/>
                  <a:gd name="T61" fmla="*/ 12 h 1278"/>
                  <a:gd name="T62" fmla="*/ 0 w 1946"/>
                  <a:gd name="T63" fmla="*/ 14 h 1278"/>
                  <a:gd name="T64" fmla="*/ 0 w 1946"/>
                  <a:gd name="T65" fmla="*/ 16 h 1278"/>
                  <a:gd name="T66" fmla="*/ 0 w 1946"/>
                  <a:gd name="T67" fmla="*/ 18 h 1278"/>
                  <a:gd name="T68" fmla="*/ 0 w 1946"/>
                  <a:gd name="T69" fmla="*/ 19 h 1278"/>
                  <a:gd name="T70" fmla="*/ 0 w 1946"/>
                  <a:gd name="T71" fmla="*/ 19 h 1278"/>
                  <a:gd name="T72" fmla="*/ 0 w 1946"/>
                  <a:gd name="T73" fmla="*/ 246 h 1278"/>
                  <a:gd name="T74" fmla="*/ 0 w 1946"/>
                  <a:gd name="T75" fmla="*/ 246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232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233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234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235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236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237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238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239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240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241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242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243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244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245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246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247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20 h 102"/>
                  <a:gd name="T2" fmla="*/ 0 w 440"/>
                  <a:gd name="T3" fmla="*/ 18 h 102"/>
                  <a:gd name="T4" fmla="*/ 0 w 440"/>
                  <a:gd name="T5" fmla="*/ 16 h 102"/>
                  <a:gd name="T6" fmla="*/ 0 w 440"/>
                  <a:gd name="T7" fmla="*/ 14 h 102"/>
                  <a:gd name="T8" fmla="*/ 0 w 440"/>
                  <a:gd name="T9" fmla="*/ 13 h 102"/>
                  <a:gd name="T10" fmla="*/ 0 w 440"/>
                  <a:gd name="T11" fmla="*/ 10 h 102"/>
                  <a:gd name="T12" fmla="*/ 0 w 440"/>
                  <a:gd name="T13" fmla="*/ 9 h 102"/>
                  <a:gd name="T14" fmla="*/ 0 w 440"/>
                  <a:gd name="T15" fmla="*/ 8 h 102"/>
                  <a:gd name="T16" fmla="*/ 0 w 440"/>
                  <a:gd name="T17" fmla="*/ 6 h 102"/>
                  <a:gd name="T18" fmla="*/ 0 w 440"/>
                  <a:gd name="T19" fmla="*/ 4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4 h 102"/>
                  <a:gd name="T48" fmla="*/ 0 w 440"/>
                  <a:gd name="T49" fmla="*/ 6 h 102"/>
                  <a:gd name="T50" fmla="*/ 0 w 440"/>
                  <a:gd name="T51" fmla="*/ 8 h 102"/>
                  <a:gd name="T52" fmla="*/ 0 w 440"/>
                  <a:gd name="T53" fmla="*/ 9 h 102"/>
                  <a:gd name="T54" fmla="*/ 0 w 440"/>
                  <a:gd name="T55" fmla="*/ 10 h 102"/>
                  <a:gd name="T56" fmla="*/ 0 w 440"/>
                  <a:gd name="T57" fmla="*/ 13 h 102"/>
                  <a:gd name="T58" fmla="*/ 0 w 440"/>
                  <a:gd name="T59" fmla="*/ 14 h 102"/>
                  <a:gd name="T60" fmla="*/ 0 w 440"/>
                  <a:gd name="T61" fmla="*/ 16 h 102"/>
                  <a:gd name="T62" fmla="*/ 0 w 440"/>
                  <a:gd name="T63" fmla="*/ 18 h 102"/>
                  <a:gd name="T64" fmla="*/ 0 w 440"/>
                  <a:gd name="T65" fmla="*/ 20 h 102"/>
                  <a:gd name="T66" fmla="*/ 0 w 440"/>
                  <a:gd name="T67" fmla="*/ 20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248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3 h 168"/>
                  <a:gd name="T2" fmla="*/ 0 w 1847"/>
                  <a:gd name="T3" fmla="*/ 14 h 168"/>
                  <a:gd name="T4" fmla="*/ 0 w 1847"/>
                  <a:gd name="T5" fmla="*/ 16 h 168"/>
                  <a:gd name="T6" fmla="*/ 0 w 1847"/>
                  <a:gd name="T7" fmla="*/ 18 h 168"/>
                  <a:gd name="T8" fmla="*/ 0 w 1847"/>
                  <a:gd name="T9" fmla="*/ 20 h 168"/>
                  <a:gd name="T10" fmla="*/ 0 w 1847"/>
                  <a:gd name="T11" fmla="*/ 24 h 168"/>
                  <a:gd name="T12" fmla="*/ 0 w 1847"/>
                  <a:gd name="T13" fmla="*/ 27 h 168"/>
                  <a:gd name="T14" fmla="*/ 0 w 1847"/>
                  <a:gd name="T15" fmla="*/ 32 h 168"/>
                  <a:gd name="T16" fmla="*/ 0 w 1847"/>
                  <a:gd name="T17" fmla="*/ 34 h 168"/>
                  <a:gd name="T18" fmla="*/ 0 w 1847"/>
                  <a:gd name="T19" fmla="*/ 23 h 168"/>
                  <a:gd name="T20" fmla="*/ 0 w 1847"/>
                  <a:gd name="T21" fmla="*/ 23 h 168"/>
                  <a:gd name="T22" fmla="*/ 0 w 1847"/>
                  <a:gd name="T23" fmla="*/ 23 h 168"/>
                  <a:gd name="T24" fmla="*/ 0 w 1847"/>
                  <a:gd name="T25" fmla="*/ 23 h 168"/>
                  <a:gd name="T26" fmla="*/ 0 w 1847"/>
                  <a:gd name="T27" fmla="*/ 23 h 168"/>
                  <a:gd name="T28" fmla="*/ 0 w 1847"/>
                  <a:gd name="T29" fmla="*/ 23 h 168"/>
                  <a:gd name="T30" fmla="*/ 0 w 1847"/>
                  <a:gd name="T31" fmla="*/ 23 h 168"/>
                  <a:gd name="T32" fmla="*/ 0 w 1847"/>
                  <a:gd name="T33" fmla="*/ 23 h 168"/>
                  <a:gd name="T34" fmla="*/ 0 w 1847"/>
                  <a:gd name="T35" fmla="*/ 21 h 168"/>
                  <a:gd name="T36" fmla="*/ 0 w 1847"/>
                  <a:gd name="T37" fmla="*/ 17 h 168"/>
                  <a:gd name="T38" fmla="*/ 0 w 1847"/>
                  <a:gd name="T39" fmla="*/ 12 h 168"/>
                  <a:gd name="T40" fmla="*/ 0 w 1847"/>
                  <a:gd name="T41" fmla="*/ 9 h 168"/>
                  <a:gd name="T42" fmla="*/ 0 w 1847"/>
                  <a:gd name="T43" fmla="*/ 5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5 h 168"/>
                  <a:gd name="T58" fmla="*/ 0 w 1847"/>
                  <a:gd name="T59" fmla="*/ 9 h 168"/>
                  <a:gd name="T60" fmla="*/ 0 w 1847"/>
                  <a:gd name="T61" fmla="*/ 12 h 168"/>
                  <a:gd name="T62" fmla="*/ 0 w 1847"/>
                  <a:gd name="T63" fmla="*/ 17 h 168"/>
                  <a:gd name="T64" fmla="*/ 0 w 1847"/>
                  <a:gd name="T65" fmla="*/ 21 h 168"/>
                  <a:gd name="T66" fmla="*/ 0 w 1847"/>
                  <a:gd name="T67" fmla="*/ 23 h 168"/>
                  <a:gd name="T68" fmla="*/ 0 w 1847"/>
                  <a:gd name="T69" fmla="*/ 23 h 168"/>
                  <a:gd name="T70" fmla="*/ 0 w 1847"/>
                  <a:gd name="T71" fmla="*/ 23 h 168"/>
                  <a:gd name="T72" fmla="*/ 0 w 1847"/>
                  <a:gd name="T73" fmla="*/ 23 h 168"/>
                  <a:gd name="T74" fmla="*/ 0 w 1847"/>
                  <a:gd name="T75" fmla="*/ 23 h 168"/>
                  <a:gd name="T76" fmla="*/ 0 w 1847"/>
                  <a:gd name="T77" fmla="*/ 23 h 168"/>
                  <a:gd name="T78" fmla="*/ 0 w 1847"/>
                  <a:gd name="T79" fmla="*/ 23 h 168"/>
                  <a:gd name="T80" fmla="*/ 0 w 1847"/>
                  <a:gd name="T81" fmla="*/ 23 h 168"/>
                  <a:gd name="T82" fmla="*/ 0 w 1847"/>
                  <a:gd name="T83" fmla="*/ 34 h 168"/>
                  <a:gd name="T84" fmla="*/ 0 w 1847"/>
                  <a:gd name="T85" fmla="*/ 32 h 168"/>
                  <a:gd name="T86" fmla="*/ 0 w 1847"/>
                  <a:gd name="T87" fmla="*/ 27 h 168"/>
                  <a:gd name="T88" fmla="*/ 0 w 1847"/>
                  <a:gd name="T89" fmla="*/ 24 h 168"/>
                  <a:gd name="T90" fmla="*/ 0 w 1847"/>
                  <a:gd name="T91" fmla="*/ 20 h 168"/>
                  <a:gd name="T92" fmla="*/ 0 w 1847"/>
                  <a:gd name="T93" fmla="*/ 18 h 168"/>
                  <a:gd name="T94" fmla="*/ 0 w 1847"/>
                  <a:gd name="T95" fmla="*/ 16 h 168"/>
                  <a:gd name="T96" fmla="*/ 0 w 1847"/>
                  <a:gd name="T97" fmla="*/ 14 h 168"/>
                  <a:gd name="T98" fmla="*/ 0 w 1847"/>
                  <a:gd name="T99" fmla="*/ 13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249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250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251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252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253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254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255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256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257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258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259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260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261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262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263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264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265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266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267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268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269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270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271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272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273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274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275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276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277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278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279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280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281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282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283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284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285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286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287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288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42 h 372"/>
                  <a:gd name="T2" fmla="*/ 0 w 216"/>
                  <a:gd name="T3" fmla="*/ 42 h 372"/>
                  <a:gd name="T4" fmla="*/ 0 w 216"/>
                  <a:gd name="T5" fmla="*/ 65 h 372"/>
                  <a:gd name="T6" fmla="*/ 0 w 216"/>
                  <a:gd name="T7" fmla="*/ 65 h 372"/>
                  <a:gd name="T8" fmla="*/ 0 w 216"/>
                  <a:gd name="T9" fmla="*/ 71 h 372"/>
                  <a:gd name="T10" fmla="*/ 0 w 216"/>
                  <a:gd name="T11" fmla="*/ 71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5 h 372"/>
                  <a:gd name="T18" fmla="*/ 0 w 216"/>
                  <a:gd name="T19" fmla="*/ 5 h 372"/>
                  <a:gd name="T20" fmla="*/ 0 w 216"/>
                  <a:gd name="T21" fmla="*/ 32 h 372"/>
                  <a:gd name="T22" fmla="*/ 0 w 216"/>
                  <a:gd name="T23" fmla="*/ 32 h 372"/>
                  <a:gd name="T24" fmla="*/ 0 w 216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289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290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42 h 372"/>
                  <a:gd name="T2" fmla="*/ 0 w 217"/>
                  <a:gd name="T3" fmla="*/ 42 h 372"/>
                  <a:gd name="T4" fmla="*/ 0 w 217"/>
                  <a:gd name="T5" fmla="*/ 65 h 372"/>
                  <a:gd name="T6" fmla="*/ 0 w 217"/>
                  <a:gd name="T7" fmla="*/ 65 h 372"/>
                  <a:gd name="T8" fmla="*/ 0 w 217"/>
                  <a:gd name="T9" fmla="*/ 71 h 372"/>
                  <a:gd name="T10" fmla="*/ 0 w 217"/>
                  <a:gd name="T11" fmla="*/ 71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5 h 372"/>
                  <a:gd name="T18" fmla="*/ 0 w 217"/>
                  <a:gd name="T19" fmla="*/ 5 h 372"/>
                  <a:gd name="T20" fmla="*/ 0 w 217"/>
                  <a:gd name="T21" fmla="*/ 32 h 372"/>
                  <a:gd name="T22" fmla="*/ 0 w 217"/>
                  <a:gd name="T23" fmla="*/ 32 h 372"/>
                  <a:gd name="T24" fmla="*/ 0 w 217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291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292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293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294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295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296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297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298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299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42 h 372"/>
                  <a:gd name="T2" fmla="*/ 0 w 215"/>
                  <a:gd name="T3" fmla="*/ 42 h 372"/>
                  <a:gd name="T4" fmla="*/ 0 w 215"/>
                  <a:gd name="T5" fmla="*/ 65 h 372"/>
                  <a:gd name="T6" fmla="*/ 0 w 215"/>
                  <a:gd name="T7" fmla="*/ 65 h 372"/>
                  <a:gd name="T8" fmla="*/ 0 w 215"/>
                  <a:gd name="T9" fmla="*/ 71 h 372"/>
                  <a:gd name="T10" fmla="*/ 0 w 215"/>
                  <a:gd name="T11" fmla="*/ 71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5 h 372"/>
                  <a:gd name="T18" fmla="*/ 0 w 215"/>
                  <a:gd name="T19" fmla="*/ 5 h 372"/>
                  <a:gd name="T20" fmla="*/ 0 w 215"/>
                  <a:gd name="T21" fmla="*/ 32 h 372"/>
                  <a:gd name="T22" fmla="*/ 0 w 215"/>
                  <a:gd name="T23" fmla="*/ 32 h 372"/>
                  <a:gd name="T24" fmla="*/ 0 w 215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300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301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302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303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304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305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306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307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6 h 38"/>
                  <a:gd name="T2" fmla="*/ 0 w 37"/>
                  <a:gd name="T3" fmla="*/ 24 h 38"/>
                  <a:gd name="T4" fmla="*/ 0 w 37"/>
                  <a:gd name="T5" fmla="*/ 20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20 h 38"/>
                  <a:gd name="T30" fmla="*/ 0 w 37"/>
                  <a:gd name="T31" fmla="*/ 24 h 38"/>
                  <a:gd name="T32" fmla="*/ 0 w 37"/>
                  <a:gd name="T33" fmla="*/ 26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</p:grpSp>
        <p:grpSp>
          <p:nvGrpSpPr>
            <p:cNvPr id="11286" name="Group 316"/>
            <p:cNvGrpSpPr>
              <a:grpSpLocks/>
            </p:cNvGrpSpPr>
            <p:nvPr/>
          </p:nvGrpSpPr>
          <p:grpSpPr bwMode="auto">
            <a:xfrm>
              <a:off x="2545556" y="5523310"/>
              <a:ext cx="163116" cy="127397"/>
              <a:chOff x="4727" y="2506"/>
              <a:chExt cx="706" cy="1172"/>
            </a:xfrm>
          </p:grpSpPr>
          <p:sp>
            <p:nvSpPr>
              <p:cNvPr id="12152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33 h 135"/>
                  <a:gd name="T2" fmla="*/ 0 w 139"/>
                  <a:gd name="T3" fmla="*/ 22 h 135"/>
                  <a:gd name="T4" fmla="*/ 0 w 139"/>
                  <a:gd name="T5" fmla="*/ 22 h 135"/>
                  <a:gd name="T6" fmla="*/ 0 w 139"/>
                  <a:gd name="T7" fmla="*/ 11 h 135"/>
                  <a:gd name="T8" fmla="*/ 0 w 139"/>
                  <a:gd name="T9" fmla="*/ 11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33 h 135"/>
                  <a:gd name="T16" fmla="*/ 0 w 139"/>
                  <a:gd name="T17" fmla="*/ 33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153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246 h 1278"/>
                  <a:gd name="T2" fmla="*/ 0 w 1946"/>
                  <a:gd name="T3" fmla="*/ 19 h 1278"/>
                  <a:gd name="T4" fmla="*/ 0 w 1946"/>
                  <a:gd name="T5" fmla="*/ 19 h 1278"/>
                  <a:gd name="T6" fmla="*/ 0 w 1946"/>
                  <a:gd name="T7" fmla="*/ 18 h 1278"/>
                  <a:gd name="T8" fmla="*/ 0 w 1946"/>
                  <a:gd name="T9" fmla="*/ 16 h 1278"/>
                  <a:gd name="T10" fmla="*/ 0 w 1946"/>
                  <a:gd name="T11" fmla="*/ 14 h 1278"/>
                  <a:gd name="T12" fmla="*/ 0 w 1946"/>
                  <a:gd name="T13" fmla="*/ 12 h 1278"/>
                  <a:gd name="T14" fmla="*/ 0 w 1946"/>
                  <a:gd name="T15" fmla="*/ 10 h 1278"/>
                  <a:gd name="T16" fmla="*/ 0 w 1946"/>
                  <a:gd name="T17" fmla="*/ 9 h 1278"/>
                  <a:gd name="T18" fmla="*/ 0 w 1946"/>
                  <a:gd name="T19" fmla="*/ 8 h 1278"/>
                  <a:gd name="T20" fmla="*/ 0 w 1946"/>
                  <a:gd name="T21" fmla="*/ 6 h 1278"/>
                  <a:gd name="T22" fmla="*/ 0 w 1946"/>
                  <a:gd name="T23" fmla="*/ 4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4 h 1278"/>
                  <a:gd name="T52" fmla="*/ 0 w 1946"/>
                  <a:gd name="T53" fmla="*/ 6 h 1278"/>
                  <a:gd name="T54" fmla="*/ 0 w 1946"/>
                  <a:gd name="T55" fmla="*/ 8 h 1278"/>
                  <a:gd name="T56" fmla="*/ 0 w 1946"/>
                  <a:gd name="T57" fmla="*/ 9 h 1278"/>
                  <a:gd name="T58" fmla="*/ 0 w 1946"/>
                  <a:gd name="T59" fmla="*/ 10 h 1278"/>
                  <a:gd name="T60" fmla="*/ 0 w 1946"/>
                  <a:gd name="T61" fmla="*/ 12 h 1278"/>
                  <a:gd name="T62" fmla="*/ 0 w 1946"/>
                  <a:gd name="T63" fmla="*/ 14 h 1278"/>
                  <a:gd name="T64" fmla="*/ 0 w 1946"/>
                  <a:gd name="T65" fmla="*/ 16 h 1278"/>
                  <a:gd name="T66" fmla="*/ 0 w 1946"/>
                  <a:gd name="T67" fmla="*/ 18 h 1278"/>
                  <a:gd name="T68" fmla="*/ 0 w 1946"/>
                  <a:gd name="T69" fmla="*/ 19 h 1278"/>
                  <a:gd name="T70" fmla="*/ 0 w 1946"/>
                  <a:gd name="T71" fmla="*/ 19 h 1278"/>
                  <a:gd name="T72" fmla="*/ 0 w 1946"/>
                  <a:gd name="T73" fmla="*/ 246 h 1278"/>
                  <a:gd name="T74" fmla="*/ 0 w 1946"/>
                  <a:gd name="T75" fmla="*/ 246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154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155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156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157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158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159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160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161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162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163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164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165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166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167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168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169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20 h 102"/>
                  <a:gd name="T2" fmla="*/ 0 w 440"/>
                  <a:gd name="T3" fmla="*/ 18 h 102"/>
                  <a:gd name="T4" fmla="*/ 0 w 440"/>
                  <a:gd name="T5" fmla="*/ 16 h 102"/>
                  <a:gd name="T6" fmla="*/ 0 w 440"/>
                  <a:gd name="T7" fmla="*/ 14 h 102"/>
                  <a:gd name="T8" fmla="*/ 0 w 440"/>
                  <a:gd name="T9" fmla="*/ 13 h 102"/>
                  <a:gd name="T10" fmla="*/ 0 w 440"/>
                  <a:gd name="T11" fmla="*/ 10 h 102"/>
                  <a:gd name="T12" fmla="*/ 0 w 440"/>
                  <a:gd name="T13" fmla="*/ 9 h 102"/>
                  <a:gd name="T14" fmla="*/ 0 w 440"/>
                  <a:gd name="T15" fmla="*/ 8 h 102"/>
                  <a:gd name="T16" fmla="*/ 0 w 440"/>
                  <a:gd name="T17" fmla="*/ 6 h 102"/>
                  <a:gd name="T18" fmla="*/ 0 w 440"/>
                  <a:gd name="T19" fmla="*/ 4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4 h 102"/>
                  <a:gd name="T48" fmla="*/ 0 w 440"/>
                  <a:gd name="T49" fmla="*/ 6 h 102"/>
                  <a:gd name="T50" fmla="*/ 0 w 440"/>
                  <a:gd name="T51" fmla="*/ 8 h 102"/>
                  <a:gd name="T52" fmla="*/ 0 w 440"/>
                  <a:gd name="T53" fmla="*/ 9 h 102"/>
                  <a:gd name="T54" fmla="*/ 0 w 440"/>
                  <a:gd name="T55" fmla="*/ 10 h 102"/>
                  <a:gd name="T56" fmla="*/ 0 w 440"/>
                  <a:gd name="T57" fmla="*/ 13 h 102"/>
                  <a:gd name="T58" fmla="*/ 0 w 440"/>
                  <a:gd name="T59" fmla="*/ 14 h 102"/>
                  <a:gd name="T60" fmla="*/ 0 w 440"/>
                  <a:gd name="T61" fmla="*/ 16 h 102"/>
                  <a:gd name="T62" fmla="*/ 0 w 440"/>
                  <a:gd name="T63" fmla="*/ 18 h 102"/>
                  <a:gd name="T64" fmla="*/ 0 w 440"/>
                  <a:gd name="T65" fmla="*/ 20 h 102"/>
                  <a:gd name="T66" fmla="*/ 0 w 440"/>
                  <a:gd name="T67" fmla="*/ 20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170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3 h 168"/>
                  <a:gd name="T2" fmla="*/ 0 w 1847"/>
                  <a:gd name="T3" fmla="*/ 14 h 168"/>
                  <a:gd name="T4" fmla="*/ 0 w 1847"/>
                  <a:gd name="T5" fmla="*/ 16 h 168"/>
                  <a:gd name="T6" fmla="*/ 0 w 1847"/>
                  <a:gd name="T7" fmla="*/ 18 h 168"/>
                  <a:gd name="T8" fmla="*/ 0 w 1847"/>
                  <a:gd name="T9" fmla="*/ 20 h 168"/>
                  <a:gd name="T10" fmla="*/ 0 w 1847"/>
                  <a:gd name="T11" fmla="*/ 24 h 168"/>
                  <a:gd name="T12" fmla="*/ 0 w 1847"/>
                  <a:gd name="T13" fmla="*/ 27 h 168"/>
                  <a:gd name="T14" fmla="*/ 0 w 1847"/>
                  <a:gd name="T15" fmla="*/ 32 h 168"/>
                  <a:gd name="T16" fmla="*/ 0 w 1847"/>
                  <a:gd name="T17" fmla="*/ 34 h 168"/>
                  <a:gd name="T18" fmla="*/ 0 w 1847"/>
                  <a:gd name="T19" fmla="*/ 23 h 168"/>
                  <a:gd name="T20" fmla="*/ 0 w 1847"/>
                  <a:gd name="T21" fmla="*/ 23 h 168"/>
                  <a:gd name="T22" fmla="*/ 0 w 1847"/>
                  <a:gd name="T23" fmla="*/ 23 h 168"/>
                  <a:gd name="T24" fmla="*/ 0 w 1847"/>
                  <a:gd name="T25" fmla="*/ 23 h 168"/>
                  <a:gd name="T26" fmla="*/ 0 w 1847"/>
                  <a:gd name="T27" fmla="*/ 23 h 168"/>
                  <a:gd name="T28" fmla="*/ 0 w 1847"/>
                  <a:gd name="T29" fmla="*/ 23 h 168"/>
                  <a:gd name="T30" fmla="*/ 0 w 1847"/>
                  <a:gd name="T31" fmla="*/ 23 h 168"/>
                  <a:gd name="T32" fmla="*/ 0 w 1847"/>
                  <a:gd name="T33" fmla="*/ 23 h 168"/>
                  <a:gd name="T34" fmla="*/ 0 w 1847"/>
                  <a:gd name="T35" fmla="*/ 21 h 168"/>
                  <a:gd name="T36" fmla="*/ 0 w 1847"/>
                  <a:gd name="T37" fmla="*/ 17 h 168"/>
                  <a:gd name="T38" fmla="*/ 0 w 1847"/>
                  <a:gd name="T39" fmla="*/ 12 h 168"/>
                  <a:gd name="T40" fmla="*/ 0 w 1847"/>
                  <a:gd name="T41" fmla="*/ 9 h 168"/>
                  <a:gd name="T42" fmla="*/ 0 w 1847"/>
                  <a:gd name="T43" fmla="*/ 5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5 h 168"/>
                  <a:gd name="T58" fmla="*/ 0 w 1847"/>
                  <a:gd name="T59" fmla="*/ 9 h 168"/>
                  <a:gd name="T60" fmla="*/ 0 w 1847"/>
                  <a:gd name="T61" fmla="*/ 12 h 168"/>
                  <a:gd name="T62" fmla="*/ 0 w 1847"/>
                  <a:gd name="T63" fmla="*/ 17 h 168"/>
                  <a:gd name="T64" fmla="*/ 0 w 1847"/>
                  <a:gd name="T65" fmla="*/ 21 h 168"/>
                  <a:gd name="T66" fmla="*/ 0 w 1847"/>
                  <a:gd name="T67" fmla="*/ 23 h 168"/>
                  <a:gd name="T68" fmla="*/ 0 w 1847"/>
                  <a:gd name="T69" fmla="*/ 23 h 168"/>
                  <a:gd name="T70" fmla="*/ 0 w 1847"/>
                  <a:gd name="T71" fmla="*/ 23 h 168"/>
                  <a:gd name="T72" fmla="*/ 0 w 1847"/>
                  <a:gd name="T73" fmla="*/ 23 h 168"/>
                  <a:gd name="T74" fmla="*/ 0 w 1847"/>
                  <a:gd name="T75" fmla="*/ 23 h 168"/>
                  <a:gd name="T76" fmla="*/ 0 w 1847"/>
                  <a:gd name="T77" fmla="*/ 23 h 168"/>
                  <a:gd name="T78" fmla="*/ 0 w 1847"/>
                  <a:gd name="T79" fmla="*/ 23 h 168"/>
                  <a:gd name="T80" fmla="*/ 0 w 1847"/>
                  <a:gd name="T81" fmla="*/ 23 h 168"/>
                  <a:gd name="T82" fmla="*/ 0 w 1847"/>
                  <a:gd name="T83" fmla="*/ 34 h 168"/>
                  <a:gd name="T84" fmla="*/ 0 w 1847"/>
                  <a:gd name="T85" fmla="*/ 32 h 168"/>
                  <a:gd name="T86" fmla="*/ 0 w 1847"/>
                  <a:gd name="T87" fmla="*/ 27 h 168"/>
                  <a:gd name="T88" fmla="*/ 0 w 1847"/>
                  <a:gd name="T89" fmla="*/ 24 h 168"/>
                  <a:gd name="T90" fmla="*/ 0 w 1847"/>
                  <a:gd name="T91" fmla="*/ 20 h 168"/>
                  <a:gd name="T92" fmla="*/ 0 w 1847"/>
                  <a:gd name="T93" fmla="*/ 18 h 168"/>
                  <a:gd name="T94" fmla="*/ 0 w 1847"/>
                  <a:gd name="T95" fmla="*/ 16 h 168"/>
                  <a:gd name="T96" fmla="*/ 0 w 1847"/>
                  <a:gd name="T97" fmla="*/ 14 h 168"/>
                  <a:gd name="T98" fmla="*/ 0 w 1847"/>
                  <a:gd name="T99" fmla="*/ 13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171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172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173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174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175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176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177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178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179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180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181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182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183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184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185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186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187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188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189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190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191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192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193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194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195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196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197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198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199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200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201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202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203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204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205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206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207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208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209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210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42 h 372"/>
                  <a:gd name="T2" fmla="*/ 0 w 216"/>
                  <a:gd name="T3" fmla="*/ 42 h 372"/>
                  <a:gd name="T4" fmla="*/ 0 w 216"/>
                  <a:gd name="T5" fmla="*/ 65 h 372"/>
                  <a:gd name="T6" fmla="*/ 0 w 216"/>
                  <a:gd name="T7" fmla="*/ 65 h 372"/>
                  <a:gd name="T8" fmla="*/ 0 w 216"/>
                  <a:gd name="T9" fmla="*/ 71 h 372"/>
                  <a:gd name="T10" fmla="*/ 0 w 216"/>
                  <a:gd name="T11" fmla="*/ 71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5 h 372"/>
                  <a:gd name="T18" fmla="*/ 0 w 216"/>
                  <a:gd name="T19" fmla="*/ 5 h 372"/>
                  <a:gd name="T20" fmla="*/ 0 w 216"/>
                  <a:gd name="T21" fmla="*/ 32 h 372"/>
                  <a:gd name="T22" fmla="*/ 0 w 216"/>
                  <a:gd name="T23" fmla="*/ 32 h 372"/>
                  <a:gd name="T24" fmla="*/ 0 w 216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211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212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42 h 372"/>
                  <a:gd name="T2" fmla="*/ 0 w 217"/>
                  <a:gd name="T3" fmla="*/ 42 h 372"/>
                  <a:gd name="T4" fmla="*/ 0 w 217"/>
                  <a:gd name="T5" fmla="*/ 65 h 372"/>
                  <a:gd name="T6" fmla="*/ 0 w 217"/>
                  <a:gd name="T7" fmla="*/ 65 h 372"/>
                  <a:gd name="T8" fmla="*/ 0 w 217"/>
                  <a:gd name="T9" fmla="*/ 71 h 372"/>
                  <a:gd name="T10" fmla="*/ 0 w 217"/>
                  <a:gd name="T11" fmla="*/ 71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5 h 372"/>
                  <a:gd name="T18" fmla="*/ 0 w 217"/>
                  <a:gd name="T19" fmla="*/ 5 h 372"/>
                  <a:gd name="T20" fmla="*/ 0 w 217"/>
                  <a:gd name="T21" fmla="*/ 32 h 372"/>
                  <a:gd name="T22" fmla="*/ 0 w 217"/>
                  <a:gd name="T23" fmla="*/ 32 h 372"/>
                  <a:gd name="T24" fmla="*/ 0 w 217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213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214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215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216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217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218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219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220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221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42 h 372"/>
                  <a:gd name="T2" fmla="*/ 0 w 215"/>
                  <a:gd name="T3" fmla="*/ 42 h 372"/>
                  <a:gd name="T4" fmla="*/ 0 w 215"/>
                  <a:gd name="T5" fmla="*/ 65 h 372"/>
                  <a:gd name="T6" fmla="*/ 0 w 215"/>
                  <a:gd name="T7" fmla="*/ 65 h 372"/>
                  <a:gd name="T8" fmla="*/ 0 w 215"/>
                  <a:gd name="T9" fmla="*/ 71 h 372"/>
                  <a:gd name="T10" fmla="*/ 0 w 215"/>
                  <a:gd name="T11" fmla="*/ 71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5 h 372"/>
                  <a:gd name="T18" fmla="*/ 0 w 215"/>
                  <a:gd name="T19" fmla="*/ 5 h 372"/>
                  <a:gd name="T20" fmla="*/ 0 w 215"/>
                  <a:gd name="T21" fmla="*/ 32 h 372"/>
                  <a:gd name="T22" fmla="*/ 0 w 215"/>
                  <a:gd name="T23" fmla="*/ 32 h 372"/>
                  <a:gd name="T24" fmla="*/ 0 w 215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222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223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224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225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226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227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228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229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6 h 38"/>
                  <a:gd name="T2" fmla="*/ 0 w 37"/>
                  <a:gd name="T3" fmla="*/ 24 h 38"/>
                  <a:gd name="T4" fmla="*/ 0 w 37"/>
                  <a:gd name="T5" fmla="*/ 20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20 h 38"/>
                  <a:gd name="T30" fmla="*/ 0 w 37"/>
                  <a:gd name="T31" fmla="*/ 24 h 38"/>
                  <a:gd name="T32" fmla="*/ 0 w 37"/>
                  <a:gd name="T33" fmla="*/ 26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</p:grpSp>
        <p:grpSp>
          <p:nvGrpSpPr>
            <p:cNvPr id="11287" name="Group 316"/>
            <p:cNvGrpSpPr>
              <a:grpSpLocks/>
            </p:cNvGrpSpPr>
            <p:nvPr/>
          </p:nvGrpSpPr>
          <p:grpSpPr bwMode="auto">
            <a:xfrm>
              <a:off x="2051448" y="4749403"/>
              <a:ext cx="164306" cy="127397"/>
              <a:chOff x="4727" y="2506"/>
              <a:chExt cx="706" cy="1172"/>
            </a:xfrm>
          </p:grpSpPr>
          <p:sp>
            <p:nvSpPr>
              <p:cNvPr id="12074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33 h 135"/>
                  <a:gd name="T2" fmla="*/ 0 w 139"/>
                  <a:gd name="T3" fmla="*/ 22 h 135"/>
                  <a:gd name="T4" fmla="*/ 0 w 139"/>
                  <a:gd name="T5" fmla="*/ 22 h 135"/>
                  <a:gd name="T6" fmla="*/ 0 w 139"/>
                  <a:gd name="T7" fmla="*/ 11 h 135"/>
                  <a:gd name="T8" fmla="*/ 0 w 139"/>
                  <a:gd name="T9" fmla="*/ 11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33 h 135"/>
                  <a:gd name="T16" fmla="*/ 0 w 139"/>
                  <a:gd name="T17" fmla="*/ 33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075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246 h 1278"/>
                  <a:gd name="T2" fmla="*/ 0 w 1946"/>
                  <a:gd name="T3" fmla="*/ 19 h 1278"/>
                  <a:gd name="T4" fmla="*/ 0 w 1946"/>
                  <a:gd name="T5" fmla="*/ 19 h 1278"/>
                  <a:gd name="T6" fmla="*/ 0 w 1946"/>
                  <a:gd name="T7" fmla="*/ 18 h 1278"/>
                  <a:gd name="T8" fmla="*/ 0 w 1946"/>
                  <a:gd name="T9" fmla="*/ 16 h 1278"/>
                  <a:gd name="T10" fmla="*/ 0 w 1946"/>
                  <a:gd name="T11" fmla="*/ 14 h 1278"/>
                  <a:gd name="T12" fmla="*/ 0 w 1946"/>
                  <a:gd name="T13" fmla="*/ 12 h 1278"/>
                  <a:gd name="T14" fmla="*/ 0 w 1946"/>
                  <a:gd name="T15" fmla="*/ 10 h 1278"/>
                  <a:gd name="T16" fmla="*/ 0 w 1946"/>
                  <a:gd name="T17" fmla="*/ 9 h 1278"/>
                  <a:gd name="T18" fmla="*/ 0 w 1946"/>
                  <a:gd name="T19" fmla="*/ 8 h 1278"/>
                  <a:gd name="T20" fmla="*/ 0 w 1946"/>
                  <a:gd name="T21" fmla="*/ 6 h 1278"/>
                  <a:gd name="T22" fmla="*/ 0 w 1946"/>
                  <a:gd name="T23" fmla="*/ 4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4 h 1278"/>
                  <a:gd name="T52" fmla="*/ 0 w 1946"/>
                  <a:gd name="T53" fmla="*/ 6 h 1278"/>
                  <a:gd name="T54" fmla="*/ 0 w 1946"/>
                  <a:gd name="T55" fmla="*/ 8 h 1278"/>
                  <a:gd name="T56" fmla="*/ 0 w 1946"/>
                  <a:gd name="T57" fmla="*/ 9 h 1278"/>
                  <a:gd name="T58" fmla="*/ 0 w 1946"/>
                  <a:gd name="T59" fmla="*/ 10 h 1278"/>
                  <a:gd name="T60" fmla="*/ 0 w 1946"/>
                  <a:gd name="T61" fmla="*/ 12 h 1278"/>
                  <a:gd name="T62" fmla="*/ 0 w 1946"/>
                  <a:gd name="T63" fmla="*/ 14 h 1278"/>
                  <a:gd name="T64" fmla="*/ 0 w 1946"/>
                  <a:gd name="T65" fmla="*/ 16 h 1278"/>
                  <a:gd name="T66" fmla="*/ 0 w 1946"/>
                  <a:gd name="T67" fmla="*/ 18 h 1278"/>
                  <a:gd name="T68" fmla="*/ 0 w 1946"/>
                  <a:gd name="T69" fmla="*/ 19 h 1278"/>
                  <a:gd name="T70" fmla="*/ 0 w 1946"/>
                  <a:gd name="T71" fmla="*/ 19 h 1278"/>
                  <a:gd name="T72" fmla="*/ 0 w 1946"/>
                  <a:gd name="T73" fmla="*/ 246 h 1278"/>
                  <a:gd name="T74" fmla="*/ 0 w 1946"/>
                  <a:gd name="T75" fmla="*/ 246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076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077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078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079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080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081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082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083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084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085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086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087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088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089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090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091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20 h 102"/>
                  <a:gd name="T2" fmla="*/ 0 w 440"/>
                  <a:gd name="T3" fmla="*/ 18 h 102"/>
                  <a:gd name="T4" fmla="*/ 0 w 440"/>
                  <a:gd name="T5" fmla="*/ 16 h 102"/>
                  <a:gd name="T6" fmla="*/ 0 w 440"/>
                  <a:gd name="T7" fmla="*/ 14 h 102"/>
                  <a:gd name="T8" fmla="*/ 0 w 440"/>
                  <a:gd name="T9" fmla="*/ 13 h 102"/>
                  <a:gd name="T10" fmla="*/ 0 w 440"/>
                  <a:gd name="T11" fmla="*/ 10 h 102"/>
                  <a:gd name="T12" fmla="*/ 0 w 440"/>
                  <a:gd name="T13" fmla="*/ 9 h 102"/>
                  <a:gd name="T14" fmla="*/ 0 w 440"/>
                  <a:gd name="T15" fmla="*/ 8 h 102"/>
                  <a:gd name="T16" fmla="*/ 0 w 440"/>
                  <a:gd name="T17" fmla="*/ 6 h 102"/>
                  <a:gd name="T18" fmla="*/ 0 w 440"/>
                  <a:gd name="T19" fmla="*/ 4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4 h 102"/>
                  <a:gd name="T48" fmla="*/ 0 w 440"/>
                  <a:gd name="T49" fmla="*/ 6 h 102"/>
                  <a:gd name="T50" fmla="*/ 0 w 440"/>
                  <a:gd name="T51" fmla="*/ 8 h 102"/>
                  <a:gd name="T52" fmla="*/ 0 w 440"/>
                  <a:gd name="T53" fmla="*/ 9 h 102"/>
                  <a:gd name="T54" fmla="*/ 0 w 440"/>
                  <a:gd name="T55" fmla="*/ 10 h 102"/>
                  <a:gd name="T56" fmla="*/ 0 w 440"/>
                  <a:gd name="T57" fmla="*/ 13 h 102"/>
                  <a:gd name="T58" fmla="*/ 0 w 440"/>
                  <a:gd name="T59" fmla="*/ 14 h 102"/>
                  <a:gd name="T60" fmla="*/ 0 w 440"/>
                  <a:gd name="T61" fmla="*/ 16 h 102"/>
                  <a:gd name="T62" fmla="*/ 0 w 440"/>
                  <a:gd name="T63" fmla="*/ 18 h 102"/>
                  <a:gd name="T64" fmla="*/ 0 w 440"/>
                  <a:gd name="T65" fmla="*/ 20 h 102"/>
                  <a:gd name="T66" fmla="*/ 0 w 440"/>
                  <a:gd name="T67" fmla="*/ 20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092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3 h 168"/>
                  <a:gd name="T2" fmla="*/ 0 w 1847"/>
                  <a:gd name="T3" fmla="*/ 14 h 168"/>
                  <a:gd name="T4" fmla="*/ 0 w 1847"/>
                  <a:gd name="T5" fmla="*/ 16 h 168"/>
                  <a:gd name="T6" fmla="*/ 0 w 1847"/>
                  <a:gd name="T7" fmla="*/ 18 h 168"/>
                  <a:gd name="T8" fmla="*/ 0 w 1847"/>
                  <a:gd name="T9" fmla="*/ 20 h 168"/>
                  <a:gd name="T10" fmla="*/ 0 w 1847"/>
                  <a:gd name="T11" fmla="*/ 24 h 168"/>
                  <a:gd name="T12" fmla="*/ 0 w 1847"/>
                  <a:gd name="T13" fmla="*/ 27 h 168"/>
                  <a:gd name="T14" fmla="*/ 0 w 1847"/>
                  <a:gd name="T15" fmla="*/ 32 h 168"/>
                  <a:gd name="T16" fmla="*/ 0 w 1847"/>
                  <a:gd name="T17" fmla="*/ 34 h 168"/>
                  <a:gd name="T18" fmla="*/ 0 w 1847"/>
                  <a:gd name="T19" fmla="*/ 23 h 168"/>
                  <a:gd name="T20" fmla="*/ 0 w 1847"/>
                  <a:gd name="T21" fmla="*/ 23 h 168"/>
                  <a:gd name="T22" fmla="*/ 0 w 1847"/>
                  <a:gd name="T23" fmla="*/ 23 h 168"/>
                  <a:gd name="T24" fmla="*/ 0 w 1847"/>
                  <a:gd name="T25" fmla="*/ 23 h 168"/>
                  <a:gd name="T26" fmla="*/ 0 w 1847"/>
                  <a:gd name="T27" fmla="*/ 23 h 168"/>
                  <a:gd name="T28" fmla="*/ 0 w 1847"/>
                  <a:gd name="T29" fmla="*/ 23 h 168"/>
                  <a:gd name="T30" fmla="*/ 0 w 1847"/>
                  <a:gd name="T31" fmla="*/ 23 h 168"/>
                  <a:gd name="T32" fmla="*/ 0 w 1847"/>
                  <a:gd name="T33" fmla="*/ 23 h 168"/>
                  <a:gd name="T34" fmla="*/ 0 w 1847"/>
                  <a:gd name="T35" fmla="*/ 21 h 168"/>
                  <a:gd name="T36" fmla="*/ 0 w 1847"/>
                  <a:gd name="T37" fmla="*/ 17 h 168"/>
                  <a:gd name="T38" fmla="*/ 0 w 1847"/>
                  <a:gd name="T39" fmla="*/ 12 h 168"/>
                  <a:gd name="T40" fmla="*/ 0 w 1847"/>
                  <a:gd name="T41" fmla="*/ 9 h 168"/>
                  <a:gd name="T42" fmla="*/ 0 w 1847"/>
                  <a:gd name="T43" fmla="*/ 5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5 h 168"/>
                  <a:gd name="T58" fmla="*/ 0 w 1847"/>
                  <a:gd name="T59" fmla="*/ 9 h 168"/>
                  <a:gd name="T60" fmla="*/ 0 w 1847"/>
                  <a:gd name="T61" fmla="*/ 12 h 168"/>
                  <a:gd name="T62" fmla="*/ 0 w 1847"/>
                  <a:gd name="T63" fmla="*/ 17 h 168"/>
                  <a:gd name="T64" fmla="*/ 0 w 1847"/>
                  <a:gd name="T65" fmla="*/ 21 h 168"/>
                  <a:gd name="T66" fmla="*/ 0 w 1847"/>
                  <a:gd name="T67" fmla="*/ 23 h 168"/>
                  <a:gd name="T68" fmla="*/ 0 w 1847"/>
                  <a:gd name="T69" fmla="*/ 23 h 168"/>
                  <a:gd name="T70" fmla="*/ 0 w 1847"/>
                  <a:gd name="T71" fmla="*/ 23 h 168"/>
                  <a:gd name="T72" fmla="*/ 0 w 1847"/>
                  <a:gd name="T73" fmla="*/ 23 h 168"/>
                  <a:gd name="T74" fmla="*/ 0 w 1847"/>
                  <a:gd name="T75" fmla="*/ 23 h 168"/>
                  <a:gd name="T76" fmla="*/ 0 w 1847"/>
                  <a:gd name="T77" fmla="*/ 23 h 168"/>
                  <a:gd name="T78" fmla="*/ 0 w 1847"/>
                  <a:gd name="T79" fmla="*/ 23 h 168"/>
                  <a:gd name="T80" fmla="*/ 0 w 1847"/>
                  <a:gd name="T81" fmla="*/ 23 h 168"/>
                  <a:gd name="T82" fmla="*/ 0 w 1847"/>
                  <a:gd name="T83" fmla="*/ 34 h 168"/>
                  <a:gd name="T84" fmla="*/ 0 w 1847"/>
                  <a:gd name="T85" fmla="*/ 32 h 168"/>
                  <a:gd name="T86" fmla="*/ 0 w 1847"/>
                  <a:gd name="T87" fmla="*/ 27 h 168"/>
                  <a:gd name="T88" fmla="*/ 0 w 1847"/>
                  <a:gd name="T89" fmla="*/ 24 h 168"/>
                  <a:gd name="T90" fmla="*/ 0 w 1847"/>
                  <a:gd name="T91" fmla="*/ 20 h 168"/>
                  <a:gd name="T92" fmla="*/ 0 w 1847"/>
                  <a:gd name="T93" fmla="*/ 18 h 168"/>
                  <a:gd name="T94" fmla="*/ 0 w 1847"/>
                  <a:gd name="T95" fmla="*/ 16 h 168"/>
                  <a:gd name="T96" fmla="*/ 0 w 1847"/>
                  <a:gd name="T97" fmla="*/ 14 h 168"/>
                  <a:gd name="T98" fmla="*/ 0 w 1847"/>
                  <a:gd name="T99" fmla="*/ 13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093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094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095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096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097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098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099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100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101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102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103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104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105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106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107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108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109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110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111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112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113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114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115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116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117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118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119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120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121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122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123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124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125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126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127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128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129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130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131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132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42 h 372"/>
                  <a:gd name="T2" fmla="*/ 0 w 216"/>
                  <a:gd name="T3" fmla="*/ 42 h 372"/>
                  <a:gd name="T4" fmla="*/ 0 w 216"/>
                  <a:gd name="T5" fmla="*/ 65 h 372"/>
                  <a:gd name="T6" fmla="*/ 0 w 216"/>
                  <a:gd name="T7" fmla="*/ 65 h 372"/>
                  <a:gd name="T8" fmla="*/ 0 w 216"/>
                  <a:gd name="T9" fmla="*/ 71 h 372"/>
                  <a:gd name="T10" fmla="*/ 0 w 216"/>
                  <a:gd name="T11" fmla="*/ 71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5 h 372"/>
                  <a:gd name="T18" fmla="*/ 0 w 216"/>
                  <a:gd name="T19" fmla="*/ 5 h 372"/>
                  <a:gd name="T20" fmla="*/ 0 w 216"/>
                  <a:gd name="T21" fmla="*/ 32 h 372"/>
                  <a:gd name="T22" fmla="*/ 0 w 216"/>
                  <a:gd name="T23" fmla="*/ 32 h 372"/>
                  <a:gd name="T24" fmla="*/ 0 w 216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133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134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42 h 372"/>
                  <a:gd name="T2" fmla="*/ 0 w 217"/>
                  <a:gd name="T3" fmla="*/ 42 h 372"/>
                  <a:gd name="T4" fmla="*/ 0 w 217"/>
                  <a:gd name="T5" fmla="*/ 65 h 372"/>
                  <a:gd name="T6" fmla="*/ 0 w 217"/>
                  <a:gd name="T7" fmla="*/ 65 h 372"/>
                  <a:gd name="T8" fmla="*/ 0 w 217"/>
                  <a:gd name="T9" fmla="*/ 71 h 372"/>
                  <a:gd name="T10" fmla="*/ 0 w 217"/>
                  <a:gd name="T11" fmla="*/ 71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5 h 372"/>
                  <a:gd name="T18" fmla="*/ 0 w 217"/>
                  <a:gd name="T19" fmla="*/ 5 h 372"/>
                  <a:gd name="T20" fmla="*/ 0 w 217"/>
                  <a:gd name="T21" fmla="*/ 32 h 372"/>
                  <a:gd name="T22" fmla="*/ 0 w 217"/>
                  <a:gd name="T23" fmla="*/ 32 h 372"/>
                  <a:gd name="T24" fmla="*/ 0 w 217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135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136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137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138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139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140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141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142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143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42 h 372"/>
                  <a:gd name="T2" fmla="*/ 0 w 215"/>
                  <a:gd name="T3" fmla="*/ 42 h 372"/>
                  <a:gd name="T4" fmla="*/ 0 w 215"/>
                  <a:gd name="T5" fmla="*/ 65 h 372"/>
                  <a:gd name="T6" fmla="*/ 0 w 215"/>
                  <a:gd name="T7" fmla="*/ 65 h 372"/>
                  <a:gd name="T8" fmla="*/ 0 w 215"/>
                  <a:gd name="T9" fmla="*/ 71 h 372"/>
                  <a:gd name="T10" fmla="*/ 0 w 215"/>
                  <a:gd name="T11" fmla="*/ 71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5 h 372"/>
                  <a:gd name="T18" fmla="*/ 0 w 215"/>
                  <a:gd name="T19" fmla="*/ 5 h 372"/>
                  <a:gd name="T20" fmla="*/ 0 w 215"/>
                  <a:gd name="T21" fmla="*/ 32 h 372"/>
                  <a:gd name="T22" fmla="*/ 0 w 215"/>
                  <a:gd name="T23" fmla="*/ 32 h 372"/>
                  <a:gd name="T24" fmla="*/ 0 w 215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144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145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146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147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148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149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150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151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6 h 38"/>
                  <a:gd name="T2" fmla="*/ 0 w 37"/>
                  <a:gd name="T3" fmla="*/ 24 h 38"/>
                  <a:gd name="T4" fmla="*/ 0 w 37"/>
                  <a:gd name="T5" fmla="*/ 20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20 h 38"/>
                  <a:gd name="T30" fmla="*/ 0 w 37"/>
                  <a:gd name="T31" fmla="*/ 24 h 38"/>
                  <a:gd name="T32" fmla="*/ 0 w 37"/>
                  <a:gd name="T33" fmla="*/ 26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</p:grpSp>
        <p:grpSp>
          <p:nvGrpSpPr>
            <p:cNvPr id="11288" name="Group 316"/>
            <p:cNvGrpSpPr>
              <a:grpSpLocks/>
            </p:cNvGrpSpPr>
            <p:nvPr/>
          </p:nvGrpSpPr>
          <p:grpSpPr bwMode="auto">
            <a:xfrm>
              <a:off x="2544367" y="4979194"/>
              <a:ext cx="163115" cy="127397"/>
              <a:chOff x="4727" y="2506"/>
              <a:chExt cx="706" cy="1172"/>
            </a:xfrm>
          </p:grpSpPr>
          <p:sp>
            <p:nvSpPr>
              <p:cNvPr id="11996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33 h 135"/>
                  <a:gd name="T2" fmla="*/ 0 w 139"/>
                  <a:gd name="T3" fmla="*/ 22 h 135"/>
                  <a:gd name="T4" fmla="*/ 0 w 139"/>
                  <a:gd name="T5" fmla="*/ 22 h 135"/>
                  <a:gd name="T6" fmla="*/ 0 w 139"/>
                  <a:gd name="T7" fmla="*/ 11 h 135"/>
                  <a:gd name="T8" fmla="*/ 0 w 139"/>
                  <a:gd name="T9" fmla="*/ 11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33 h 135"/>
                  <a:gd name="T16" fmla="*/ 0 w 139"/>
                  <a:gd name="T17" fmla="*/ 33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997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246 h 1278"/>
                  <a:gd name="T2" fmla="*/ 0 w 1946"/>
                  <a:gd name="T3" fmla="*/ 19 h 1278"/>
                  <a:gd name="T4" fmla="*/ 0 w 1946"/>
                  <a:gd name="T5" fmla="*/ 19 h 1278"/>
                  <a:gd name="T6" fmla="*/ 0 w 1946"/>
                  <a:gd name="T7" fmla="*/ 18 h 1278"/>
                  <a:gd name="T8" fmla="*/ 0 w 1946"/>
                  <a:gd name="T9" fmla="*/ 16 h 1278"/>
                  <a:gd name="T10" fmla="*/ 0 w 1946"/>
                  <a:gd name="T11" fmla="*/ 14 h 1278"/>
                  <a:gd name="T12" fmla="*/ 0 w 1946"/>
                  <a:gd name="T13" fmla="*/ 12 h 1278"/>
                  <a:gd name="T14" fmla="*/ 0 w 1946"/>
                  <a:gd name="T15" fmla="*/ 10 h 1278"/>
                  <a:gd name="T16" fmla="*/ 0 w 1946"/>
                  <a:gd name="T17" fmla="*/ 9 h 1278"/>
                  <a:gd name="T18" fmla="*/ 0 w 1946"/>
                  <a:gd name="T19" fmla="*/ 8 h 1278"/>
                  <a:gd name="T20" fmla="*/ 0 w 1946"/>
                  <a:gd name="T21" fmla="*/ 6 h 1278"/>
                  <a:gd name="T22" fmla="*/ 0 w 1946"/>
                  <a:gd name="T23" fmla="*/ 4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4 h 1278"/>
                  <a:gd name="T52" fmla="*/ 0 w 1946"/>
                  <a:gd name="T53" fmla="*/ 6 h 1278"/>
                  <a:gd name="T54" fmla="*/ 0 w 1946"/>
                  <a:gd name="T55" fmla="*/ 8 h 1278"/>
                  <a:gd name="T56" fmla="*/ 0 w 1946"/>
                  <a:gd name="T57" fmla="*/ 9 h 1278"/>
                  <a:gd name="T58" fmla="*/ 0 w 1946"/>
                  <a:gd name="T59" fmla="*/ 10 h 1278"/>
                  <a:gd name="T60" fmla="*/ 0 w 1946"/>
                  <a:gd name="T61" fmla="*/ 12 h 1278"/>
                  <a:gd name="T62" fmla="*/ 0 w 1946"/>
                  <a:gd name="T63" fmla="*/ 14 h 1278"/>
                  <a:gd name="T64" fmla="*/ 0 w 1946"/>
                  <a:gd name="T65" fmla="*/ 16 h 1278"/>
                  <a:gd name="T66" fmla="*/ 0 w 1946"/>
                  <a:gd name="T67" fmla="*/ 18 h 1278"/>
                  <a:gd name="T68" fmla="*/ 0 w 1946"/>
                  <a:gd name="T69" fmla="*/ 19 h 1278"/>
                  <a:gd name="T70" fmla="*/ 0 w 1946"/>
                  <a:gd name="T71" fmla="*/ 19 h 1278"/>
                  <a:gd name="T72" fmla="*/ 0 w 1946"/>
                  <a:gd name="T73" fmla="*/ 246 h 1278"/>
                  <a:gd name="T74" fmla="*/ 0 w 1946"/>
                  <a:gd name="T75" fmla="*/ 246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998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999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000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001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002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003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004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005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006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007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008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009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010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011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012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013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20 h 102"/>
                  <a:gd name="T2" fmla="*/ 0 w 440"/>
                  <a:gd name="T3" fmla="*/ 18 h 102"/>
                  <a:gd name="T4" fmla="*/ 0 w 440"/>
                  <a:gd name="T5" fmla="*/ 16 h 102"/>
                  <a:gd name="T6" fmla="*/ 0 w 440"/>
                  <a:gd name="T7" fmla="*/ 14 h 102"/>
                  <a:gd name="T8" fmla="*/ 0 w 440"/>
                  <a:gd name="T9" fmla="*/ 13 h 102"/>
                  <a:gd name="T10" fmla="*/ 0 w 440"/>
                  <a:gd name="T11" fmla="*/ 10 h 102"/>
                  <a:gd name="T12" fmla="*/ 0 w 440"/>
                  <a:gd name="T13" fmla="*/ 9 h 102"/>
                  <a:gd name="T14" fmla="*/ 0 w 440"/>
                  <a:gd name="T15" fmla="*/ 8 h 102"/>
                  <a:gd name="T16" fmla="*/ 0 w 440"/>
                  <a:gd name="T17" fmla="*/ 6 h 102"/>
                  <a:gd name="T18" fmla="*/ 0 w 440"/>
                  <a:gd name="T19" fmla="*/ 4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4 h 102"/>
                  <a:gd name="T48" fmla="*/ 0 w 440"/>
                  <a:gd name="T49" fmla="*/ 6 h 102"/>
                  <a:gd name="T50" fmla="*/ 0 w 440"/>
                  <a:gd name="T51" fmla="*/ 8 h 102"/>
                  <a:gd name="T52" fmla="*/ 0 w 440"/>
                  <a:gd name="T53" fmla="*/ 9 h 102"/>
                  <a:gd name="T54" fmla="*/ 0 w 440"/>
                  <a:gd name="T55" fmla="*/ 10 h 102"/>
                  <a:gd name="T56" fmla="*/ 0 w 440"/>
                  <a:gd name="T57" fmla="*/ 13 h 102"/>
                  <a:gd name="T58" fmla="*/ 0 w 440"/>
                  <a:gd name="T59" fmla="*/ 14 h 102"/>
                  <a:gd name="T60" fmla="*/ 0 w 440"/>
                  <a:gd name="T61" fmla="*/ 16 h 102"/>
                  <a:gd name="T62" fmla="*/ 0 w 440"/>
                  <a:gd name="T63" fmla="*/ 18 h 102"/>
                  <a:gd name="T64" fmla="*/ 0 w 440"/>
                  <a:gd name="T65" fmla="*/ 20 h 102"/>
                  <a:gd name="T66" fmla="*/ 0 w 440"/>
                  <a:gd name="T67" fmla="*/ 20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014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3 h 168"/>
                  <a:gd name="T2" fmla="*/ 0 w 1847"/>
                  <a:gd name="T3" fmla="*/ 14 h 168"/>
                  <a:gd name="T4" fmla="*/ 0 w 1847"/>
                  <a:gd name="T5" fmla="*/ 16 h 168"/>
                  <a:gd name="T6" fmla="*/ 0 w 1847"/>
                  <a:gd name="T7" fmla="*/ 18 h 168"/>
                  <a:gd name="T8" fmla="*/ 0 w 1847"/>
                  <a:gd name="T9" fmla="*/ 20 h 168"/>
                  <a:gd name="T10" fmla="*/ 0 w 1847"/>
                  <a:gd name="T11" fmla="*/ 24 h 168"/>
                  <a:gd name="T12" fmla="*/ 0 w 1847"/>
                  <a:gd name="T13" fmla="*/ 27 h 168"/>
                  <a:gd name="T14" fmla="*/ 0 w 1847"/>
                  <a:gd name="T15" fmla="*/ 32 h 168"/>
                  <a:gd name="T16" fmla="*/ 0 w 1847"/>
                  <a:gd name="T17" fmla="*/ 34 h 168"/>
                  <a:gd name="T18" fmla="*/ 0 w 1847"/>
                  <a:gd name="T19" fmla="*/ 23 h 168"/>
                  <a:gd name="T20" fmla="*/ 0 w 1847"/>
                  <a:gd name="T21" fmla="*/ 23 h 168"/>
                  <a:gd name="T22" fmla="*/ 0 w 1847"/>
                  <a:gd name="T23" fmla="*/ 23 h 168"/>
                  <a:gd name="T24" fmla="*/ 0 w 1847"/>
                  <a:gd name="T25" fmla="*/ 23 h 168"/>
                  <a:gd name="T26" fmla="*/ 0 w 1847"/>
                  <a:gd name="T27" fmla="*/ 23 h 168"/>
                  <a:gd name="T28" fmla="*/ 0 w 1847"/>
                  <a:gd name="T29" fmla="*/ 23 h 168"/>
                  <a:gd name="T30" fmla="*/ 0 w 1847"/>
                  <a:gd name="T31" fmla="*/ 23 h 168"/>
                  <a:gd name="T32" fmla="*/ 0 w 1847"/>
                  <a:gd name="T33" fmla="*/ 23 h 168"/>
                  <a:gd name="T34" fmla="*/ 0 w 1847"/>
                  <a:gd name="T35" fmla="*/ 21 h 168"/>
                  <a:gd name="T36" fmla="*/ 0 w 1847"/>
                  <a:gd name="T37" fmla="*/ 17 h 168"/>
                  <a:gd name="T38" fmla="*/ 0 w 1847"/>
                  <a:gd name="T39" fmla="*/ 12 h 168"/>
                  <a:gd name="T40" fmla="*/ 0 w 1847"/>
                  <a:gd name="T41" fmla="*/ 9 h 168"/>
                  <a:gd name="T42" fmla="*/ 0 w 1847"/>
                  <a:gd name="T43" fmla="*/ 5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5 h 168"/>
                  <a:gd name="T58" fmla="*/ 0 w 1847"/>
                  <a:gd name="T59" fmla="*/ 9 h 168"/>
                  <a:gd name="T60" fmla="*/ 0 w 1847"/>
                  <a:gd name="T61" fmla="*/ 12 h 168"/>
                  <a:gd name="T62" fmla="*/ 0 w 1847"/>
                  <a:gd name="T63" fmla="*/ 17 h 168"/>
                  <a:gd name="T64" fmla="*/ 0 w 1847"/>
                  <a:gd name="T65" fmla="*/ 21 h 168"/>
                  <a:gd name="T66" fmla="*/ 0 w 1847"/>
                  <a:gd name="T67" fmla="*/ 23 h 168"/>
                  <a:gd name="T68" fmla="*/ 0 w 1847"/>
                  <a:gd name="T69" fmla="*/ 23 h 168"/>
                  <a:gd name="T70" fmla="*/ 0 w 1847"/>
                  <a:gd name="T71" fmla="*/ 23 h 168"/>
                  <a:gd name="T72" fmla="*/ 0 w 1847"/>
                  <a:gd name="T73" fmla="*/ 23 h 168"/>
                  <a:gd name="T74" fmla="*/ 0 w 1847"/>
                  <a:gd name="T75" fmla="*/ 23 h 168"/>
                  <a:gd name="T76" fmla="*/ 0 w 1847"/>
                  <a:gd name="T77" fmla="*/ 23 h 168"/>
                  <a:gd name="T78" fmla="*/ 0 w 1847"/>
                  <a:gd name="T79" fmla="*/ 23 h 168"/>
                  <a:gd name="T80" fmla="*/ 0 w 1847"/>
                  <a:gd name="T81" fmla="*/ 23 h 168"/>
                  <a:gd name="T82" fmla="*/ 0 w 1847"/>
                  <a:gd name="T83" fmla="*/ 34 h 168"/>
                  <a:gd name="T84" fmla="*/ 0 w 1847"/>
                  <a:gd name="T85" fmla="*/ 32 h 168"/>
                  <a:gd name="T86" fmla="*/ 0 w 1847"/>
                  <a:gd name="T87" fmla="*/ 27 h 168"/>
                  <a:gd name="T88" fmla="*/ 0 w 1847"/>
                  <a:gd name="T89" fmla="*/ 24 h 168"/>
                  <a:gd name="T90" fmla="*/ 0 w 1847"/>
                  <a:gd name="T91" fmla="*/ 20 h 168"/>
                  <a:gd name="T92" fmla="*/ 0 w 1847"/>
                  <a:gd name="T93" fmla="*/ 18 h 168"/>
                  <a:gd name="T94" fmla="*/ 0 w 1847"/>
                  <a:gd name="T95" fmla="*/ 16 h 168"/>
                  <a:gd name="T96" fmla="*/ 0 w 1847"/>
                  <a:gd name="T97" fmla="*/ 14 h 168"/>
                  <a:gd name="T98" fmla="*/ 0 w 1847"/>
                  <a:gd name="T99" fmla="*/ 13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015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016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017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018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019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020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021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022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023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024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025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026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027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028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029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030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031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032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033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034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035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036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037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038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039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040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041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042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043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044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045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046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047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048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049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050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051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052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053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054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42 h 372"/>
                  <a:gd name="T2" fmla="*/ 0 w 216"/>
                  <a:gd name="T3" fmla="*/ 42 h 372"/>
                  <a:gd name="T4" fmla="*/ 0 w 216"/>
                  <a:gd name="T5" fmla="*/ 65 h 372"/>
                  <a:gd name="T6" fmla="*/ 0 w 216"/>
                  <a:gd name="T7" fmla="*/ 65 h 372"/>
                  <a:gd name="T8" fmla="*/ 0 w 216"/>
                  <a:gd name="T9" fmla="*/ 71 h 372"/>
                  <a:gd name="T10" fmla="*/ 0 w 216"/>
                  <a:gd name="T11" fmla="*/ 71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5 h 372"/>
                  <a:gd name="T18" fmla="*/ 0 w 216"/>
                  <a:gd name="T19" fmla="*/ 5 h 372"/>
                  <a:gd name="T20" fmla="*/ 0 w 216"/>
                  <a:gd name="T21" fmla="*/ 32 h 372"/>
                  <a:gd name="T22" fmla="*/ 0 w 216"/>
                  <a:gd name="T23" fmla="*/ 32 h 372"/>
                  <a:gd name="T24" fmla="*/ 0 w 216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055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056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42 h 372"/>
                  <a:gd name="T2" fmla="*/ 0 w 217"/>
                  <a:gd name="T3" fmla="*/ 42 h 372"/>
                  <a:gd name="T4" fmla="*/ 0 w 217"/>
                  <a:gd name="T5" fmla="*/ 65 h 372"/>
                  <a:gd name="T6" fmla="*/ 0 w 217"/>
                  <a:gd name="T7" fmla="*/ 65 h 372"/>
                  <a:gd name="T8" fmla="*/ 0 w 217"/>
                  <a:gd name="T9" fmla="*/ 71 h 372"/>
                  <a:gd name="T10" fmla="*/ 0 w 217"/>
                  <a:gd name="T11" fmla="*/ 71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5 h 372"/>
                  <a:gd name="T18" fmla="*/ 0 w 217"/>
                  <a:gd name="T19" fmla="*/ 5 h 372"/>
                  <a:gd name="T20" fmla="*/ 0 w 217"/>
                  <a:gd name="T21" fmla="*/ 32 h 372"/>
                  <a:gd name="T22" fmla="*/ 0 w 217"/>
                  <a:gd name="T23" fmla="*/ 32 h 372"/>
                  <a:gd name="T24" fmla="*/ 0 w 217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057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058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059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060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061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062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063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064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065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42 h 372"/>
                  <a:gd name="T2" fmla="*/ 0 w 215"/>
                  <a:gd name="T3" fmla="*/ 42 h 372"/>
                  <a:gd name="T4" fmla="*/ 0 w 215"/>
                  <a:gd name="T5" fmla="*/ 65 h 372"/>
                  <a:gd name="T6" fmla="*/ 0 w 215"/>
                  <a:gd name="T7" fmla="*/ 65 h 372"/>
                  <a:gd name="T8" fmla="*/ 0 w 215"/>
                  <a:gd name="T9" fmla="*/ 71 h 372"/>
                  <a:gd name="T10" fmla="*/ 0 w 215"/>
                  <a:gd name="T11" fmla="*/ 71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5 h 372"/>
                  <a:gd name="T18" fmla="*/ 0 w 215"/>
                  <a:gd name="T19" fmla="*/ 5 h 372"/>
                  <a:gd name="T20" fmla="*/ 0 w 215"/>
                  <a:gd name="T21" fmla="*/ 32 h 372"/>
                  <a:gd name="T22" fmla="*/ 0 w 215"/>
                  <a:gd name="T23" fmla="*/ 32 h 372"/>
                  <a:gd name="T24" fmla="*/ 0 w 215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066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067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068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069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070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071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072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073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6 h 38"/>
                  <a:gd name="T2" fmla="*/ 0 w 37"/>
                  <a:gd name="T3" fmla="*/ 24 h 38"/>
                  <a:gd name="T4" fmla="*/ 0 w 37"/>
                  <a:gd name="T5" fmla="*/ 20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20 h 38"/>
                  <a:gd name="T30" fmla="*/ 0 w 37"/>
                  <a:gd name="T31" fmla="*/ 24 h 38"/>
                  <a:gd name="T32" fmla="*/ 0 w 37"/>
                  <a:gd name="T33" fmla="*/ 26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</p:grpSp>
        <p:grpSp>
          <p:nvGrpSpPr>
            <p:cNvPr id="11289" name="Group 316"/>
            <p:cNvGrpSpPr>
              <a:grpSpLocks/>
            </p:cNvGrpSpPr>
            <p:nvPr/>
          </p:nvGrpSpPr>
          <p:grpSpPr bwMode="auto">
            <a:xfrm>
              <a:off x="3348038" y="4254103"/>
              <a:ext cx="163116" cy="128588"/>
              <a:chOff x="4727" y="2506"/>
              <a:chExt cx="706" cy="1172"/>
            </a:xfrm>
          </p:grpSpPr>
          <p:sp>
            <p:nvSpPr>
              <p:cNvPr id="11918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33 h 135"/>
                  <a:gd name="T2" fmla="*/ 0 w 139"/>
                  <a:gd name="T3" fmla="*/ 22 h 135"/>
                  <a:gd name="T4" fmla="*/ 0 w 139"/>
                  <a:gd name="T5" fmla="*/ 22 h 135"/>
                  <a:gd name="T6" fmla="*/ 0 w 139"/>
                  <a:gd name="T7" fmla="*/ 11 h 135"/>
                  <a:gd name="T8" fmla="*/ 0 w 139"/>
                  <a:gd name="T9" fmla="*/ 11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33 h 135"/>
                  <a:gd name="T16" fmla="*/ 0 w 139"/>
                  <a:gd name="T17" fmla="*/ 33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919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246 h 1278"/>
                  <a:gd name="T2" fmla="*/ 0 w 1946"/>
                  <a:gd name="T3" fmla="*/ 19 h 1278"/>
                  <a:gd name="T4" fmla="*/ 0 w 1946"/>
                  <a:gd name="T5" fmla="*/ 19 h 1278"/>
                  <a:gd name="T6" fmla="*/ 0 w 1946"/>
                  <a:gd name="T7" fmla="*/ 18 h 1278"/>
                  <a:gd name="T8" fmla="*/ 0 w 1946"/>
                  <a:gd name="T9" fmla="*/ 16 h 1278"/>
                  <a:gd name="T10" fmla="*/ 0 w 1946"/>
                  <a:gd name="T11" fmla="*/ 14 h 1278"/>
                  <a:gd name="T12" fmla="*/ 0 w 1946"/>
                  <a:gd name="T13" fmla="*/ 12 h 1278"/>
                  <a:gd name="T14" fmla="*/ 0 w 1946"/>
                  <a:gd name="T15" fmla="*/ 10 h 1278"/>
                  <a:gd name="T16" fmla="*/ 0 w 1946"/>
                  <a:gd name="T17" fmla="*/ 9 h 1278"/>
                  <a:gd name="T18" fmla="*/ 0 w 1946"/>
                  <a:gd name="T19" fmla="*/ 8 h 1278"/>
                  <a:gd name="T20" fmla="*/ 0 w 1946"/>
                  <a:gd name="T21" fmla="*/ 6 h 1278"/>
                  <a:gd name="T22" fmla="*/ 0 w 1946"/>
                  <a:gd name="T23" fmla="*/ 4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4 h 1278"/>
                  <a:gd name="T52" fmla="*/ 0 w 1946"/>
                  <a:gd name="T53" fmla="*/ 6 h 1278"/>
                  <a:gd name="T54" fmla="*/ 0 w 1946"/>
                  <a:gd name="T55" fmla="*/ 8 h 1278"/>
                  <a:gd name="T56" fmla="*/ 0 w 1946"/>
                  <a:gd name="T57" fmla="*/ 9 h 1278"/>
                  <a:gd name="T58" fmla="*/ 0 w 1946"/>
                  <a:gd name="T59" fmla="*/ 10 h 1278"/>
                  <a:gd name="T60" fmla="*/ 0 w 1946"/>
                  <a:gd name="T61" fmla="*/ 12 h 1278"/>
                  <a:gd name="T62" fmla="*/ 0 w 1946"/>
                  <a:gd name="T63" fmla="*/ 14 h 1278"/>
                  <a:gd name="T64" fmla="*/ 0 w 1946"/>
                  <a:gd name="T65" fmla="*/ 16 h 1278"/>
                  <a:gd name="T66" fmla="*/ 0 w 1946"/>
                  <a:gd name="T67" fmla="*/ 18 h 1278"/>
                  <a:gd name="T68" fmla="*/ 0 w 1946"/>
                  <a:gd name="T69" fmla="*/ 19 h 1278"/>
                  <a:gd name="T70" fmla="*/ 0 w 1946"/>
                  <a:gd name="T71" fmla="*/ 19 h 1278"/>
                  <a:gd name="T72" fmla="*/ 0 w 1946"/>
                  <a:gd name="T73" fmla="*/ 246 h 1278"/>
                  <a:gd name="T74" fmla="*/ 0 w 1946"/>
                  <a:gd name="T75" fmla="*/ 246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920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921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922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923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924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925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926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927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928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929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930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931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932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933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934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935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20 h 102"/>
                  <a:gd name="T2" fmla="*/ 0 w 440"/>
                  <a:gd name="T3" fmla="*/ 18 h 102"/>
                  <a:gd name="T4" fmla="*/ 0 w 440"/>
                  <a:gd name="T5" fmla="*/ 16 h 102"/>
                  <a:gd name="T6" fmla="*/ 0 w 440"/>
                  <a:gd name="T7" fmla="*/ 14 h 102"/>
                  <a:gd name="T8" fmla="*/ 0 w 440"/>
                  <a:gd name="T9" fmla="*/ 13 h 102"/>
                  <a:gd name="T10" fmla="*/ 0 w 440"/>
                  <a:gd name="T11" fmla="*/ 10 h 102"/>
                  <a:gd name="T12" fmla="*/ 0 w 440"/>
                  <a:gd name="T13" fmla="*/ 9 h 102"/>
                  <a:gd name="T14" fmla="*/ 0 w 440"/>
                  <a:gd name="T15" fmla="*/ 8 h 102"/>
                  <a:gd name="T16" fmla="*/ 0 w 440"/>
                  <a:gd name="T17" fmla="*/ 6 h 102"/>
                  <a:gd name="T18" fmla="*/ 0 w 440"/>
                  <a:gd name="T19" fmla="*/ 4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4 h 102"/>
                  <a:gd name="T48" fmla="*/ 0 w 440"/>
                  <a:gd name="T49" fmla="*/ 6 h 102"/>
                  <a:gd name="T50" fmla="*/ 0 w 440"/>
                  <a:gd name="T51" fmla="*/ 8 h 102"/>
                  <a:gd name="T52" fmla="*/ 0 w 440"/>
                  <a:gd name="T53" fmla="*/ 9 h 102"/>
                  <a:gd name="T54" fmla="*/ 0 w 440"/>
                  <a:gd name="T55" fmla="*/ 10 h 102"/>
                  <a:gd name="T56" fmla="*/ 0 w 440"/>
                  <a:gd name="T57" fmla="*/ 13 h 102"/>
                  <a:gd name="T58" fmla="*/ 0 w 440"/>
                  <a:gd name="T59" fmla="*/ 14 h 102"/>
                  <a:gd name="T60" fmla="*/ 0 w 440"/>
                  <a:gd name="T61" fmla="*/ 16 h 102"/>
                  <a:gd name="T62" fmla="*/ 0 w 440"/>
                  <a:gd name="T63" fmla="*/ 18 h 102"/>
                  <a:gd name="T64" fmla="*/ 0 w 440"/>
                  <a:gd name="T65" fmla="*/ 20 h 102"/>
                  <a:gd name="T66" fmla="*/ 0 w 440"/>
                  <a:gd name="T67" fmla="*/ 20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936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3 h 168"/>
                  <a:gd name="T2" fmla="*/ 0 w 1847"/>
                  <a:gd name="T3" fmla="*/ 14 h 168"/>
                  <a:gd name="T4" fmla="*/ 0 w 1847"/>
                  <a:gd name="T5" fmla="*/ 16 h 168"/>
                  <a:gd name="T6" fmla="*/ 0 w 1847"/>
                  <a:gd name="T7" fmla="*/ 18 h 168"/>
                  <a:gd name="T8" fmla="*/ 0 w 1847"/>
                  <a:gd name="T9" fmla="*/ 20 h 168"/>
                  <a:gd name="T10" fmla="*/ 0 w 1847"/>
                  <a:gd name="T11" fmla="*/ 24 h 168"/>
                  <a:gd name="T12" fmla="*/ 0 w 1847"/>
                  <a:gd name="T13" fmla="*/ 27 h 168"/>
                  <a:gd name="T14" fmla="*/ 0 w 1847"/>
                  <a:gd name="T15" fmla="*/ 32 h 168"/>
                  <a:gd name="T16" fmla="*/ 0 w 1847"/>
                  <a:gd name="T17" fmla="*/ 34 h 168"/>
                  <a:gd name="T18" fmla="*/ 0 w 1847"/>
                  <a:gd name="T19" fmla="*/ 23 h 168"/>
                  <a:gd name="T20" fmla="*/ 0 w 1847"/>
                  <a:gd name="T21" fmla="*/ 23 h 168"/>
                  <a:gd name="T22" fmla="*/ 0 w 1847"/>
                  <a:gd name="T23" fmla="*/ 23 h 168"/>
                  <a:gd name="T24" fmla="*/ 0 w 1847"/>
                  <a:gd name="T25" fmla="*/ 23 h 168"/>
                  <a:gd name="T26" fmla="*/ 0 w 1847"/>
                  <a:gd name="T27" fmla="*/ 23 h 168"/>
                  <a:gd name="T28" fmla="*/ 0 w 1847"/>
                  <a:gd name="T29" fmla="*/ 23 h 168"/>
                  <a:gd name="T30" fmla="*/ 0 w 1847"/>
                  <a:gd name="T31" fmla="*/ 23 h 168"/>
                  <a:gd name="T32" fmla="*/ 0 w 1847"/>
                  <a:gd name="T33" fmla="*/ 23 h 168"/>
                  <a:gd name="T34" fmla="*/ 0 w 1847"/>
                  <a:gd name="T35" fmla="*/ 21 h 168"/>
                  <a:gd name="T36" fmla="*/ 0 w 1847"/>
                  <a:gd name="T37" fmla="*/ 17 h 168"/>
                  <a:gd name="T38" fmla="*/ 0 w 1847"/>
                  <a:gd name="T39" fmla="*/ 12 h 168"/>
                  <a:gd name="T40" fmla="*/ 0 w 1847"/>
                  <a:gd name="T41" fmla="*/ 9 h 168"/>
                  <a:gd name="T42" fmla="*/ 0 w 1847"/>
                  <a:gd name="T43" fmla="*/ 5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5 h 168"/>
                  <a:gd name="T58" fmla="*/ 0 w 1847"/>
                  <a:gd name="T59" fmla="*/ 9 h 168"/>
                  <a:gd name="T60" fmla="*/ 0 w 1847"/>
                  <a:gd name="T61" fmla="*/ 12 h 168"/>
                  <a:gd name="T62" fmla="*/ 0 w 1847"/>
                  <a:gd name="T63" fmla="*/ 17 h 168"/>
                  <a:gd name="T64" fmla="*/ 0 w 1847"/>
                  <a:gd name="T65" fmla="*/ 21 h 168"/>
                  <a:gd name="T66" fmla="*/ 0 w 1847"/>
                  <a:gd name="T67" fmla="*/ 23 h 168"/>
                  <a:gd name="T68" fmla="*/ 0 w 1847"/>
                  <a:gd name="T69" fmla="*/ 23 h 168"/>
                  <a:gd name="T70" fmla="*/ 0 w 1847"/>
                  <a:gd name="T71" fmla="*/ 23 h 168"/>
                  <a:gd name="T72" fmla="*/ 0 w 1847"/>
                  <a:gd name="T73" fmla="*/ 23 h 168"/>
                  <a:gd name="T74" fmla="*/ 0 w 1847"/>
                  <a:gd name="T75" fmla="*/ 23 h 168"/>
                  <a:gd name="T76" fmla="*/ 0 w 1847"/>
                  <a:gd name="T77" fmla="*/ 23 h 168"/>
                  <a:gd name="T78" fmla="*/ 0 w 1847"/>
                  <a:gd name="T79" fmla="*/ 23 h 168"/>
                  <a:gd name="T80" fmla="*/ 0 w 1847"/>
                  <a:gd name="T81" fmla="*/ 23 h 168"/>
                  <a:gd name="T82" fmla="*/ 0 w 1847"/>
                  <a:gd name="T83" fmla="*/ 34 h 168"/>
                  <a:gd name="T84" fmla="*/ 0 w 1847"/>
                  <a:gd name="T85" fmla="*/ 32 h 168"/>
                  <a:gd name="T86" fmla="*/ 0 w 1847"/>
                  <a:gd name="T87" fmla="*/ 27 h 168"/>
                  <a:gd name="T88" fmla="*/ 0 w 1847"/>
                  <a:gd name="T89" fmla="*/ 24 h 168"/>
                  <a:gd name="T90" fmla="*/ 0 w 1847"/>
                  <a:gd name="T91" fmla="*/ 20 h 168"/>
                  <a:gd name="T92" fmla="*/ 0 w 1847"/>
                  <a:gd name="T93" fmla="*/ 18 h 168"/>
                  <a:gd name="T94" fmla="*/ 0 w 1847"/>
                  <a:gd name="T95" fmla="*/ 16 h 168"/>
                  <a:gd name="T96" fmla="*/ 0 w 1847"/>
                  <a:gd name="T97" fmla="*/ 14 h 168"/>
                  <a:gd name="T98" fmla="*/ 0 w 1847"/>
                  <a:gd name="T99" fmla="*/ 13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937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938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939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940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941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942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943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944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945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946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947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948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949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950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951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952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953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954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955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956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957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958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959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960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961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962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963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964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965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966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967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968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969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970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971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972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973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974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975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976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42 h 372"/>
                  <a:gd name="T2" fmla="*/ 0 w 216"/>
                  <a:gd name="T3" fmla="*/ 42 h 372"/>
                  <a:gd name="T4" fmla="*/ 0 w 216"/>
                  <a:gd name="T5" fmla="*/ 65 h 372"/>
                  <a:gd name="T6" fmla="*/ 0 w 216"/>
                  <a:gd name="T7" fmla="*/ 65 h 372"/>
                  <a:gd name="T8" fmla="*/ 0 w 216"/>
                  <a:gd name="T9" fmla="*/ 71 h 372"/>
                  <a:gd name="T10" fmla="*/ 0 w 216"/>
                  <a:gd name="T11" fmla="*/ 71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5 h 372"/>
                  <a:gd name="T18" fmla="*/ 0 w 216"/>
                  <a:gd name="T19" fmla="*/ 5 h 372"/>
                  <a:gd name="T20" fmla="*/ 0 w 216"/>
                  <a:gd name="T21" fmla="*/ 32 h 372"/>
                  <a:gd name="T22" fmla="*/ 0 w 216"/>
                  <a:gd name="T23" fmla="*/ 32 h 372"/>
                  <a:gd name="T24" fmla="*/ 0 w 216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977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978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42 h 372"/>
                  <a:gd name="T2" fmla="*/ 0 w 217"/>
                  <a:gd name="T3" fmla="*/ 42 h 372"/>
                  <a:gd name="T4" fmla="*/ 0 w 217"/>
                  <a:gd name="T5" fmla="*/ 65 h 372"/>
                  <a:gd name="T6" fmla="*/ 0 w 217"/>
                  <a:gd name="T7" fmla="*/ 65 h 372"/>
                  <a:gd name="T8" fmla="*/ 0 w 217"/>
                  <a:gd name="T9" fmla="*/ 71 h 372"/>
                  <a:gd name="T10" fmla="*/ 0 w 217"/>
                  <a:gd name="T11" fmla="*/ 71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5 h 372"/>
                  <a:gd name="T18" fmla="*/ 0 w 217"/>
                  <a:gd name="T19" fmla="*/ 5 h 372"/>
                  <a:gd name="T20" fmla="*/ 0 w 217"/>
                  <a:gd name="T21" fmla="*/ 32 h 372"/>
                  <a:gd name="T22" fmla="*/ 0 w 217"/>
                  <a:gd name="T23" fmla="*/ 32 h 372"/>
                  <a:gd name="T24" fmla="*/ 0 w 217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979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980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981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982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983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984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985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986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987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42 h 372"/>
                  <a:gd name="T2" fmla="*/ 0 w 215"/>
                  <a:gd name="T3" fmla="*/ 42 h 372"/>
                  <a:gd name="T4" fmla="*/ 0 w 215"/>
                  <a:gd name="T5" fmla="*/ 65 h 372"/>
                  <a:gd name="T6" fmla="*/ 0 w 215"/>
                  <a:gd name="T7" fmla="*/ 65 h 372"/>
                  <a:gd name="T8" fmla="*/ 0 w 215"/>
                  <a:gd name="T9" fmla="*/ 71 h 372"/>
                  <a:gd name="T10" fmla="*/ 0 w 215"/>
                  <a:gd name="T11" fmla="*/ 71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5 h 372"/>
                  <a:gd name="T18" fmla="*/ 0 w 215"/>
                  <a:gd name="T19" fmla="*/ 5 h 372"/>
                  <a:gd name="T20" fmla="*/ 0 w 215"/>
                  <a:gd name="T21" fmla="*/ 32 h 372"/>
                  <a:gd name="T22" fmla="*/ 0 w 215"/>
                  <a:gd name="T23" fmla="*/ 32 h 372"/>
                  <a:gd name="T24" fmla="*/ 0 w 215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988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989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990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991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992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993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994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995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6 h 38"/>
                  <a:gd name="T2" fmla="*/ 0 w 37"/>
                  <a:gd name="T3" fmla="*/ 24 h 38"/>
                  <a:gd name="T4" fmla="*/ 0 w 37"/>
                  <a:gd name="T5" fmla="*/ 20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20 h 38"/>
                  <a:gd name="T30" fmla="*/ 0 w 37"/>
                  <a:gd name="T31" fmla="*/ 24 h 38"/>
                  <a:gd name="T32" fmla="*/ 0 w 37"/>
                  <a:gd name="T33" fmla="*/ 26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</p:grpSp>
        <p:grpSp>
          <p:nvGrpSpPr>
            <p:cNvPr id="11290" name="Group 316"/>
            <p:cNvGrpSpPr>
              <a:grpSpLocks/>
            </p:cNvGrpSpPr>
            <p:nvPr/>
          </p:nvGrpSpPr>
          <p:grpSpPr bwMode="auto">
            <a:xfrm>
              <a:off x="2051448" y="5154216"/>
              <a:ext cx="164306" cy="127397"/>
              <a:chOff x="4727" y="2506"/>
              <a:chExt cx="706" cy="1172"/>
            </a:xfrm>
          </p:grpSpPr>
          <p:sp>
            <p:nvSpPr>
              <p:cNvPr id="11840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33 h 135"/>
                  <a:gd name="T2" fmla="*/ 0 w 139"/>
                  <a:gd name="T3" fmla="*/ 22 h 135"/>
                  <a:gd name="T4" fmla="*/ 0 w 139"/>
                  <a:gd name="T5" fmla="*/ 22 h 135"/>
                  <a:gd name="T6" fmla="*/ 0 w 139"/>
                  <a:gd name="T7" fmla="*/ 11 h 135"/>
                  <a:gd name="T8" fmla="*/ 0 w 139"/>
                  <a:gd name="T9" fmla="*/ 11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33 h 135"/>
                  <a:gd name="T16" fmla="*/ 0 w 139"/>
                  <a:gd name="T17" fmla="*/ 33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841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246 h 1278"/>
                  <a:gd name="T2" fmla="*/ 0 w 1946"/>
                  <a:gd name="T3" fmla="*/ 19 h 1278"/>
                  <a:gd name="T4" fmla="*/ 0 w 1946"/>
                  <a:gd name="T5" fmla="*/ 19 h 1278"/>
                  <a:gd name="T6" fmla="*/ 0 w 1946"/>
                  <a:gd name="T7" fmla="*/ 18 h 1278"/>
                  <a:gd name="T8" fmla="*/ 0 w 1946"/>
                  <a:gd name="T9" fmla="*/ 16 h 1278"/>
                  <a:gd name="T10" fmla="*/ 0 w 1946"/>
                  <a:gd name="T11" fmla="*/ 14 h 1278"/>
                  <a:gd name="T12" fmla="*/ 0 w 1946"/>
                  <a:gd name="T13" fmla="*/ 12 h 1278"/>
                  <a:gd name="T14" fmla="*/ 0 w 1946"/>
                  <a:gd name="T15" fmla="*/ 10 h 1278"/>
                  <a:gd name="T16" fmla="*/ 0 w 1946"/>
                  <a:gd name="T17" fmla="*/ 9 h 1278"/>
                  <a:gd name="T18" fmla="*/ 0 w 1946"/>
                  <a:gd name="T19" fmla="*/ 8 h 1278"/>
                  <a:gd name="T20" fmla="*/ 0 w 1946"/>
                  <a:gd name="T21" fmla="*/ 6 h 1278"/>
                  <a:gd name="T22" fmla="*/ 0 w 1946"/>
                  <a:gd name="T23" fmla="*/ 4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4 h 1278"/>
                  <a:gd name="T52" fmla="*/ 0 w 1946"/>
                  <a:gd name="T53" fmla="*/ 6 h 1278"/>
                  <a:gd name="T54" fmla="*/ 0 w 1946"/>
                  <a:gd name="T55" fmla="*/ 8 h 1278"/>
                  <a:gd name="T56" fmla="*/ 0 w 1946"/>
                  <a:gd name="T57" fmla="*/ 9 h 1278"/>
                  <a:gd name="T58" fmla="*/ 0 w 1946"/>
                  <a:gd name="T59" fmla="*/ 10 h 1278"/>
                  <a:gd name="T60" fmla="*/ 0 w 1946"/>
                  <a:gd name="T61" fmla="*/ 12 h 1278"/>
                  <a:gd name="T62" fmla="*/ 0 w 1946"/>
                  <a:gd name="T63" fmla="*/ 14 h 1278"/>
                  <a:gd name="T64" fmla="*/ 0 w 1946"/>
                  <a:gd name="T65" fmla="*/ 16 h 1278"/>
                  <a:gd name="T66" fmla="*/ 0 w 1946"/>
                  <a:gd name="T67" fmla="*/ 18 h 1278"/>
                  <a:gd name="T68" fmla="*/ 0 w 1946"/>
                  <a:gd name="T69" fmla="*/ 19 h 1278"/>
                  <a:gd name="T70" fmla="*/ 0 w 1946"/>
                  <a:gd name="T71" fmla="*/ 19 h 1278"/>
                  <a:gd name="T72" fmla="*/ 0 w 1946"/>
                  <a:gd name="T73" fmla="*/ 246 h 1278"/>
                  <a:gd name="T74" fmla="*/ 0 w 1946"/>
                  <a:gd name="T75" fmla="*/ 246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842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843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844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845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846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847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848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849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850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851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852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853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854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855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856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857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20 h 102"/>
                  <a:gd name="T2" fmla="*/ 0 w 440"/>
                  <a:gd name="T3" fmla="*/ 18 h 102"/>
                  <a:gd name="T4" fmla="*/ 0 w 440"/>
                  <a:gd name="T5" fmla="*/ 16 h 102"/>
                  <a:gd name="T6" fmla="*/ 0 w 440"/>
                  <a:gd name="T7" fmla="*/ 14 h 102"/>
                  <a:gd name="T8" fmla="*/ 0 w 440"/>
                  <a:gd name="T9" fmla="*/ 13 h 102"/>
                  <a:gd name="T10" fmla="*/ 0 w 440"/>
                  <a:gd name="T11" fmla="*/ 10 h 102"/>
                  <a:gd name="T12" fmla="*/ 0 w 440"/>
                  <a:gd name="T13" fmla="*/ 9 h 102"/>
                  <a:gd name="T14" fmla="*/ 0 w 440"/>
                  <a:gd name="T15" fmla="*/ 8 h 102"/>
                  <a:gd name="T16" fmla="*/ 0 w 440"/>
                  <a:gd name="T17" fmla="*/ 6 h 102"/>
                  <a:gd name="T18" fmla="*/ 0 w 440"/>
                  <a:gd name="T19" fmla="*/ 4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4 h 102"/>
                  <a:gd name="T48" fmla="*/ 0 w 440"/>
                  <a:gd name="T49" fmla="*/ 6 h 102"/>
                  <a:gd name="T50" fmla="*/ 0 w 440"/>
                  <a:gd name="T51" fmla="*/ 8 h 102"/>
                  <a:gd name="T52" fmla="*/ 0 w 440"/>
                  <a:gd name="T53" fmla="*/ 9 h 102"/>
                  <a:gd name="T54" fmla="*/ 0 w 440"/>
                  <a:gd name="T55" fmla="*/ 10 h 102"/>
                  <a:gd name="T56" fmla="*/ 0 w 440"/>
                  <a:gd name="T57" fmla="*/ 13 h 102"/>
                  <a:gd name="T58" fmla="*/ 0 w 440"/>
                  <a:gd name="T59" fmla="*/ 14 h 102"/>
                  <a:gd name="T60" fmla="*/ 0 w 440"/>
                  <a:gd name="T61" fmla="*/ 16 h 102"/>
                  <a:gd name="T62" fmla="*/ 0 w 440"/>
                  <a:gd name="T63" fmla="*/ 18 h 102"/>
                  <a:gd name="T64" fmla="*/ 0 w 440"/>
                  <a:gd name="T65" fmla="*/ 20 h 102"/>
                  <a:gd name="T66" fmla="*/ 0 w 440"/>
                  <a:gd name="T67" fmla="*/ 20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858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3 h 168"/>
                  <a:gd name="T2" fmla="*/ 0 w 1847"/>
                  <a:gd name="T3" fmla="*/ 14 h 168"/>
                  <a:gd name="T4" fmla="*/ 0 w 1847"/>
                  <a:gd name="T5" fmla="*/ 16 h 168"/>
                  <a:gd name="T6" fmla="*/ 0 w 1847"/>
                  <a:gd name="T7" fmla="*/ 18 h 168"/>
                  <a:gd name="T8" fmla="*/ 0 w 1847"/>
                  <a:gd name="T9" fmla="*/ 20 h 168"/>
                  <a:gd name="T10" fmla="*/ 0 w 1847"/>
                  <a:gd name="T11" fmla="*/ 24 h 168"/>
                  <a:gd name="T12" fmla="*/ 0 w 1847"/>
                  <a:gd name="T13" fmla="*/ 27 h 168"/>
                  <a:gd name="T14" fmla="*/ 0 w 1847"/>
                  <a:gd name="T15" fmla="*/ 32 h 168"/>
                  <a:gd name="T16" fmla="*/ 0 w 1847"/>
                  <a:gd name="T17" fmla="*/ 34 h 168"/>
                  <a:gd name="T18" fmla="*/ 0 w 1847"/>
                  <a:gd name="T19" fmla="*/ 23 h 168"/>
                  <a:gd name="T20" fmla="*/ 0 w 1847"/>
                  <a:gd name="T21" fmla="*/ 23 h 168"/>
                  <a:gd name="T22" fmla="*/ 0 w 1847"/>
                  <a:gd name="T23" fmla="*/ 23 h 168"/>
                  <a:gd name="T24" fmla="*/ 0 w 1847"/>
                  <a:gd name="T25" fmla="*/ 23 h 168"/>
                  <a:gd name="T26" fmla="*/ 0 w 1847"/>
                  <a:gd name="T27" fmla="*/ 23 h 168"/>
                  <a:gd name="T28" fmla="*/ 0 w 1847"/>
                  <a:gd name="T29" fmla="*/ 23 h 168"/>
                  <a:gd name="T30" fmla="*/ 0 w 1847"/>
                  <a:gd name="T31" fmla="*/ 23 h 168"/>
                  <a:gd name="T32" fmla="*/ 0 w 1847"/>
                  <a:gd name="T33" fmla="*/ 23 h 168"/>
                  <a:gd name="T34" fmla="*/ 0 w 1847"/>
                  <a:gd name="T35" fmla="*/ 21 h 168"/>
                  <a:gd name="T36" fmla="*/ 0 w 1847"/>
                  <a:gd name="T37" fmla="*/ 17 h 168"/>
                  <a:gd name="T38" fmla="*/ 0 w 1847"/>
                  <a:gd name="T39" fmla="*/ 12 h 168"/>
                  <a:gd name="T40" fmla="*/ 0 w 1847"/>
                  <a:gd name="T41" fmla="*/ 9 h 168"/>
                  <a:gd name="T42" fmla="*/ 0 w 1847"/>
                  <a:gd name="T43" fmla="*/ 5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5 h 168"/>
                  <a:gd name="T58" fmla="*/ 0 w 1847"/>
                  <a:gd name="T59" fmla="*/ 9 h 168"/>
                  <a:gd name="T60" fmla="*/ 0 w 1847"/>
                  <a:gd name="T61" fmla="*/ 12 h 168"/>
                  <a:gd name="T62" fmla="*/ 0 w 1847"/>
                  <a:gd name="T63" fmla="*/ 17 h 168"/>
                  <a:gd name="T64" fmla="*/ 0 w 1847"/>
                  <a:gd name="T65" fmla="*/ 21 h 168"/>
                  <a:gd name="T66" fmla="*/ 0 w 1847"/>
                  <a:gd name="T67" fmla="*/ 23 h 168"/>
                  <a:gd name="T68" fmla="*/ 0 w 1847"/>
                  <a:gd name="T69" fmla="*/ 23 h 168"/>
                  <a:gd name="T70" fmla="*/ 0 w 1847"/>
                  <a:gd name="T71" fmla="*/ 23 h 168"/>
                  <a:gd name="T72" fmla="*/ 0 w 1847"/>
                  <a:gd name="T73" fmla="*/ 23 h 168"/>
                  <a:gd name="T74" fmla="*/ 0 w 1847"/>
                  <a:gd name="T75" fmla="*/ 23 h 168"/>
                  <a:gd name="T76" fmla="*/ 0 w 1847"/>
                  <a:gd name="T77" fmla="*/ 23 h 168"/>
                  <a:gd name="T78" fmla="*/ 0 w 1847"/>
                  <a:gd name="T79" fmla="*/ 23 h 168"/>
                  <a:gd name="T80" fmla="*/ 0 w 1847"/>
                  <a:gd name="T81" fmla="*/ 23 h 168"/>
                  <a:gd name="T82" fmla="*/ 0 w 1847"/>
                  <a:gd name="T83" fmla="*/ 34 h 168"/>
                  <a:gd name="T84" fmla="*/ 0 w 1847"/>
                  <a:gd name="T85" fmla="*/ 32 h 168"/>
                  <a:gd name="T86" fmla="*/ 0 w 1847"/>
                  <a:gd name="T87" fmla="*/ 27 h 168"/>
                  <a:gd name="T88" fmla="*/ 0 w 1847"/>
                  <a:gd name="T89" fmla="*/ 24 h 168"/>
                  <a:gd name="T90" fmla="*/ 0 w 1847"/>
                  <a:gd name="T91" fmla="*/ 20 h 168"/>
                  <a:gd name="T92" fmla="*/ 0 w 1847"/>
                  <a:gd name="T93" fmla="*/ 18 h 168"/>
                  <a:gd name="T94" fmla="*/ 0 w 1847"/>
                  <a:gd name="T95" fmla="*/ 16 h 168"/>
                  <a:gd name="T96" fmla="*/ 0 w 1847"/>
                  <a:gd name="T97" fmla="*/ 14 h 168"/>
                  <a:gd name="T98" fmla="*/ 0 w 1847"/>
                  <a:gd name="T99" fmla="*/ 13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859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860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861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862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863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864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865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866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867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868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869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870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871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872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873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874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875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876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877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878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879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880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881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882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883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884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885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886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887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888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889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890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891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892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893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894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895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896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897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898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42 h 372"/>
                  <a:gd name="T2" fmla="*/ 0 w 216"/>
                  <a:gd name="T3" fmla="*/ 42 h 372"/>
                  <a:gd name="T4" fmla="*/ 0 w 216"/>
                  <a:gd name="T5" fmla="*/ 65 h 372"/>
                  <a:gd name="T6" fmla="*/ 0 w 216"/>
                  <a:gd name="T7" fmla="*/ 65 h 372"/>
                  <a:gd name="T8" fmla="*/ 0 w 216"/>
                  <a:gd name="T9" fmla="*/ 71 h 372"/>
                  <a:gd name="T10" fmla="*/ 0 w 216"/>
                  <a:gd name="T11" fmla="*/ 71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5 h 372"/>
                  <a:gd name="T18" fmla="*/ 0 w 216"/>
                  <a:gd name="T19" fmla="*/ 5 h 372"/>
                  <a:gd name="T20" fmla="*/ 0 w 216"/>
                  <a:gd name="T21" fmla="*/ 32 h 372"/>
                  <a:gd name="T22" fmla="*/ 0 w 216"/>
                  <a:gd name="T23" fmla="*/ 32 h 372"/>
                  <a:gd name="T24" fmla="*/ 0 w 216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899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900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42 h 372"/>
                  <a:gd name="T2" fmla="*/ 0 w 217"/>
                  <a:gd name="T3" fmla="*/ 42 h 372"/>
                  <a:gd name="T4" fmla="*/ 0 w 217"/>
                  <a:gd name="T5" fmla="*/ 65 h 372"/>
                  <a:gd name="T6" fmla="*/ 0 w 217"/>
                  <a:gd name="T7" fmla="*/ 65 h 372"/>
                  <a:gd name="T8" fmla="*/ 0 w 217"/>
                  <a:gd name="T9" fmla="*/ 71 h 372"/>
                  <a:gd name="T10" fmla="*/ 0 w 217"/>
                  <a:gd name="T11" fmla="*/ 71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5 h 372"/>
                  <a:gd name="T18" fmla="*/ 0 w 217"/>
                  <a:gd name="T19" fmla="*/ 5 h 372"/>
                  <a:gd name="T20" fmla="*/ 0 w 217"/>
                  <a:gd name="T21" fmla="*/ 32 h 372"/>
                  <a:gd name="T22" fmla="*/ 0 w 217"/>
                  <a:gd name="T23" fmla="*/ 32 h 372"/>
                  <a:gd name="T24" fmla="*/ 0 w 217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901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902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903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904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905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906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907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908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909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42 h 372"/>
                  <a:gd name="T2" fmla="*/ 0 w 215"/>
                  <a:gd name="T3" fmla="*/ 42 h 372"/>
                  <a:gd name="T4" fmla="*/ 0 w 215"/>
                  <a:gd name="T5" fmla="*/ 65 h 372"/>
                  <a:gd name="T6" fmla="*/ 0 w 215"/>
                  <a:gd name="T7" fmla="*/ 65 h 372"/>
                  <a:gd name="T8" fmla="*/ 0 w 215"/>
                  <a:gd name="T9" fmla="*/ 71 h 372"/>
                  <a:gd name="T10" fmla="*/ 0 w 215"/>
                  <a:gd name="T11" fmla="*/ 71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5 h 372"/>
                  <a:gd name="T18" fmla="*/ 0 w 215"/>
                  <a:gd name="T19" fmla="*/ 5 h 372"/>
                  <a:gd name="T20" fmla="*/ 0 w 215"/>
                  <a:gd name="T21" fmla="*/ 32 h 372"/>
                  <a:gd name="T22" fmla="*/ 0 w 215"/>
                  <a:gd name="T23" fmla="*/ 32 h 372"/>
                  <a:gd name="T24" fmla="*/ 0 w 215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910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911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912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913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914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915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916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917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6 h 38"/>
                  <a:gd name="T2" fmla="*/ 0 w 37"/>
                  <a:gd name="T3" fmla="*/ 24 h 38"/>
                  <a:gd name="T4" fmla="*/ 0 w 37"/>
                  <a:gd name="T5" fmla="*/ 20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20 h 38"/>
                  <a:gd name="T30" fmla="*/ 0 w 37"/>
                  <a:gd name="T31" fmla="*/ 24 h 38"/>
                  <a:gd name="T32" fmla="*/ 0 w 37"/>
                  <a:gd name="T33" fmla="*/ 26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</p:grpSp>
        <p:grpSp>
          <p:nvGrpSpPr>
            <p:cNvPr id="11291" name="Group 316"/>
            <p:cNvGrpSpPr>
              <a:grpSpLocks/>
            </p:cNvGrpSpPr>
            <p:nvPr/>
          </p:nvGrpSpPr>
          <p:grpSpPr bwMode="auto">
            <a:xfrm>
              <a:off x="102394" y="1665685"/>
              <a:ext cx="163116" cy="127397"/>
              <a:chOff x="4727" y="2506"/>
              <a:chExt cx="706" cy="1172"/>
            </a:xfrm>
          </p:grpSpPr>
          <p:sp>
            <p:nvSpPr>
              <p:cNvPr id="11762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33 h 135"/>
                  <a:gd name="T2" fmla="*/ 0 w 139"/>
                  <a:gd name="T3" fmla="*/ 22 h 135"/>
                  <a:gd name="T4" fmla="*/ 0 w 139"/>
                  <a:gd name="T5" fmla="*/ 22 h 135"/>
                  <a:gd name="T6" fmla="*/ 0 w 139"/>
                  <a:gd name="T7" fmla="*/ 11 h 135"/>
                  <a:gd name="T8" fmla="*/ 0 w 139"/>
                  <a:gd name="T9" fmla="*/ 11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33 h 135"/>
                  <a:gd name="T16" fmla="*/ 0 w 139"/>
                  <a:gd name="T17" fmla="*/ 33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763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246 h 1278"/>
                  <a:gd name="T2" fmla="*/ 0 w 1946"/>
                  <a:gd name="T3" fmla="*/ 19 h 1278"/>
                  <a:gd name="T4" fmla="*/ 0 w 1946"/>
                  <a:gd name="T5" fmla="*/ 19 h 1278"/>
                  <a:gd name="T6" fmla="*/ 0 w 1946"/>
                  <a:gd name="T7" fmla="*/ 18 h 1278"/>
                  <a:gd name="T8" fmla="*/ 0 w 1946"/>
                  <a:gd name="T9" fmla="*/ 16 h 1278"/>
                  <a:gd name="T10" fmla="*/ 0 w 1946"/>
                  <a:gd name="T11" fmla="*/ 14 h 1278"/>
                  <a:gd name="T12" fmla="*/ 0 w 1946"/>
                  <a:gd name="T13" fmla="*/ 12 h 1278"/>
                  <a:gd name="T14" fmla="*/ 0 w 1946"/>
                  <a:gd name="T15" fmla="*/ 10 h 1278"/>
                  <a:gd name="T16" fmla="*/ 0 w 1946"/>
                  <a:gd name="T17" fmla="*/ 9 h 1278"/>
                  <a:gd name="T18" fmla="*/ 0 w 1946"/>
                  <a:gd name="T19" fmla="*/ 8 h 1278"/>
                  <a:gd name="T20" fmla="*/ 0 w 1946"/>
                  <a:gd name="T21" fmla="*/ 6 h 1278"/>
                  <a:gd name="T22" fmla="*/ 0 w 1946"/>
                  <a:gd name="T23" fmla="*/ 4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4 h 1278"/>
                  <a:gd name="T52" fmla="*/ 0 w 1946"/>
                  <a:gd name="T53" fmla="*/ 6 h 1278"/>
                  <a:gd name="T54" fmla="*/ 0 w 1946"/>
                  <a:gd name="T55" fmla="*/ 8 h 1278"/>
                  <a:gd name="T56" fmla="*/ 0 w 1946"/>
                  <a:gd name="T57" fmla="*/ 9 h 1278"/>
                  <a:gd name="T58" fmla="*/ 0 w 1946"/>
                  <a:gd name="T59" fmla="*/ 10 h 1278"/>
                  <a:gd name="T60" fmla="*/ 0 w 1946"/>
                  <a:gd name="T61" fmla="*/ 12 h 1278"/>
                  <a:gd name="T62" fmla="*/ 0 w 1946"/>
                  <a:gd name="T63" fmla="*/ 14 h 1278"/>
                  <a:gd name="T64" fmla="*/ 0 w 1946"/>
                  <a:gd name="T65" fmla="*/ 16 h 1278"/>
                  <a:gd name="T66" fmla="*/ 0 w 1946"/>
                  <a:gd name="T67" fmla="*/ 18 h 1278"/>
                  <a:gd name="T68" fmla="*/ 0 w 1946"/>
                  <a:gd name="T69" fmla="*/ 19 h 1278"/>
                  <a:gd name="T70" fmla="*/ 0 w 1946"/>
                  <a:gd name="T71" fmla="*/ 19 h 1278"/>
                  <a:gd name="T72" fmla="*/ 0 w 1946"/>
                  <a:gd name="T73" fmla="*/ 246 h 1278"/>
                  <a:gd name="T74" fmla="*/ 0 w 1946"/>
                  <a:gd name="T75" fmla="*/ 246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764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765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766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767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768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769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770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771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772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773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774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775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776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777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778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779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20 h 102"/>
                  <a:gd name="T2" fmla="*/ 0 w 440"/>
                  <a:gd name="T3" fmla="*/ 18 h 102"/>
                  <a:gd name="T4" fmla="*/ 0 w 440"/>
                  <a:gd name="T5" fmla="*/ 16 h 102"/>
                  <a:gd name="T6" fmla="*/ 0 w 440"/>
                  <a:gd name="T7" fmla="*/ 14 h 102"/>
                  <a:gd name="T8" fmla="*/ 0 w 440"/>
                  <a:gd name="T9" fmla="*/ 13 h 102"/>
                  <a:gd name="T10" fmla="*/ 0 w 440"/>
                  <a:gd name="T11" fmla="*/ 10 h 102"/>
                  <a:gd name="T12" fmla="*/ 0 w 440"/>
                  <a:gd name="T13" fmla="*/ 9 h 102"/>
                  <a:gd name="T14" fmla="*/ 0 w 440"/>
                  <a:gd name="T15" fmla="*/ 8 h 102"/>
                  <a:gd name="T16" fmla="*/ 0 w 440"/>
                  <a:gd name="T17" fmla="*/ 6 h 102"/>
                  <a:gd name="T18" fmla="*/ 0 w 440"/>
                  <a:gd name="T19" fmla="*/ 4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4 h 102"/>
                  <a:gd name="T48" fmla="*/ 0 w 440"/>
                  <a:gd name="T49" fmla="*/ 6 h 102"/>
                  <a:gd name="T50" fmla="*/ 0 w 440"/>
                  <a:gd name="T51" fmla="*/ 8 h 102"/>
                  <a:gd name="T52" fmla="*/ 0 w 440"/>
                  <a:gd name="T53" fmla="*/ 9 h 102"/>
                  <a:gd name="T54" fmla="*/ 0 w 440"/>
                  <a:gd name="T55" fmla="*/ 10 h 102"/>
                  <a:gd name="T56" fmla="*/ 0 w 440"/>
                  <a:gd name="T57" fmla="*/ 13 h 102"/>
                  <a:gd name="T58" fmla="*/ 0 w 440"/>
                  <a:gd name="T59" fmla="*/ 14 h 102"/>
                  <a:gd name="T60" fmla="*/ 0 w 440"/>
                  <a:gd name="T61" fmla="*/ 16 h 102"/>
                  <a:gd name="T62" fmla="*/ 0 w 440"/>
                  <a:gd name="T63" fmla="*/ 18 h 102"/>
                  <a:gd name="T64" fmla="*/ 0 w 440"/>
                  <a:gd name="T65" fmla="*/ 20 h 102"/>
                  <a:gd name="T66" fmla="*/ 0 w 440"/>
                  <a:gd name="T67" fmla="*/ 20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780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3 h 168"/>
                  <a:gd name="T2" fmla="*/ 0 w 1847"/>
                  <a:gd name="T3" fmla="*/ 14 h 168"/>
                  <a:gd name="T4" fmla="*/ 0 w 1847"/>
                  <a:gd name="T5" fmla="*/ 16 h 168"/>
                  <a:gd name="T6" fmla="*/ 0 w 1847"/>
                  <a:gd name="T7" fmla="*/ 18 h 168"/>
                  <a:gd name="T8" fmla="*/ 0 w 1847"/>
                  <a:gd name="T9" fmla="*/ 20 h 168"/>
                  <a:gd name="T10" fmla="*/ 0 w 1847"/>
                  <a:gd name="T11" fmla="*/ 24 h 168"/>
                  <a:gd name="T12" fmla="*/ 0 w 1847"/>
                  <a:gd name="T13" fmla="*/ 27 h 168"/>
                  <a:gd name="T14" fmla="*/ 0 w 1847"/>
                  <a:gd name="T15" fmla="*/ 32 h 168"/>
                  <a:gd name="T16" fmla="*/ 0 w 1847"/>
                  <a:gd name="T17" fmla="*/ 34 h 168"/>
                  <a:gd name="T18" fmla="*/ 0 w 1847"/>
                  <a:gd name="T19" fmla="*/ 23 h 168"/>
                  <a:gd name="T20" fmla="*/ 0 w 1847"/>
                  <a:gd name="T21" fmla="*/ 23 h 168"/>
                  <a:gd name="T22" fmla="*/ 0 w 1847"/>
                  <a:gd name="T23" fmla="*/ 23 h 168"/>
                  <a:gd name="T24" fmla="*/ 0 w 1847"/>
                  <a:gd name="T25" fmla="*/ 23 h 168"/>
                  <a:gd name="T26" fmla="*/ 0 w 1847"/>
                  <a:gd name="T27" fmla="*/ 23 h 168"/>
                  <a:gd name="T28" fmla="*/ 0 w 1847"/>
                  <a:gd name="T29" fmla="*/ 23 h 168"/>
                  <a:gd name="T30" fmla="*/ 0 w 1847"/>
                  <a:gd name="T31" fmla="*/ 23 h 168"/>
                  <a:gd name="T32" fmla="*/ 0 w 1847"/>
                  <a:gd name="T33" fmla="*/ 23 h 168"/>
                  <a:gd name="T34" fmla="*/ 0 w 1847"/>
                  <a:gd name="T35" fmla="*/ 21 h 168"/>
                  <a:gd name="T36" fmla="*/ 0 w 1847"/>
                  <a:gd name="T37" fmla="*/ 17 h 168"/>
                  <a:gd name="T38" fmla="*/ 0 w 1847"/>
                  <a:gd name="T39" fmla="*/ 12 h 168"/>
                  <a:gd name="T40" fmla="*/ 0 w 1847"/>
                  <a:gd name="T41" fmla="*/ 9 h 168"/>
                  <a:gd name="T42" fmla="*/ 0 w 1847"/>
                  <a:gd name="T43" fmla="*/ 5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5 h 168"/>
                  <a:gd name="T58" fmla="*/ 0 w 1847"/>
                  <a:gd name="T59" fmla="*/ 9 h 168"/>
                  <a:gd name="T60" fmla="*/ 0 w 1847"/>
                  <a:gd name="T61" fmla="*/ 12 h 168"/>
                  <a:gd name="T62" fmla="*/ 0 w 1847"/>
                  <a:gd name="T63" fmla="*/ 17 h 168"/>
                  <a:gd name="T64" fmla="*/ 0 w 1847"/>
                  <a:gd name="T65" fmla="*/ 21 h 168"/>
                  <a:gd name="T66" fmla="*/ 0 w 1847"/>
                  <a:gd name="T67" fmla="*/ 23 h 168"/>
                  <a:gd name="T68" fmla="*/ 0 w 1847"/>
                  <a:gd name="T69" fmla="*/ 23 h 168"/>
                  <a:gd name="T70" fmla="*/ 0 w 1847"/>
                  <a:gd name="T71" fmla="*/ 23 h 168"/>
                  <a:gd name="T72" fmla="*/ 0 w 1847"/>
                  <a:gd name="T73" fmla="*/ 23 h 168"/>
                  <a:gd name="T74" fmla="*/ 0 w 1847"/>
                  <a:gd name="T75" fmla="*/ 23 h 168"/>
                  <a:gd name="T76" fmla="*/ 0 w 1847"/>
                  <a:gd name="T77" fmla="*/ 23 h 168"/>
                  <a:gd name="T78" fmla="*/ 0 w 1847"/>
                  <a:gd name="T79" fmla="*/ 23 h 168"/>
                  <a:gd name="T80" fmla="*/ 0 w 1847"/>
                  <a:gd name="T81" fmla="*/ 23 h 168"/>
                  <a:gd name="T82" fmla="*/ 0 w 1847"/>
                  <a:gd name="T83" fmla="*/ 34 h 168"/>
                  <a:gd name="T84" fmla="*/ 0 w 1847"/>
                  <a:gd name="T85" fmla="*/ 32 h 168"/>
                  <a:gd name="T86" fmla="*/ 0 w 1847"/>
                  <a:gd name="T87" fmla="*/ 27 h 168"/>
                  <a:gd name="T88" fmla="*/ 0 w 1847"/>
                  <a:gd name="T89" fmla="*/ 24 h 168"/>
                  <a:gd name="T90" fmla="*/ 0 w 1847"/>
                  <a:gd name="T91" fmla="*/ 20 h 168"/>
                  <a:gd name="T92" fmla="*/ 0 w 1847"/>
                  <a:gd name="T93" fmla="*/ 18 h 168"/>
                  <a:gd name="T94" fmla="*/ 0 w 1847"/>
                  <a:gd name="T95" fmla="*/ 16 h 168"/>
                  <a:gd name="T96" fmla="*/ 0 w 1847"/>
                  <a:gd name="T97" fmla="*/ 14 h 168"/>
                  <a:gd name="T98" fmla="*/ 0 w 1847"/>
                  <a:gd name="T99" fmla="*/ 13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781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782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783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784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785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786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787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788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789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790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791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792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793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794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795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796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797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798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799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800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801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802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803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804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805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806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807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808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809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810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811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812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813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814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815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816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817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818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819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820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42 h 372"/>
                  <a:gd name="T2" fmla="*/ 0 w 216"/>
                  <a:gd name="T3" fmla="*/ 42 h 372"/>
                  <a:gd name="T4" fmla="*/ 0 w 216"/>
                  <a:gd name="T5" fmla="*/ 65 h 372"/>
                  <a:gd name="T6" fmla="*/ 0 w 216"/>
                  <a:gd name="T7" fmla="*/ 65 h 372"/>
                  <a:gd name="T8" fmla="*/ 0 w 216"/>
                  <a:gd name="T9" fmla="*/ 71 h 372"/>
                  <a:gd name="T10" fmla="*/ 0 w 216"/>
                  <a:gd name="T11" fmla="*/ 71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5 h 372"/>
                  <a:gd name="T18" fmla="*/ 0 w 216"/>
                  <a:gd name="T19" fmla="*/ 5 h 372"/>
                  <a:gd name="T20" fmla="*/ 0 w 216"/>
                  <a:gd name="T21" fmla="*/ 32 h 372"/>
                  <a:gd name="T22" fmla="*/ 0 w 216"/>
                  <a:gd name="T23" fmla="*/ 32 h 372"/>
                  <a:gd name="T24" fmla="*/ 0 w 216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821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822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42 h 372"/>
                  <a:gd name="T2" fmla="*/ 0 w 217"/>
                  <a:gd name="T3" fmla="*/ 42 h 372"/>
                  <a:gd name="T4" fmla="*/ 0 w 217"/>
                  <a:gd name="T5" fmla="*/ 65 h 372"/>
                  <a:gd name="T6" fmla="*/ 0 w 217"/>
                  <a:gd name="T7" fmla="*/ 65 h 372"/>
                  <a:gd name="T8" fmla="*/ 0 w 217"/>
                  <a:gd name="T9" fmla="*/ 71 h 372"/>
                  <a:gd name="T10" fmla="*/ 0 w 217"/>
                  <a:gd name="T11" fmla="*/ 71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5 h 372"/>
                  <a:gd name="T18" fmla="*/ 0 w 217"/>
                  <a:gd name="T19" fmla="*/ 5 h 372"/>
                  <a:gd name="T20" fmla="*/ 0 w 217"/>
                  <a:gd name="T21" fmla="*/ 32 h 372"/>
                  <a:gd name="T22" fmla="*/ 0 w 217"/>
                  <a:gd name="T23" fmla="*/ 32 h 372"/>
                  <a:gd name="T24" fmla="*/ 0 w 217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823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824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825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826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827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828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829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830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831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42 h 372"/>
                  <a:gd name="T2" fmla="*/ 0 w 215"/>
                  <a:gd name="T3" fmla="*/ 42 h 372"/>
                  <a:gd name="T4" fmla="*/ 0 w 215"/>
                  <a:gd name="T5" fmla="*/ 65 h 372"/>
                  <a:gd name="T6" fmla="*/ 0 w 215"/>
                  <a:gd name="T7" fmla="*/ 65 h 372"/>
                  <a:gd name="T8" fmla="*/ 0 w 215"/>
                  <a:gd name="T9" fmla="*/ 71 h 372"/>
                  <a:gd name="T10" fmla="*/ 0 w 215"/>
                  <a:gd name="T11" fmla="*/ 71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5 h 372"/>
                  <a:gd name="T18" fmla="*/ 0 w 215"/>
                  <a:gd name="T19" fmla="*/ 5 h 372"/>
                  <a:gd name="T20" fmla="*/ 0 w 215"/>
                  <a:gd name="T21" fmla="*/ 32 h 372"/>
                  <a:gd name="T22" fmla="*/ 0 w 215"/>
                  <a:gd name="T23" fmla="*/ 32 h 372"/>
                  <a:gd name="T24" fmla="*/ 0 w 215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832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833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834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835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836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837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838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839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6 h 38"/>
                  <a:gd name="T2" fmla="*/ 0 w 37"/>
                  <a:gd name="T3" fmla="*/ 24 h 38"/>
                  <a:gd name="T4" fmla="*/ 0 w 37"/>
                  <a:gd name="T5" fmla="*/ 20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20 h 38"/>
                  <a:gd name="T30" fmla="*/ 0 w 37"/>
                  <a:gd name="T31" fmla="*/ 24 h 38"/>
                  <a:gd name="T32" fmla="*/ 0 w 37"/>
                  <a:gd name="T33" fmla="*/ 26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</p:grpSp>
        <p:grpSp>
          <p:nvGrpSpPr>
            <p:cNvPr id="11292" name="Group 316"/>
            <p:cNvGrpSpPr>
              <a:grpSpLocks/>
            </p:cNvGrpSpPr>
            <p:nvPr/>
          </p:nvGrpSpPr>
          <p:grpSpPr bwMode="auto">
            <a:xfrm>
              <a:off x="251223" y="2205038"/>
              <a:ext cx="163115" cy="127397"/>
              <a:chOff x="4727" y="2506"/>
              <a:chExt cx="706" cy="1172"/>
            </a:xfrm>
          </p:grpSpPr>
          <p:sp>
            <p:nvSpPr>
              <p:cNvPr id="11684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33 h 135"/>
                  <a:gd name="T2" fmla="*/ 0 w 139"/>
                  <a:gd name="T3" fmla="*/ 22 h 135"/>
                  <a:gd name="T4" fmla="*/ 0 w 139"/>
                  <a:gd name="T5" fmla="*/ 22 h 135"/>
                  <a:gd name="T6" fmla="*/ 0 w 139"/>
                  <a:gd name="T7" fmla="*/ 11 h 135"/>
                  <a:gd name="T8" fmla="*/ 0 w 139"/>
                  <a:gd name="T9" fmla="*/ 11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33 h 135"/>
                  <a:gd name="T16" fmla="*/ 0 w 139"/>
                  <a:gd name="T17" fmla="*/ 33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685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246 h 1278"/>
                  <a:gd name="T2" fmla="*/ 0 w 1946"/>
                  <a:gd name="T3" fmla="*/ 19 h 1278"/>
                  <a:gd name="T4" fmla="*/ 0 w 1946"/>
                  <a:gd name="T5" fmla="*/ 19 h 1278"/>
                  <a:gd name="T6" fmla="*/ 0 w 1946"/>
                  <a:gd name="T7" fmla="*/ 18 h 1278"/>
                  <a:gd name="T8" fmla="*/ 0 w 1946"/>
                  <a:gd name="T9" fmla="*/ 16 h 1278"/>
                  <a:gd name="T10" fmla="*/ 0 w 1946"/>
                  <a:gd name="T11" fmla="*/ 14 h 1278"/>
                  <a:gd name="T12" fmla="*/ 0 w 1946"/>
                  <a:gd name="T13" fmla="*/ 12 h 1278"/>
                  <a:gd name="T14" fmla="*/ 0 w 1946"/>
                  <a:gd name="T15" fmla="*/ 10 h 1278"/>
                  <a:gd name="T16" fmla="*/ 0 w 1946"/>
                  <a:gd name="T17" fmla="*/ 9 h 1278"/>
                  <a:gd name="T18" fmla="*/ 0 w 1946"/>
                  <a:gd name="T19" fmla="*/ 8 h 1278"/>
                  <a:gd name="T20" fmla="*/ 0 w 1946"/>
                  <a:gd name="T21" fmla="*/ 6 h 1278"/>
                  <a:gd name="T22" fmla="*/ 0 w 1946"/>
                  <a:gd name="T23" fmla="*/ 4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4 h 1278"/>
                  <a:gd name="T52" fmla="*/ 0 w 1946"/>
                  <a:gd name="T53" fmla="*/ 6 h 1278"/>
                  <a:gd name="T54" fmla="*/ 0 w 1946"/>
                  <a:gd name="T55" fmla="*/ 8 h 1278"/>
                  <a:gd name="T56" fmla="*/ 0 w 1946"/>
                  <a:gd name="T57" fmla="*/ 9 h 1278"/>
                  <a:gd name="T58" fmla="*/ 0 w 1946"/>
                  <a:gd name="T59" fmla="*/ 10 h 1278"/>
                  <a:gd name="T60" fmla="*/ 0 w 1946"/>
                  <a:gd name="T61" fmla="*/ 12 h 1278"/>
                  <a:gd name="T62" fmla="*/ 0 w 1946"/>
                  <a:gd name="T63" fmla="*/ 14 h 1278"/>
                  <a:gd name="T64" fmla="*/ 0 w 1946"/>
                  <a:gd name="T65" fmla="*/ 16 h 1278"/>
                  <a:gd name="T66" fmla="*/ 0 w 1946"/>
                  <a:gd name="T67" fmla="*/ 18 h 1278"/>
                  <a:gd name="T68" fmla="*/ 0 w 1946"/>
                  <a:gd name="T69" fmla="*/ 19 h 1278"/>
                  <a:gd name="T70" fmla="*/ 0 w 1946"/>
                  <a:gd name="T71" fmla="*/ 19 h 1278"/>
                  <a:gd name="T72" fmla="*/ 0 w 1946"/>
                  <a:gd name="T73" fmla="*/ 246 h 1278"/>
                  <a:gd name="T74" fmla="*/ 0 w 1946"/>
                  <a:gd name="T75" fmla="*/ 246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686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687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688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689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690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691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692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693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694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695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696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697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698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699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700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701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20 h 102"/>
                  <a:gd name="T2" fmla="*/ 0 w 440"/>
                  <a:gd name="T3" fmla="*/ 18 h 102"/>
                  <a:gd name="T4" fmla="*/ 0 w 440"/>
                  <a:gd name="T5" fmla="*/ 16 h 102"/>
                  <a:gd name="T6" fmla="*/ 0 w 440"/>
                  <a:gd name="T7" fmla="*/ 14 h 102"/>
                  <a:gd name="T8" fmla="*/ 0 w 440"/>
                  <a:gd name="T9" fmla="*/ 13 h 102"/>
                  <a:gd name="T10" fmla="*/ 0 w 440"/>
                  <a:gd name="T11" fmla="*/ 10 h 102"/>
                  <a:gd name="T12" fmla="*/ 0 w 440"/>
                  <a:gd name="T13" fmla="*/ 9 h 102"/>
                  <a:gd name="T14" fmla="*/ 0 w 440"/>
                  <a:gd name="T15" fmla="*/ 8 h 102"/>
                  <a:gd name="T16" fmla="*/ 0 w 440"/>
                  <a:gd name="T17" fmla="*/ 6 h 102"/>
                  <a:gd name="T18" fmla="*/ 0 w 440"/>
                  <a:gd name="T19" fmla="*/ 4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4 h 102"/>
                  <a:gd name="T48" fmla="*/ 0 w 440"/>
                  <a:gd name="T49" fmla="*/ 6 h 102"/>
                  <a:gd name="T50" fmla="*/ 0 w 440"/>
                  <a:gd name="T51" fmla="*/ 8 h 102"/>
                  <a:gd name="T52" fmla="*/ 0 w 440"/>
                  <a:gd name="T53" fmla="*/ 9 h 102"/>
                  <a:gd name="T54" fmla="*/ 0 w 440"/>
                  <a:gd name="T55" fmla="*/ 10 h 102"/>
                  <a:gd name="T56" fmla="*/ 0 w 440"/>
                  <a:gd name="T57" fmla="*/ 13 h 102"/>
                  <a:gd name="T58" fmla="*/ 0 w 440"/>
                  <a:gd name="T59" fmla="*/ 14 h 102"/>
                  <a:gd name="T60" fmla="*/ 0 w 440"/>
                  <a:gd name="T61" fmla="*/ 16 h 102"/>
                  <a:gd name="T62" fmla="*/ 0 w 440"/>
                  <a:gd name="T63" fmla="*/ 18 h 102"/>
                  <a:gd name="T64" fmla="*/ 0 w 440"/>
                  <a:gd name="T65" fmla="*/ 20 h 102"/>
                  <a:gd name="T66" fmla="*/ 0 w 440"/>
                  <a:gd name="T67" fmla="*/ 20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702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3 h 168"/>
                  <a:gd name="T2" fmla="*/ 0 w 1847"/>
                  <a:gd name="T3" fmla="*/ 14 h 168"/>
                  <a:gd name="T4" fmla="*/ 0 w 1847"/>
                  <a:gd name="T5" fmla="*/ 16 h 168"/>
                  <a:gd name="T6" fmla="*/ 0 w 1847"/>
                  <a:gd name="T7" fmla="*/ 18 h 168"/>
                  <a:gd name="T8" fmla="*/ 0 w 1847"/>
                  <a:gd name="T9" fmla="*/ 20 h 168"/>
                  <a:gd name="T10" fmla="*/ 0 w 1847"/>
                  <a:gd name="T11" fmla="*/ 24 h 168"/>
                  <a:gd name="T12" fmla="*/ 0 w 1847"/>
                  <a:gd name="T13" fmla="*/ 27 h 168"/>
                  <a:gd name="T14" fmla="*/ 0 w 1847"/>
                  <a:gd name="T15" fmla="*/ 32 h 168"/>
                  <a:gd name="T16" fmla="*/ 0 w 1847"/>
                  <a:gd name="T17" fmla="*/ 34 h 168"/>
                  <a:gd name="T18" fmla="*/ 0 w 1847"/>
                  <a:gd name="T19" fmla="*/ 23 h 168"/>
                  <a:gd name="T20" fmla="*/ 0 w 1847"/>
                  <a:gd name="T21" fmla="*/ 23 h 168"/>
                  <a:gd name="T22" fmla="*/ 0 w 1847"/>
                  <a:gd name="T23" fmla="*/ 23 h 168"/>
                  <a:gd name="T24" fmla="*/ 0 w 1847"/>
                  <a:gd name="T25" fmla="*/ 23 h 168"/>
                  <a:gd name="T26" fmla="*/ 0 w 1847"/>
                  <a:gd name="T27" fmla="*/ 23 h 168"/>
                  <a:gd name="T28" fmla="*/ 0 w 1847"/>
                  <a:gd name="T29" fmla="*/ 23 h 168"/>
                  <a:gd name="T30" fmla="*/ 0 w 1847"/>
                  <a:gd name="T31" fmla="*/ 23 h 168"/>
                  <a:gd name="T32" fmla="*/ 0 w 1847"/>
                  <a:gd name="T33" fmla="*/ 23 h 168"/>
                  <a:gd name="T34" fmla="*/ 0 w 1847"/>
                  <a:gd name="T35" fmla="*/ 21 h 168"/>
                  <a:gd name="T36" fmla="*/ 0 w 1847"/>
                  <a:gd name="T37" fmla="*/ 17 h 168"/>
                  <a:gd name="T38" fmla="*/ 0 w 1847"/>
                  <a:gd name="T39" fmla="*/ 12 h 168"/>
                  <a:gd name="T40" fmla="*/ 0 w 1847"/>
                  <a:gd name="T41" fmla="*/ 9 h 168"/>
                  <a:gd name="T42" fmla="*/ 0 w 1847"/>
                  <a:gd name="T43" fmla="*/ 5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5 h 168"/>
                  <a:gd name="T58" fmla="*/ 0 w 1847"/>
                  <a:gd name="T59" fmla="*/ 9 h 168"/>
                  <a:gd name="T60" fmla="*/ 0 w 1847"/>
                  <a:gd name="T61" fmla="*/ 12 h 168"/>
                  <a:gd name="T62" fmla="*/ 0 w 1847"/>
                  <a:gd name="T63" fmla="*/ 17 h 168"/>
                  <a:gd name="T64" fmla="*/ 0 w 1847"/>
                  <a:gd name="T65" fmla="*/ 21 h 168"/>
                  <a:gd name="T66" fmla="*/ 0 w 1847"/>
                  <a:gd name="T67" fmla="*/ 23 h 168"/>
                  <a:gd name="T68" fmla="*/ 0 w 1847"/>
                  <a:gd name="T69" fmla="*/ 23 h 168"/>
                  <a:gd name="T70" fmla="*/ 0 w 1847"/>
                  <a:gd name="T71" fmla="*/ 23 h 168"/>
                  <a:gd name="T72" fmla="*/ 0 w 1847"/>
                  <a:gd name="T73" fmla="*/ 23 h 168"/>
                  <a:gd name="T74" fmla="*/ 0 w 1847"/>
                  <a:gd name="T75" fmla="*/ 23 h 168"/>
                  <a:gd name="T76" fmla="*/ 0 w 1847"/>
                  <a:gd name="T77" fmla="*/ 23 h 168"/>
                  <a:gd name="T78" fmla="*/ 0 w 1847"/>
                  <a:gd name="T79" fmla="*/ 23 h 168"/>
                  <a:gd name="T80" fmla="*/ 0 w 1847"/>
                  <a:gd name="T81" fmla="*/ 23 h 168"/>
                  <a:gd name="T82" fmla="*/ 0 w 1847"/>
                  <a:gd name="T83" fmla="*/ 34 h 168"/>
                  <a:gd name="T84" fmla="*/ 0 w 1847"/>
                  <a:gd name="T85" fmla="*/ 32 h 168"/>
                  <a:gd name="T86" fmla="*/ 0 w 1847"/>
                  <a:gd name="T87" fmla="*/ 27 h 168"/>
                  <a:gd name="T88" fmla="*/ 0 w 1847"/>
                  <a:gd name="T89" fmla="*/ 24 h 168"/>
                  <a:gd name="T90" fmla="*/ 0 w 1847"/>
                  <a:gd name="T91" fmla="*/ 20 h 168"/>
                  <a:gd name="T92" fmla="*/ 0 w 1847"/>
                  <a:gd name="T93" fmla="*/ 18 h 168"/>
                  <a:gd name="T94" fmla="*/ 0 w 1847"/>
                  <a:gd name="T95" fmla="*/ 16 h 168"/>
                  <a:gd name="T96" fmla="*/ 0 w 1847"/>
                  <a:gd name="T97" fmla="*/ 14 h 168"/>
                  <a:gd name="T98" fmla="*/ 0 w 1847"/>
                  <a:gd name="T99" fmla="*/ 13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703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704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705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706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707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708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709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710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711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712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713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714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715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716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717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718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719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720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721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722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723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724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725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726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727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728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729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730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731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732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733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734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735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736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737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738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739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740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741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742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42 h 372"/>
                  <a:gd name="T2" fmla="*/ 0 w 216"/>
                  <a:gd name="T3" fmla="*/ 42 h 372"/>
                  <a:gd name="T4" fmla="*/ 0 w 216"/>
                  <a:gd name="T5" fmla="*/ 65 h 372"/>
                  <a:gd name="T6" fmla="*/ 0 w 216"/>
                  <a:gd name="T7" fmla="*/ 65 h 372"/>
                  <a:gd name="T8" fmla="*/ 0 w 216"/>
                  <a:gd name="T9" fmla="*/ 71 h 372"/>
                  <a:gd name="T10" fmla="*/ 0 w 216"/>
                  <a:gd name="T11" fmla="*/ 71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5 h 372"/>
                  <a:gd name="T18" fmla="*/ 0 w 216"/>
                  <a:gd name="T19" fmla="*/ 5 h 372"/>
                  <a:gd name="T20" fmla="*/ 0 w 216"/>
                  <a:gd name="T21" fmla="*/ 32 h 372"/>
                  <a:gd name="T22" fmla="*/ 0 w 216"/>
                  <a:gd name="T23" fmla="*/ 32 h 372"/>
                  <a:gd name="T24" fmla="*/ 0 w 216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743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744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42 h 372"/>
                  <a:gd name="T2" fmla="*/ 0 w 217"/>
                  <a:gd name="T3" fmla="*/ 42 h 372"/>
                  <a:gd name="T4" fmla="*/ 0 w 217"/>
                  <a:gd name="T5" fmla="*/ 65 h 372"/>
                  <a:gd name="T6" fmla="*/ 0 w 217"/>
                  <a:gd name="T7" fmla="*/ 65 h 372"/>
                  <a:gd name="T8" fmla="*/ 0 w 217"/>
                  <a:gd name="T9" fmla="*/ 71 h 372"/>
                  <a:gd name="T10" fmla="*/ 0 w 217"/>
                  <a:gd name="T11" fmla="*/ 71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5 h 372"/>
                  <a:gd name="T18" fmla="*/ 0 w 217"/>
                  <a:gd name="T19" fmla="*/ 5 h 372"/>
                  <a:gd name="T20" fmla="*/ 0 w 217"/>
                  <a:gd name="T21" fmla="*/ 32 h 372"/>
                  <a:gd name="T22" fmla="*/ 0 w 217"/>
                  <a:gd name="T23" fmla="*/ 32 h 372"/>
                  <a:gd name="T24" fmla="*/ 0 w 217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745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746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747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748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749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750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751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752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753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42 h 372"/>
                  <a:gd name="T2" fmla="*/ 0 w 215"/>
                  <a:gd name="T3" fmla="*/ 42 h 372"/>
                  <a:gd name="T4" fmla="*/ 0 w 215"/>
                  <a:gd name="T5" fmla="*/ 65 h 372"/>
                  <a:gd name="T6" fmla="*/ 0 w 215"/>
                  <a:gd name="T7" fmla="*/ 65 h 372"/>
                  <a:gd name="T8" fmla="*/ 0 w 215"/>
                  <a:gd name="T9" fmla="*/ 71 h 372"/>
                  <a:gd name="T10" fmla="*/ 0 w 215"/>
                  <a:gd name="T11" fmla="*/ 71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5 h 372"/>
                  <a:gd name="T18" fmla="*/ 0 w 215"/>
                  <a:gd name="T19" fmla="*/ 5 h 372"/>
                  <a:gd name="T20" fmla="*/ 0 w 215"/>
                  <a:gd name="T21" fmla="*/ 32 h 372"/>
                  <a:gd name="T22" fmla="*/ 0 w 215"/>
                  <a:gd name="T23" fmla="*/ 32 h 372"/>
                  <a:gd name="T24" fmla="*/ 0 w 215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754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755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756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757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758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759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760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761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6 h 38"/>
                  <a:gd name="T2" fmla="*/ 0 w 37"/>
                  <a:gd name="T3" fmla="*/ 24 h 38"/>
                  <a:gd name="T4" fmla="*/ 0 w 37"/>
                  <a:gd name="T5" fmla="*/ 20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20 h 38"/>
                  <a:gd name="T30" fmla="*/ 0 w 37"/>
                  <a:gd name="T31" fmla="*/ 24 h 38"/>
                  <a:gd name="T32" fmla="*/ 0 w 37"/>
                  <a:gd name="T33" fmla="*/ 26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</p:grpSp>
        <p:grpSp>
          <p:nvGrpSpPr>
            <p:cNvPr id="11293" name="Group 316"/>
            <p:cNvGrpSpPr>
              <a:grpSpLocks/>
            </p:cNvGrpSpPr>
            <p:nvPr/>
          </p:nvGrpSpPr>
          <p:grpSpPr bwMode="auto">
            <a:xfrm>
              <a:off x="2383631" y="1510903"/>
              <a:ext cx="163116" cy="128588"/>
              <a:chOff x="4727" y="2506"/>
              <a:chExt cx="706" cy="1172"/>
            </a:xfrm>
          </p:grpSpPr>
          <p:sp>
            <p:nvSpPr>
              <p:cNvPr id="11606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33 h 135"/>
                  <a:gd name="T2" fmla="*/ 0 w 139"/>
                  <a:gd name="T3" fmla="*/ 22 h 135"/>
                  <a:gd name="T4" fmla="*/ 0 w 139"/>
                  <a:gd name="T5" fmla="*/ 22 h 135"/>
                  <a:gd name="T6" fmla="*/ 0 w 139"/>
                  <a:gd name="T7" fmla="*/ 11 h 135"/>
                  <a:gd name="T8" fmla="*/ 0 w 139"/>
                  <a:gd name="T9" fmla="*/ 11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33 h 135"/>
                  <a:gd name="T16" fmla="*/ 0 w 139"/>
                  <a:gd name="T17" fmla="*/ 33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607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246 h 1278"/>
                  <a:gd name="T2" fmla="*/ 0 w 1946"/>
                  <a:gd name="T3" fmla="*/ 19 h 1278"/>
                  <a:gd name="T4" fmla="*/ 0 w 1946"/>
                  <a:gd name="T5" fmla="*/ 19 h 1278"/>
                  <a:gd name="T6" fmla="*/ 0 w 1946"/>
                  <a:gd name="T7" fmla="*/ 18 h 1278"/>
                  <a:gd name="T8" fmla="*/ 0 w 1946"/>
                  <a:gd name="T9" fmla="*/ 16 h 1278"/>
                  <a:gd name="T10" fmla="*/ 0 w 1946"/>
                  <a:gd name="T11" fmla="*/ 14 h 1278"/>
                  <a:gd name="T12" fmla="*/ 0 w 1946"/>
                  <a:gd name="T13" fmla="*/ 12 h 1278"/>
                  <a:gd name="T14" fmla="*/ 0 w 1946"/>
                  <a:gd name="T15" fmla="*/ 10 h 1278"/>
                  <a:gd name="T16" fmla="*/ 0 w 1946"/>
                  <a:gd name="T17" fmla="*/ 9 h 1278"/>
                  <a:gd name="T18" fmla="*/ 0 w 1946"/>
                  <a:gd name="T19" fmla="*/ 8 h 1278"/>
                  <a:gd name="T20" fmla="*/ 0 w 1946"/>
                  <a:gd name="T21" fmla="*/ 6 h 1278"/>
                  <a:gd name="T22" fmla="*/ 0 w 1946"/>
                  <a:gd name="T23" fmla="*/ 4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4 h 1278"/>
                  <a:gd name="T52" fmla="*/ 0 w 1946"/>
                  <a:gd name="T53" fmla="*/ 6 h 1278"/>
                  <a:gd name="T54" fmla="*/ 0 w 1946"/>
                  <a:gd name="T55" fmla="*/ 8 h 1278"/>
                  <a:gd name="T56" fmla="*/ 0 w 1946"/>
                  <a:gd name="T57" fmla="*/ 9 h 1278"/>
                  <a:gd name="T58" fmla="*/ 0 w 1946"/>
                  <a:gd name="T59" fmla="*/ 10 h 1278"/>
                  <a:gd name="T60" fmla="*/ 0 w 1946"/>
                  <a:gd name="T61" fmla="*/ 12 h 1278"/>
                  <a:gd name="T62" fmla="*/ 0 w 1946"/>
                  <a:gd name="T63" fmla="*/ 14 h 1278"/>
                  <a:gd name="T64" fmla="*/ 0 w 1946"/>
                  <a:gd name="T65" fmla="*/ 16 h 1278"/>
                  <a:gd name="T66" fmla="*/ 0 w 1946"/>
                  <a:gd name="T67" fmla="*/ 18 h 1278"/>
                  <a:gd name="T68" fmla="*/ 0 w 1946"/>
                  <a:gd name="T69" fmla="*/ 19 h 1278"/>
                  <a:gd name="T70" fmla="*/ 0 w 1946"/>
                  <a:gd name="T71" fmla="*/ 19 h 1278"/>
                  <a:gd name="T72" fmla="*/ 0 w 1946"/>
                  <a:gd name="T73" fmla="*/ 246 h 1278"/>
                  <a:gd name="T74" fmla="*/ 0 w 1946"/>
                  <a:gd name="T75" fmla="*/ 246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608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609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610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611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612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613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614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615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616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617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618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619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620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621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622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623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20 h 102"/>
                  <a:gd name="T2" fmla="*/ 0 w 440"/>
                  <a:gd name="T3" fmla="*/ 18 h 102"/>
                  <a:gd name="T4" fmla="*/ 0 w 440"/>
                  <a:gd name="T5" fmla="*/ 16 h 102"/>
                  <a:gd name="T6" fmla="*/ 0 w 440"/>
                  <a:gd name="T7" fmla="*/ 14 h 102"/>
                  <a:gd name="T8" fmla="*/ 0 w 440"/>
                  <a:gd name="T9" fmla="*/ 13 h 102"/>
                  <a:gd name="T10" fmla="*/ 0 w 440"/>
                  <a:gd name="T11" fmla="*/ 10 h 102"/>
                  <a:gd name="T12" fmla="*/ 0 w 440"/>
                  <a:gd name="T13" fmla="*/ 9 h 102"/>
                  <a:gd name="T14" fmla="*/ 0 w 440"/>
                  <a:gd name="T15" fmla="*/ 8 h 102"/>
                  <a:gd name="T16" fmla="*/ 0 w 440"/>
                  <a:gd name="T17" fmla="*/ 6 h 102"/>
                  <a:gd name="T18" fmla="*/ 0 w 440"/>
                  <a:gd name="T19" fmla="*/ 4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4 h 102"/>
                  <a:gd name="T48" fmla="*/ 0 w 440"/>
                  <a:gd name="T49" fmla="*/ 6 h 102"/>
                  <a:gd name="T50" fmla="*/ 0 w 440"/>
                  <a:gd name="T51" fmla="*/ 8 h 102"/>
                  <a:gd name="T52" fmla="*/ 0 w 440"/>
                  <a:gd name="T53" fmla="*/ 9 h 102"/>
                  <a:gd name="T54" fmla="*/ 0 w 440"/>
                  <a:gd name="T55" fmla="*/ 10 h 102"/>
                  <a:gd name="T56" fmla="*/ 0 w 440"/>
                  <a:gd name="T57" fmla="*/ 13 h 102"/>
                  <a:gd name="T58" fmla="*/ 0 w 440"/>
                  <a:gd name="T59" fmla="*/ 14 h 102"/>
                  <a:gd name="T60" fmla="*/ 0 w 440"/>
                  <a:gd name="T61" fmla="*/ 16 h 102"/>
                  <a:gd name="T62" fmla="*/ 0 w 440"/>
                  <a:gd name="T63" fmla="*/ 18 h 102"/>
                  <a:gd name="T64" fmla="*/ 0 w 440"/>
                  <a:gd name="T65" fmla="*/ 20 h 102"/>
                  <a:gd name="T66" fmla="*/ 0 w 440"/>
                  <a:gd name="T67" fmla="*/ 20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624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3 h 168"/>
                  <a:gd name="T2" fmla="*/ 0 w 1847"/>
                  <a:gd name="T3" fmla="*/ 14 h 168"/>
                  <a:gd name="T4" fmla="*/ 0 w 1847"/>
                  <a:gd name="T5" fmla="*/ 16 h 168"/>
                  <a:gd name="T6" fmla="*/ 0 w 1847"/>
                  <a:gd name="T7" fmla="*/ 18 h 168"/>
                  <a:gd name="T8" fmla="*/ 0 w 1847"/>
                  <a:gd name="T9" fmla="*/ 20 h 168"/>
                  <a:gd name="T10" fmla="*/ 0 w 1847"/>
                  <a:gd name="T11" fmla="*/ 24 h 168"/>
                  <a:gd name="T12" fmla="*/ 0 w 1847"/>
                  <a:gd name="T13" fmla="*/ 27 h 168"/>
                  <a:gd name="T14" fmla="*/ 0 w 1847"/>
                  <a:gd name="T15" fmla="*/ 32 h 168"/>
                  <a:gd name="T16" fmla="*/ 0 w 1847"/>
                  <a:gd name="T17" fmla="*/ 34 h 168"/>
                  <a:gd name="T18" fmla="*/ 0 w 1847"/>
                  <a:gd name="T19" fmla="*/ 23 h 168"/>
                  <a:gd name="T20" fmla="*/ 0 w 1847"/>
                  <a:gd name="T21" fmla="*/ 23 h 168"/>
                  <a:gd name="T22" fmla="*/ 0 w 1847"/>
                  <a:gd name="T23" fmla="*/ 23 h 168"/>
                  <a:gd name="T24" fmla="*/ 0 w 1847"/>
                  <a:gd name="T25" fmla="*/ 23 h 168"/>
                  <a:gd name="T26" fmla="*/ 0 w 1847"/>
                  <a:gd name="T27" fmla="*/ 23 h 168"/>
                  <a:gd name="T28" fmla="*/ 0 w 1847"/>
                  <a:gd name="T29" fmla="*/ 23 h 168"/>
                  <a:gd name="T30" fmla="*/ 0 w 1847"/>
                  <a:gd name="T31" fmla="*/ 23 h 168"/>
                  <a:gd name="T32" fmla="*/ 0 w 1847"/>
                  <a:gd name="T33" fmla="*/ 23 h 168"/>
                  <a:gd name="T34" fmla="*/ 0 w 1847"/>
                  <a:gd name="T35" fmla="*/ 21 h 168"/>
                  <a:gd name="T36" fmla="*/ 0 w 1847"/>
                  <a:gd name="T37" fmla="*/ 17 h 168"/>
                  <a:gd name="T38" fmla="*/ 0 w 1847"/>
                  <a:gd name="T39" fmla="*/ 12 h 168"/>
                  <a:gd name="T40" fmla="*/ 0 w 1847"/>
                  <a:gd name="T41" fmla="*/ 9 h 168"/>
                  <a:gd name="T42" fmla="*/ 0 w 1847"/>
                  <a:gd name="T43" fmla="*/ 5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5 h 168"/>
                  <a:gd name="T58" fmla="*/ 0 w 1847"/>
                  <a:gd name="T59" fmla="*/ 9 h 168"/>
                  <a:gd name="T60" fmla="*/ 0 w 1847"/>
                  <a:gd name="T61" fmla="*/ 12 h 168"/>
                  <a:gd name="T62" fmla="*/ 0 w 1847"/>
                  <a:gd name="T63" fmla="*/ 17 h 168"/>
                  <a:gd name="T64" fmla="*/ 0 w 1847"/>
                  <a:gd name="T65" fmla="*/ 21 h 168"/>
                  <a:gd name="T66" fmla="*/ 0 w 1847"/>
                  <a:gd name="T67" fmla="*/ 23 h 168"/>
                  <a:gd name="T68" fmla="*/ 0 w 1847"/>
                  <a:gd name="T69" fmla="*/ 23 h 168"/>
                  <a:gd name="T70" fmla="*/ 0 w 1847"/>
                  <a:gd name="T71" fmla="*/ 23 h 168"/>
                  <a:gd name="T72" fmla="*/ 0 w 1847"/>
                  <a:gd name="T73" fmla="*/ 23 h 168"/>
                  <a:gd name="T74" fmla="*/ 0 w 1847"/>
                  <a:gd name="T75" fmla="*/ 23 h 168"/>
                  <a:gd name="T76" fmla="*/ 0 w 1847"/>
                  <a:gd name="T77" fmla="*/ 23 h 168"/>
                  <a:gd name="T78" fmla="*/ 0 w 1847"/>
                  <a:gd name="T79" fmla="*/ 23 h 168"/>
                  <a:gd name="T80" fmla="*/ 0 w 1847"/>
                  <a:gd name="T81" fmla="*/ 23 h 168"/>
                  <a:gd name="T82" fmla="*/ 0 w 1847"/>
                  <a:gd name="T83" fmla="*/ 34 h 168"/>
                  <a:gd name="T84" fmla="*/ 0 w 1847"/>
                  <a:gd name="T85" fmla="*/ 32 h 168"/>
                  <a:gd name="T86" fmla="*/ 0 w 1847"/>
                  <a:gd name="T87" fmla="*/ 27 h 168"/>
                  <a:gd name="T88" fmla="*/ 0 w 1847"/>
                  <a:gd name="T89" fmla="*/ 24 h 168"/>
                  <a:gd name="T90" fmla="*/ 0 w 1847"/>
                  <a:gd name="T91" fmla="*/ 20 h 168"/>
                  <a:gd name="T92" fmla="*/ 0 w 1847"/>
                  <a:gd name="T93" fmla="*/ 18 h 168"/>
                  <a:gd name="T94" fmla="*/ 0 w 1847"/>
                  <a:gd name="T95" fmla="*/ 16 h 168"/>
                  <a:gd name="T96" fmla="*/ 0 w 1847"/>
                  <a:gd name="T97" fmla="*/ 14 h 168"/>
                  <a:gd name="T98" fmla="*/ 0 w 1847"/>
                  <a:gd name="T99" fmla="*/ 13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625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626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627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628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629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630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631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632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633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634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635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636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637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638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639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640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641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642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643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644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645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646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647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648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649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650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651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652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653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654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655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656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657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658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659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660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661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662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663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664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42 h 372"/>
                  <a:gd name="T2" fmla="*/ 0 w 216"/>
                  <a:gd name="T3" fmla="*/ 42 h 372"/>
                  <a:gd name="T4" fmla="*/ 0 w 216"/>
                  <a:gd name="T5" fmla="*/ 65 h 372"/>
                  <a:gd name="T6" fmla="*/ 0 w 216"/>
                  <a:gd name="T7" fmla="*/ 65 h 372"/>
                  <a:gd name="T8" fmla="*/ 0 w 216"/>
                  <a:gd name="T9" fmla="*/ 71 h 372"/>
                  <a:gd name="T10" fmla="*/ 0 w 216"/>
                  <a:gd name="T11" fmla="*/ 71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5 h 372"/>
                  <a:gd name="T18" fmla="*/ 0 w 216"/>
                  <a:gd name="T19" fmla="*/ 5 h 372"/>
                  <a:gd name="T20" fmla="*/ 0 w 216"/>
                  <a:gd name="T21" fmla="*/ 32 h 372"/>
                  <a:gd name="T22" fmla="*/ 0 w 216"/>
                  <a:gd name="T23" fmla="*/ 32 h 372"/>
                  <a:gd name="T24" fmla="*/ 0 w 216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665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666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42 h 372"/>
                  <a:gd name="T2" fmla="*/ 0 w 217"/>
                  <a:gd name="T3" fmla="*/ 42 h 372"/>
                  <a:gd name="T4" fmla="*/ 0 w 217"/>
                  <a:gd name="T5" fmla="*/ 65 h 372"/>
                  <a:gd name="T6" fmla="*/ 0 w 217"/>
                  <a:gd name="T7" fmla="*/ 65 h 372"/>
                  <a:gd name="T8" fmla="*/ 0 w 217"/>
                  <a:gd name="T9" fmla="*/ 71 h 372"/>
                  <a:gd name="T10" fmla="*/ 0 w 217"/>
                  <a:gd name="T11" fmla="*/ 71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5 h 372"/>
                  <a:gd name="T18" fmla="*/ 0 w 217"/>
                  <a:gd name="T19" fmla="*/ 5 h 372"/>
                  <a:gd name="T20" fmla="*/ 0 w 217"/>
                  <a:gd name="T21" fmla="*/ 32 h 372"/>
                  <a:gd name="T22" fmla="*/ 0 w 217"/>
                  <a:gd name="T23" fmla="*/ 32 h 372"/>
                  <a:gd name="T24" fmla="*/ 0 w 217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667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668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669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670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671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672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673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674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675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42 h 372"/>
                  <a:gd name="T2" fmla="*/ 0 w 215"/>
                  <a:gd name="T3" fmla="*/ 42 h 372"/>
                  <a:gd name="T4" fmla="*/ 0 w 215"/>
                  <a:gd name="T5" fmla="*/ 65 h 372"/>
                  <a:gd name="T6" fmla="*/ 0 w 215"/>
                  <a:gd name="T7" fmla="*/ 65 h 372"/>
                  <a:gd name="T8" fmla="*/ 0 w 215"/>
                  <a:gd name="T9" fmla="*/ 71 h 372"/>
                  <a:gd name="T10" fmla="*/ 0 w 215"/>
                  <a:gd name="T11" fmla="*/ 71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5 h 372"/>
                  <a:gd name="T18" fmla="*/ 0 w 215"/>
                  <a:gd name="T19" fmla="*/ 5 h 372"/>
                  <a:gd name="T20" fmla="*/ 0 w 215"/>
                  <a:gd name="T21" fmla="*/ 32 h 372"/>
                  <a:gd name="T22" fmla="*/ 0 w 215"/>
                  <a:gd name="T23" fmla="*/ 32 h 372"/>
                  <a:gd name="T24" fmla="*/ 0 w 215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676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677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678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679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680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681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682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683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6 h 38"/>
                  <a:gd name="T2" fmla="*/ 0 w 37"/>
                  <a:gd name="T3" fmla="*/ 24 h 38"/>
                  <a:gd name="T4" fmla="*/ 0 w 37"/>
                  <a:gd name="T5" fmla="*/ 20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20 h 38"/>
                  <a:gd name="T30" fmla="*/ 0 w 37"/>
                  <a:gd name="T31" fmla="*/ 24 h 38"/>
                  <a:gd name="T32" fmla="*/ 0 w 37"/>
                  <a:gd name="T33" fmla="*/ 26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</p:grpSp>
        <p:grpSp>
          <p:nvGrpSpPr>
            <p:cNvPr id="11294" name="Group 316"/>
            <p:cNvGrpSpPr>
              <a:grpSpLocks/>
            </p:cNvGrpSpPr>
            <p:nvPr/>
          </p:nvGrpSpPr>
          <p:grpSpPr bwMode="auto">
            <a:xfrm>
              <a:off x="1893094" y="3762375"/>
              <a:ext cx="163116" cy="128588"/>
              <a:chOff x="4727" y="2506"/>
              <a:chExt cx="706" cy="1172"/>
            </a:xfrm>
          </p:grpSpPr>
          <p:sp>
            <p:nvSpPr>
              <p:cNvPr id="11528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33 h 135"/>
                  <a:gd name="T2" fmla="*/ 0 w 139"/>
                  <a:gd name="T3" fmla="*/ 22 h 135"/>
                  <a:gd name="T4" fmla="*/ 0 w 139"/>
                  <a:gd name="T5" fmla="*/ 22 h 135"/>
                  <a:gd name="T6" fmla="*/ 0 w 139"/>
                  <a:gd name="T7" fmla="*/ 11 h 135"/>
                  <a:gd name="T8" fmla="*/ 0 w 139"/>
                  <a:gd name="T9" fmla="*/ 11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33 h 135"/>
                  <a:gd name="T16" fmla="*/ 0 w 139"/>
                  <a:gd name="T17" fmla="*/ 33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529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246 h 1278"/>
                  <a:gd name="T2" fmla="*/ 0 w 1946"/>
                  <a:gd name="T3" fmla="*/ 19 h 1278"/>
                  <a:gd name="T4" fmla="*/ 0 w 1946"/>
                  <a:gd name="T5" fmla="*/ 19 h 1278"/>
                  <a:gd name="T6" fmla="*/ 0 w 1946"/>
                  <a:gd name="T7" fmla="*/ 18 h 1278"/>
                  <a:gd name="T8" fmla="*/ 0 w 1946"/>
                  <a:gd name="T9" fmla="*/ 16 h 1278"/>
                  <a:gd name="T10" fmla="*/ 0 w 1946"/>
                  <a:gd name="T11" fmla="*/ 14 h 1278"/>
                  <a:gd name="T12" fmla="*/ 0 w 1946"/>
                  <a:gd name="T13" fmla="*/ 12 h 1278"/>
                  <a:gd name="T14" fmla="*/ 0 w 1946"/>
                  <a:gd name="T15" fmla="*/ 10 h 1278"/>
                  <a:gd name="T16" fmla="*/ 0 w 1946"/>
                  <a:gd name="T17" fmla="*/ 9 h 1278"/>
                  <a:gd name="T18" fmla="*/ 0 w 1946"/>
                  <a:gd name="T19" fmla="*/ 8 h 1278"/>
                  <a:gd name="T20" fmla="*/ 0 w 1946"/>
                  <a:gd name="T21" fmla="*/ 6 h 1278"/>
                  <a:gd name="T22" fmla="*/ 0 w 1946"/>
                  <a:gd name="T23" fmla="*/ 4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4 h 1278"/>
                  <a:gd name="T52" fmla="*/ 0 w 1946"/>
                  <a:gd name="T53" fmla="*/ 6 h 1278"/>
                  <a:gd name="T54" fmla="*/ 0 w 1946"/>
                  <a:gd name="T55" fmla="*/ 8 h 1278"/>
                  <a:gd name="T56" fmla="*/ 0 w 1946"/>
                  <a:gd name="T57" fmla="*/ 9 h 1278"/>
                  <a:gd name="T58" fmla="*/ 0 w 1946"/>
                  <a:gd name="T59" fmla="*/ 10 h 1278"/>
                  <a:gd name="T60" fmla="*/ 0 w 1946"/>
                  <a:gd name="T61" fmla="*/ 12 h 1278"/>
                  <a:gd name="T62" fmla="*/ 0 w 1946"/>
                  <a:gd name="T63" fmla="*/ 14 h 1278"/>
                  <a:gd name="T64" fmla="*/ 0 w 1946"/>
                  <a:gd name="T65" fmla="*/ 16 h 1278"/>
                  <a:gd name="T66" fmla="*/ 0 w 1946"/>
                  <a:gd name="T67" fmla="*/ 18 h 1278"/>
                  <a:gd name="T68" fmla="*/ 0 w 1946"/>
                  <a:gd name="T69" fmla="*/ 19 h 1278"/>
                  <a:gd name="T70" fmla="*/ 0 w 1946"/>
                  <a:gd name="T71" fmla="*/ 19 h 1278"/>
                  <a:gd name="T72" fmla="*/ 0 w 1946"/>
                  <a:gd name="T73" fmla="*/ 246 h 1278"/>
                  <a:gd name="T74" fmla="*/ 0 w 1946"/>
                  <a:gd name="T75" fmla="*/ 246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530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531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532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533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534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535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536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537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538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539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540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541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542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543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544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545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20 h 102"/>
                  <a:gd name="T2" fmla="*/ 0 w 440"/>
                  <a:gd name="T3" fmla="*/ 18 h 102"/>
                  <a:gd name="T4" fmla="*/ 0 w 440"/>
                  <a:gd name="T5" fmla="*/ 16 h 102"/>
                  <a:gd name="T6" fmla="*/ 0 w 440"/>
                  <a:gd name="T7" fmla="*/ 14 h 102"/>
                  <a:gd name="T8" fmla="*/ 0 w 440"/>
                  <a:gd name="T9" fmla="*/ 13 h 102"/>
                  <a:gd name="T10" fmla="*/ 0 w 440"/>
                  <a:gd name="T11" fmla="*/ 10 h 102"/>
                  <a:gd name="T12" fmla="*/ 0 w 440"/>
                  <a:gd name="T13" fmla="*/ 9 h 102"/>
                  <a:gd name="T14" fmla="*/ 0 w 440"/>
                  <a:gd name="T15" fmla="*/ 8 h 102"/>
                  <a:gd name="T16" fmla="*/ 0 w 440"/>
                  <a:gd name="T17" fmla="*/ 6 h 102"/>
                  <a:gd name="T18" fmla="*/ 0 w 440"/>
                  <a:gd name="T19" fmla="*/ 4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4 h 102"/>
                  <a:gd name="T48" fmla="*/ 0 w 440"/>
                  <a:gd name="T49" fmla="*/ 6 h 102"/>
                  <a:gd name="T50" fmla="*/ 0 w 440"/>
                  <a:gd name="T51" fmla="*/ 8 h 102"/>
                  <a:gd name="T52" fmla="*/ 0 w 440"/>
                  <a:gd name="T53" fmla="*/ 9 h 102"/>
                  <a:gd name="T54" fmla="*/ 0 w 440"/>
                  <a:gd name="T55" fmla="*/ 10 h 102"/>
                  <a:gd name="T56" fmla="*/ 0 w 440"/>
                  <a:gd name="T57" fmla="*/ 13 h 102"/>
                  <a:gd name="T58" fmla="*/ 0 w 440"/>
                  <a:gd name="T59" fmla="*/ 14 h 102"/>
                  <a:gd name="T60" fmla="*/ 0 w 440"/>
                  <a:gd name="T61" fmla="*/ 16 h 102"/>
                  <a:gd name="T62" fmla="*/ 0 w 440"/>
                  <a:gd name="T63" fmla="*/ 18 h 102"/>
                  <a:gd name="T64" fmla="*/ 0 w 440"/>
                  <a:gd name="T65" fmla="*/ 20 h 102"/>
                  <a:gd name="T66" fmla="*/ 0 w 440"/>
                  <a:gd name="T67" fmla="*/ 20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546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3 h 168"/>
                  <a:gd name="T2" fmla="*/ 0 w 1847"/>
                  <a:gd name="T3" fmla="*/ 14 h 168"/>
                  <a:gd name="T4" fmla="*/ 0 w 1847"/>
                  <a:gd name="T5" fmla="*/ 16 h 168"/>
                  <a:gd name="T6" fmla="*/ 0 w 1847"/>
                  <a:gd name="T7" fmla="*/ 18 h 168"/>
                  <a:gd name="T8" fmla="*/ 0 w 1847"/>
                  <a:gd name="T9" fmla="*/ 20 h 168"/>
                  <a:gd name="T10" fmla="*/ 0 w 1847"/>
                  <a:gd name="T11" fmla="*/ 24 h 168"/>
                  <a:gd name="T12" fmla="*/ 0 w 1847"/>
                  <a:gd name="T13" fmla="*/ 27 h 168"/>
                  <a:gd name="T14" fmla="*/ 0 w 1847"/>
                  <a:gd name="T15" fmla="*/ 32 h 168"/>
                  <a:gd name="T16" fmla="*/ 0 w 1847"/>
                  <a:gd name="T17" fmla="*/ 34 h 168"/>
                  <a:gd name="T18" fmla="*/ 0 w 1847"/>
                  <a:gd name="T19" fmla="*/ 23 h 168"/>
                  <a:gd name="T20" fmla="*/ 0 w 1847"/>
                  <a:gd name="T21" fmla="*/ 23 h 168"/>
                  <a:gd name="T22" fmla="*/ 0 w 1847"/>
                  <a:gd name="T23" fmla="*/ 23 h 168"/>
                  <a:gd name="T24" fmla="*/ 0 w 1847"/>
                  <a:gd name="T25" fmla="*/ 23 h 168"/>
                  <a:gd name="T26" fmla="*/ 0 w 1847"/>
                  <a:gd name="T27" fmla="*/ 23 h 168"/>
                  <a:gd name="T28" fmla="*/ 0 w 1847"/>
                  <a:gd name="T29" fmla="*/ 23 h 168"/>
                  <a:gd name="T30" fmla="*/ 0 w 1847"/>
                  <a:gd name="T31" fmla="*/ 23 h 168"/>
                  <a:gd name="T32" fmla="*/ 0 w 1847"/>
                  <a:gd name="T33" fmla="*/ 23 h 168"/>
                  <a:gd name="T34" fmla="*/ 0 w 1847"/>
                  <a:gd name="T35" fmla="*/ 21 h 168"/>
                  <a:gd name="T36" fmla="*/ 0 w 1847"/>
                  <a:gd name="T37" fmla="*/ 17 h 168"/>
                  <a:gd name="T38" fmla="*/ 0 w 1847"/>
                  <a:gd name="T39" fmla="*/ 12 h 168"/>
                  <a:gd name="T40" fmla="*/ 0 w 1847"/>
                  <a:gd name="T41" fmla="*/ 9 h 168"/>
                  <a:gd name="T42" fmla="*/ 0 w 1847"/>
                  <a:gd name="T43" fmla="*/ 5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5 h 168"/>
                  <a:gd name="T58" fmla="*/ 0 w 1847"/>
                  <a:gd name="T59" fmla="*/ 9 h 168"/>
                  <a:gd name="T60" fmla="*/ 0 w 1847"/>
                  <a:gd name="T61" fmla="*/ 12 h 168"/>
                  <a:gd name="T62" fmla="*/ 0 w 1847"/>
                  <a:gd name="T63" fmla="*/ 17 h 168"/>
                  <a:gd name="T64" fmla="*/ 0 w 1847"/>
                  <a:gd name="T65" fmla="*/ 21 h 168"/>
                  <a:gd name="T66" fmla="*/ 0 w 1847"/>
                  <a:gd name="T67" fmla="*/ 23 h 168"/>
                  <a:gd name="T68" fmla="*/ 0 w 1847"/>
                  <a:gd name="T69" fmla="*/ 23 h 168"/>
                  <a:gd name="T70" fmla="*/ 0 w 1847"/>
                  <a:gd name="T71" fmla="*/ 23 h 168"/>
                  <a:gd name="T72" fmla="*/ 0 w 1847"/>
                  <a:gd name="T73" fmla="*/ 23 h 168"/>
                  <a:gd name="T74" fmla="*/ 0 w 1847"/>
                  <a:gd name="T75" fmla="*/ 23 h 168"/>
                  <a:gd name="T76" fmla="*/ 0 w 1847"/>
                  <a:gd name="T77" fmla="*/ 23 h 168"/>
                  <a:gd name="T78" fmla="*/ 0 w 1847"/>
                  <a:gd name="T79" fmla="*/ 23 h 168"/>
                  <a:gd name="T80" fmla="*/ 0 w 1847"/>
                  <a:gd name="T81" fmla="*/ 23 h 168"/>
                  <a:gd name="T82" fmla="*/ 0 w 1847"/>
                  <a:gd name="T83" fmla="*/ 34 h 168"/>
                  <a:gd name="T84" fmla="*/ 0 w 1847"/>
                  <a:gd name="T85" fmla="*/ 32 h 168"/>
                  <a:gd name="T86" fmla="*/ 0 w 1847"/>
                  <a:gd name="T87" fmla="*/ 27 h 168"/>
                  <a:gd name="T88" fmla="*/ 0 w 1847"/>
                  <a:gd name="T89" fmla="*/ 24 h 168"/>
                  <a:gd name="T90" fmla="*/ 0 w 1847"/>
                  <a:gd name="T91" fmla="*/ 20 h 168"/>
                  <a:gd name="T92" fmla="*/ 0 w 1847"/>
                  <a:gd name="T93" fmla="*/ 18 h 168"/>
                  <a:gd name="T94" fmla="*/ 0 w 1847"/>
                  <a:gd name="T95" fmla="*/ 16 h 168"/>
                  <a:gd name="T96" fmla="*/ 0 w 1847"/>
                  <a:gd name="T97" fmla="*/ 14 h 168"/>
                  <a:gd name="T98" fmla="*/ 0 w 1847"/>
                  <a:gd name="T99" fmla="*/ 13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547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548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549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550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551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552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553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554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555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556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557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558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559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560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561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562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563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564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565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566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567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568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569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570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571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572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573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574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575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576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577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578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579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580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581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582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583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584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585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586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42 h 372"/>
                  <a:gd name="T2" fmla="*/ 0 w 216"/>
                  <a:gd name="T3" fmla="*/ 42 h 372"/>
                  <a:gd name="T4" fmla="*/ 0 w 216"/>
                  <a:gd name="T5" fmla="*/ 65 h 372"/>
                  <a:gd name="T6" fmla="*/ 0 w 216"/>
                  <a:gd name="T7" fmla="*/ 65 h 372"/>
                  <a:gd name="T8" fmla="*/ 0 w 216"/>
                  <a:gd name="T9" fmla="*/ 71 h 372"/>
                  <a:gd name="T10" fmla="*/ 0 w 216"/>
                  <a:gd name="T11" fmla="*/ 71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5 h 372"/>
                  <a:gd name="T18" fmla="*/ 0 w 216"/>
                  <a:gd name="T19" fmla="*/ 5 h 372"/>
                  <a:gd name="T20" fmla="*/ 0 w 216"/>
                  <a:gd name="T21" fmla="*/ 32 h 372"/>
                  <a:gd name="T22" fmla="*/ 0 w 216"/>
                  <a:gd name="T23" fmla="*/ 32 h 372"/>
                  <a:gd name="T24" fmla="*/ 0 w 216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587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588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42 h 372"/>
                  <a:gd name="T2" fmla="*/ 0 w 217"/>
                  <a:gd name="T3" fmla="*/ 42 h 372"/>
                  <a:gd name="T4" fmla="*/ 0 w 217"/>
                  <a:gd name="T5" fmla="*/ 65 h 372"/>
                  <a:gd name="T6" fmla="*/ 0 w 217"/>
                  <a:gd name="T7" fmla="*/ 65 h 372"/>
                  <a:gd name="T8" fmla="*/ 0 w 217"/>
                  <a:gd name="T9" fmla="*/ 71 h 372"/>
                  <a:gd name="T10" fmla="*/ 0 w 217"/>
                  <a:gd name="T11" fmla="*/ 71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5 h 372"/>
                  <a:gd name="T18" fmla="*/ 0 w 217"/>
                  <a:gd name="T19" fmla="*/ 5 h 372"/>
                  <a:gd name="T20" fmla="*/ 0 w 217"/>
                  <a:gd name="T21" fmla="*/ 32 h 372"/>
                  <a:gd name="T22" fmla="*/ 0 w 217"/>
                  <a:gd name="T23" fmla="*/ 32 h 372"/>
                  <a:gd name="T24" fmla="*/ 0 w 217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589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590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591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592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593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594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595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596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597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42 h 372"/>
                  <a:gd name="T2" fmla="*/ 0 w 215"/>
                  <a:gd name="T3" fmla="*/ 42 h 372"/>
                  <a:gd name="T4" fmla="*/ 0 w 215"/>
                  <a:gd name="T5" fmla="*/ 65 h 372"/>
                  <a:gd name="T6" fmla="*/ 0 w 215"/>
                  <a:gd name="T7" fmla="*/ 65 h 372"/>
                  <a:gd name="T8" fmla="*/ 0 w 215"/>
                  <a:gd name="T9" fmla="*/ 71 h 372"/>
                  <a:gd name="T10" fmla="*/ 0 w 215"/>
                  <a:gd name="T11" fmla="*/ 71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5 h 372"/>
                  <a:gd name="T18" fmla="*/ 0 w 215"/>
                  <a:gd name="T19" fmla="*/ 5 h 372"/>
                  <a:gd name="T20" fmla="*/ 0 w 215"/>
                  <a:gd name="T21" fmla="*/ 32 h 372"/>
                  <a:gd name="T22" fmla="*/ 0 w 215"/>
                  <a:gd name="T23" fmla="*/ 32 h 372"/>
                  <a:gd name="T24" fmla="*/ 0 w 215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598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599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600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601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602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603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604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605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6 h 38"/>
                  <a:gd name="T2" fmla="*/ 0 w 37"/>
                  <a:gd name="T3" fmla="*/ 24 h 38"/>
                  <a:gd name="T4" fmla="*/ 0 w 37"/>
                  <a:gd name="T5" fmla="*/ 20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20 h 38"/>
                  <a:gd name="T30" fmla="*/ 0 w 37"/>
                  <a:gd name="T31" fmla="*/ 24 h 38"/>
                  <a:gd name="T32" fmla="*/ 0 w 37"/>
                  <a:gd name="T33" fmla="*/ 26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</p:grpSp>
        <p:grpSp>
          <p:nvGrpSpPr>
            <p:cNvPr id="11295" name="Group 316"/>
            <p:cNvGrpSpPr>
              <a:grpSpLocks/>
            </p:cNvGrpSpPr>
            <p:nvPr/>
          </p:nvGrpSpPr>
          <p:grpSpPr bwMode="auto">
            <a:xfrm>
              <a:off x="1495425" y="4258866"/>
              <a:ext cx="163116" cy="127397"/>
              <a:chOff x="4727" y="2506"/>
              <a:chExt cx="706" cy="1172"/>
            </a:xfrm>
          </p:grpSpPr>
          <p:sp>
            <p:nvSpPr>
              <p:cNvPr id="11450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33 h 135"/>
                  <a:gd name="T2" fmla="*/ 0 w 139"/>
                  <a:gd name="T3" fmla="*/ 22 h 135"/>
                  <a:gd name="T4" fmla="*/ 0 w 139"/>
                  <a:gd name="T5" fmla="*/ 22 h 135"/>
                  <a:gd name="T6" fmla="*/ 0 w 139"/>
                  <a:gd name="T7" fmla="*/ 11 h 135"/>
                  <a:gd name="T8" fmla="*/ 0 w 139"/>
                  <a:gd name="T9" fmla="*/ 11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33 h 135"/>
                  <a:gd name="T16" fmla="*/ 0 w 139"/>
                  <a:gd name="T17" fmla="*/ 33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451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246 h 1278"/>
                  <a:gd name="T2" fmla="*/ 0 w 1946"/>
                  <a:gd name="T3" fmla="*/ 19 h 1278"/>
                  <a:gd name="T4" fmla="*/ 0 w 1946"/>
                  <a:gd name="T5" fmla="*/ 19 h 1278"/>
                  <a:gd name="T6" fmla="*/ 0 w 1946"/>
                  <a:gd name="T7" fmla="*/ 18 h 1278"/>
                  <a:gd name="T8" fmla="*/ 0 w 1946"/>
                  <a:gd name="T9" fmla="*/ 16 h 1278"/>
                  <a:gd name="T10" fmla="*/ 0 w 1946"/>
                  <a:gd name="T11" fmla="*/ 14 h 1278"/>
                  <a:gd name="T12" fmla="*/ 0 w 1946"/>
                  <a:gd name="T13" fmla="*/ 12 h 1278"/>
                  <a:gd name="T14" fmla="*/ 0 w 1946"/>
                  <a:gd name="T15" fmla="*/ 10 h 1278"/>
                  <a:gd name="T16" fmla="*/ 0 w 1946"/>
                  <a:gd name="T17" fmla="*/ 9 h 1278"/>
                  <a:gd name="T18" fmla="*/ 0 w 1946"/>
                  <a:gd name="T19" fmla="*/ 8 h 1278"/>
                  <a:gd name="T20" fmla="*/ 0 w 1946"/>
                  <a:gd name="T21" fmla="*/ 6 h 1278"/>
                  <a:gd name="T22" fmla="*/ 0 w 1946"/>
                  <a:gd name="T23" fmla="*/ 4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4 h 1278"/>
                  <a:gd name="T52" fmla="*/ 0 w 1946"/>
                  <a:gd name="T53" fmla="*/ 6 h 1278"/>
                  <a:gd name="T54" fmla="*/ 0 w 1946"/>
                  <a:gd name="T55" fmla="*/ 8 h 1278"/>
                  <a:gd name="T56" fmla="*/ 0 w 1946"/>
                  <a:gd name="T57" fmla="*/ 9 h 1278"/>
                  <a:gd name="T58" fmla="*/ 0 w 1946"/>
                  <a:gd name="T59" fmla="*/ 10 h 1278"/>
                  <a:gd name="T60" fmla="*/ 0 w 1946"/>
                  <a:gd name="T61" fmla="*/ 12 h 1278"/>
                  <a:gd name="T62" fmla="*/ 0 w 1946"/>
                  <a:gd name="T63" fmla="*/ 14 h 1278"/>
                  <a:gd name="T64" fmla="*/ 0 w 1946"/>
                  <a:gd name="T65" fmla="*/ 16 h 1278"/>
                  <a:gd name="T66" fmla="*/ 0 w 1946"/>
                  <a:gd name="T67" fmla="*/ 18 h 1278"/>
                  <a:gd name="T68" fmla="*/ 0 w 1946"/>
                  <a:gd name="T69" fmla="*/ 19 h 1278"/>
                  <a:gd name="T70" fmla="*/ 0 w 1946"/>
                  <a:gd name="T71" fmla="*/ 19 h 1278"/>
                  <a:gd name="T72" fmla="*/ 0 w 1946"/>
                  <a:gd name="T73" fmla="*/ 246 h 1278"/>
                  <a:gd name="T74" fmla="*/ 0 w 1946"/>
                  <a:gd name="T75" fmla="*/ 246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452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453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454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455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456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457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458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459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460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461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462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463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464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465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466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467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20 h 102"/>
                  <a:gd name="T2" fmla="*/ 0 w 440"/>
                  <a:gd name="T3" fmla="*/ 18 h 102"/>
                  <a:gd name="T4" fmla="*/ 0 w 440"/>
                  <a:gd name="T5" fmla="*/ 16 h 102"/>
                  <a:gd name="T6" fmla="*/ 0 w 440"/>
                  <a:gd name="T7" fmla="*/ 14 h 102"/>
                  <a:gd name="T8" fmla="*/ 0 w 440"/>
                  <a:gd name="T9" fmla="*/ 13 h 102"/>
                  <a:gd name="T10" fmla="*/ 0 w 440"/>
                  <a:gd name="T11" fmla="*/ 10 h 102"/>
                  <a:gd name="T12" fmla="*/ 0 w 440"/>
                  <a:gd name="T13" fmla="*/ 9 h 102"/>
                  <a:gd name="T14" fmla="*/ 0 w 440"/>
                  <a:gd name="T15" fmla="*/ 8 h 102"/>
                  <a:gd name="T16" fmla="*/ 0 w 440"/>
                  <a:gd name="T17" fmla="*/ 6 h 102"/>
                  <a:gd name="T18" fmla="*/ 0 w 440"/>
                  <a:gd name="T19" fmla="*/ 4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4 h 102"/>
                  <a:gd name="T48" fmla="*/ 0 w 440"/>
                  <a:gd name="T49" fmla="*/ 6 h 102"/>
                  <a:gd name="T50" fmla="*/ 0 w 440"/>
                  <a:gd name="T51" fmla="*/ 8 h 102"/>
                  <a:gd name="T52" fmla="*/ 0 w 440"/>
                  <a:gd name="T53" fmla="*/ 9 h 102"/>
                  <a:gd name="T54" fmla="*/ 0 w 440"/>
                  <a:gd name="T55" fmla="*/ 10 h 102"/>
                  <a:gd name="T56" fmla="*/ 0 w 440"/>
                  <a:gd name="T57" fmla="*/ 13 h 102"/>
                  <a:gd name="T58" fmla="*/ 0 w 440"/>
                  <a:gd name="T59" fmla="*/ 14 h 102"/>
                  <a:gd name="T60" fmla="*/ 0 w 440"/>
                  <a:gd name="T61" fmla="*/ 16 h 102"/>
                  <a:gd name="T62" fmla="*/ 0 w 440"/>
                  <a:gd name="T63" fmla="*/ 18 h 102"/>
                  <a:gd name="T64" fmla="*/ 0 w 440"/>
                  <a:gd name="T65" fmla="*/ 20 h 102"/>
                  <a:gd name="T66" fmla="*/ 0 w 440"/>
                  <a:gd name="T67" fmla="*/ 20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468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3 h 168"/>
                  <a:gd name="T2" fmla="*/ 0 w 1847"/>
                  <a:gd name="T3" fmla="*/ 14 h 168"/>
                  <a:gd name="T4" fmla="*/ 0 w 1847"/>
                  <a:gd name="T5" fmla="*/ 16 h 168"/>
                  <a:gd name="T6" fmla="*/ 0 w 1847"/>
                  <a:gd name="T7" fmla="*/ 18 h 168"/>
                  <a:gd name="T8" fmla="*/ 0 w 1847"/>
                  <a:gd name="T9" fmla="*/ 20 h 168"/>
                  <a:gd name="T10" fmla="*/ 0 w 1847"/>
                  <a:gd name="T11" fmla="*/ 24 h 168"/>
                  <a:gd name="T12" fmla="*/ 0 w 1847"/>
                  <a:gd name="T13" fmla="*/ 27 h 168"/>
                  <a:gd name="T14" fmla="*/ 0 w 1847"/>
                  <a:gd name="T15" fmla="*/ 32 h 168"/>
                  <a:gd name="T16" fmla="*/ 0 w 1847"/>
                  <a:gd name="T17" fmla="*/ 34 h 168"/>
                  <a:gd name="T18" fmla="*/ 0 w 1847"/>
                  <a:gd name="T19" fmla="*/ 23 h 168"/>
                  <a:gd name="T20" fmla="*/ 0 w 1847"/>
                  <a:gd name="T21" fmla="*/ 23 h 168"/>
                  <a:gd name="T22" fmla="*/ 0 w 1847"/>
                  <a:gd name="T23" fmla="*/ 23 h 168"/>
                  <a:gd name="T24" fmla="*/ 0 w 1847"/>
                  <a:gd name="T25" fmla="*/ 23 h 168"/>
                  <a:gd name="T26" fmla="*/ 0 w 1847"/>
                  <a:gd name="T27" fmla="*/ 23 h 168"/>
                  <a:gd name="T28" fmla="*/ 0 w 1847"/>
                  <a:gd name="T29" fmla="*/ 23 h 168"/>
                  <a:gd name="T30" fmla="*/ 0 w 1847"/>
                  <a:gd name="T31" fmla="*/ 23 h 168"/>
                  <a:gd name="T32" fmla="*/ 0 w 1847"/>
                  <a:gd name="T33" fmla="*/ 23 h 168"/>
                  <a:gd name="T34" fmla="*/ 0 w 1847"/>
                  <a:gd name="T35" fmla="*/ 21 h 168"/>
                  <a:gd name="T36" fmla="*/ 0 w 1847"/>
                  <a:gd name="T37" fmla="*/ 17 h 168"/>
                  <a:gd name="T38" fmla="*/ 0 w 1847"/>
                  <a:gd name="T39" fmla="*/ 12 h 168"/>
                  <a:gd name="T40" fmla="*/ 0 w 1847"/>
                  <a:gd name="T41" fmla="*/ 9 h 168"/>
                  <a:gd name="T42" fmla="*/ 0 w 1847"/>
                  <a:gd name="T43" fmla="*/ 5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5 h 168"/>
                  <a:gd name="T58" fmla="*/ 0 w 1847"/>
                  <a:gd name="T59" fmla="*/ 9 h 168"/>
                  <a:gd name="T60" fmla="*/ 0 w 1847"/>
                  <a:gd name="T61" fmla="*/ 12 h 168"/>
                  <a:gd name="T62" fmla="*/ 0 w 1847"/>
                  <a:gd name="T63" fmla="*/ 17 h 168"/>
                  <a:gd name="T64" fmla="*/ 0 w 1847"/>
                  <a:gd name="T65" fmla="*/ 21 h 168"/>
                  <a:gd name="T66" fmla="*/ 0 w 1847"/>
                  <a:gd name="T67" fmla="*/ 23 h 168"/>
                  <a:gd name="T68" fmla="*/ 0 w 1847"/>
                  <a:gd name="T69" fmla="*/ 23 h 168"/>
                  <a:gd name="T70" fmla="*/ 0 w 1847"/>
                  <a:gd name="T71" fmla="*/ 23 h 168"/>
                  <a:gd name="T72" fmla="*/ 0 w 1847"/>
                  <a:gd name="T73" fmla="*/ 23 h 168"/>
                  <a:gd name="T74" fmla="*/ 0 w 1847"/>
                  <a:gd name="T75" fmla="*/ 23 h 168"/>
                  <a:gd name="T76" fmla="*/ 0 w 1847"/>
                  <a:gd name="T77" fmla="*/ 23 h 168"/>
                  <a:gd name="T78" fmla="*/ 0 w 1847"/>
                  <a:gd name="T79" fmla="*/ 23 h 168"/>
                  <a:gd name="T80" fmla="*/ 0 w 1847"/>
                  <a:gd name="T81" fmla="*/ 23 h 168"/>
                  <a:gd name="T82" fmla="*/ 0 w 1847"/>
                  <a:gd name="T83" fmla="*/ 34 h 168"/>
                  <a:gd name="T84" fmla="*/ 0 w 1847"/>
                  <a:gd name="T85" fmla="*/ 32 h 168"/>
                  <a:gd name="T86" fmla="*/ 0 w 1847"/>
                  <a:gd name="T87" fmla="*/ 27 h 168"/>
                  <a:gd name="T88" fmla="*/ 0 w 1847"/>
                  <a:gd name="T89" fmla="*/ 24 h 168"/>
                  <a:gd name="T90" fmla="*/ 0 w 1847"/>
                  <a:gd name="T91" fmla="*/ 20 h 168"/>
                  <a:gd name="T92" fmla="*/ 0 w 1847"/>
                  <a:gd name="T93" fmla="*/ 18 h 168"/>
                  <a:gd name="T94" fmla="*/ 0 w 1847"/>
                  <a:gd name="T95" fmla="*/ 16 h 168"/>
                  <a:gd name="T96" fmla="*/ 0 w 1847"/>
                  <a:gd name="T97" fmla="*/ 14 h 168"/>
                  <a:gd name="T98" fmla="*/ 0 w 1847"/>
                  <a:gd name="T99" fmla="*/ 13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469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470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471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472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473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474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475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476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477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478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479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480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481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482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483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484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485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486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487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488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489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490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491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492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493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494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495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496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497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498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499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500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501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502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503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504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505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506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507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508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42 h 372"/>
                  <a:gd name="T2" fmla="*/ 0 w 216"/>
                  <a:gd name="T3" fmla="*/ 42 h 372"/>
                  <a:gd name="T4" fmla="*/ 0 w 216"/>
                  <a:gd name="T5" fmla="*/ 65 h 372"/>
                  <a:gd name="T6" fmla="*/ 0 w 216"/>
                  <a:gd name="T7" fmla="*/ 65 h 372"/>
                  <a:gd name="T8" fmla="*/ 0 w 216"/>
                  <a:gd name="T9" fmla="*/ 71 h 372"/>
                  <a:gd name="T10" fmla="*/ 0 w 216"/>
                  <a:gd name="T11" fmla="*/ 71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5 h 372"/>
                  <a:gd name="T18" fmla="*/ 0 w 216"/>
                  <a:gd name="T19" fmla="*/ 5 h 372"/>
                  <a:gd name="T20" fmla="*/ 0 w 216"/>
                  <a:gd name="T21" fmla="*/ 32 h 372"/>
                  <a:gd name="T22" fmla="*/ 0 w 216"/>
                  <a:gd name="T23" fmla="*/ 32 h 372"/>
                  <a:gd name="T24" fmla="*/ 0 w 216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509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510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42 h 372"/>
                  <a:gd name="T2" fmla="*/ 0 w 217"/>
                  <a:gd name="T3" fmla="*/ 42 h 372"/>
                  <a:gd name="T4" fmla="*/ 0 w 217"/>
                  <a:gd name="T5" fmla="*/ 65 h 372"/>
                  <a:gd name="T6" fmla="*/ 0 w 217"/>
                  <a:gd name="T7" fmla="*/ 65 h 372"/>
                  <a:gd name="T8" fmla="*/ 0 w 217"/>
                  <a:gd name="T9" fmla="*/ 71 h 372"/>
                  <a:gd name="T10" fmla="*/ 0 w 217"/>
                  <a:gd name="T11" fmla="*/ 71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5 h 372"/>
                  <a:gd name="T18" fmla="*/ 0 w 217"/>
                  <a:gd name="T19" fmla="*/ 5 h 372"/>
                  <a:gd name="T20" fmla="*/ 0 w 217"/>
                  <a:gd name="T21" fmla="*/ 32 h 372"/>
                  <a:gd name="T22" fmla="*/ 0 w 217"/>
                  <a:gd name="T23" fmla="*/ 32 h 372"/>
                  <a:gd name="T24" fmla="*/ 0 w 217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511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512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513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514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515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516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517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518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519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42 h 372"/>
                  <a:gd name="T2" fmla="*/ 0 w 215"/>
                  <a:gd name="T3" fmla="*/ 42 h 372"/>
                  <a:gd name="T4" fmla="*/ 0 w 215"/>
                  <a:gd name="T5" fmla="*/ 65 h 372"/>
                  <a:gd name="T6" fmla="*/ 0 w 215"/>
                  <a:gd name="T7" fmla="*/ 65 h 372"/>
                  <a:gd name="T8" fmla="*/ 0 w 215"/>
                  <a:gd name="T9" fmla="*/ 71 h 372"/>
                  <a:gd name="T10" fmla="*/ 0 w 215"/>
                  <a:gd name="T11" fmla="*/ 71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5 h 372"/>
                  <a:gd name="T18" fmla="*/ 0 w 215"/>
                  <a:gd name="T19" fmla="*/ 5 h 372"/>
                  <a:gd name="T20" fmla="*/ 0 w 215"/>
                  <a:gd name="T21" fmla="*/ 32 h 372"/>
                  <a:gd name="T22" fmla="*/ 0 w 215"/>
                  <a:gd name="T23" fmla="*/ 32 h 372"/>
                  <a:gd name="T24" fmla="*/ 0 w 215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520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521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522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523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524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525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526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527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6 h 38"/>
                  <a:gd name="T2" fmla="*/ 0 w 37"/>
                  <a:gd name="T3" fmla="*/ 24 h 38"/>
                  <a:gd name="T4" fmla="*/ 0 w 37"/>
                  <a:gd name="T5" fmla="*/ 20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20 h 38"/>
                  <a:gd name="T30" fmla="*/ 0 w 37"/>
                  <a:gd name="T31" fmla="*/ 24 h 38"/>
                  <a:gd name="T32" fmla="*/ 0 w 37"/>
                  <a:gd name="T33" fmla="*/ 26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</p:grpSp>
        <p:grpSp>
          <p:nvGrpSpPr>
            <p:cNvPr id="11296" name="Группа 119"/>
            <p:cNvGrpSpPr>
              <a:grpSpLocks/>
            </p:cNvGrpSpPr>
            <p:nvPr/>
          </p:nvGrpSpPr>
          <p:grpSpPr bwMode="auto">
            <a:xfrm>
              <a:off x="548878" y="1643063"/>
              <a:ext cx="176213" cy="141685"/>
              <a:chOff x="214313" y="8958263"/>
              <a:chExt cx="642937" cy="500062"/>
            </a:xfrm>
          </p:grpSpPr>
          <p:sp>
            <p:nvSpPr>
              <p:cNvPr id="11445" name="Прямоугольник 15"/>
              <p:cNvSpPr>
                <a:spLocks noChangeArrowheads="1"/>
              </p:cNvSpPr>
              <p:nvPr/>
            </p:nvSpPr>
            <p:spPr bwMode="auto">
              <a:xfrm>
                <a:off x="214313" y="9172575"/>
                <a:ext cx="642937" cy="285750"/>
              </a:xfrm>
              <a:prstGeom prst="rect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defTabSz="1276350"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68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1446" name="Равнобедренный треугольник 16"/>
              <p:cNvSpPr>
                <a:spLocks noChangeArrowheads="1"/>
              </p:cNvSpPr>
              <p:nvPr/>
            </p:nvSpPr>
            <p:spPr bwMode="auto">
              <a:xfrm>
                <a:off x="214313" y="8958263"/>
                <a:ext cx="642937" cy="214312"/>
              </a:xfrm>
              <a:prstGeom prst="triangle">
                <a:avLst>
                  <a:gd name="adj" fmla="val 50000"/>
                </a:avLst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defTabSz="1276350"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68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grpSp>
            <p:nvGrpSpPr>
              <p:cNvPr id="11447" name="Группа 21"/>
              <p:cNvGrpSpPr>
                <a:grpSpLocks/>
              </p:cNvGrpSpPr>
              <p:nvPr/>
            </p:nvGrpSpPr>
            <p:grpSpPr bwMode="auto">
              <a:xfrm>
                <a:off x="463631" y="9009063"/>
                <a:ext cx="142876" cy="142875"/>
                <a:chOff x="11544336" y="8944798"/>
                <a:chExt cx="142876" cy="142876"/>
              </a:xfrm>
            </p:grpSpPr>
            <p:cxnSp>
              <p:nvCxnSpPr>
                <p:cNvPr id="11448" name="Прямая соединительная линия 18"/>
                <p:cNvCxnSpPr>
                  <a:cxnSpLocks noChangeShapeType="1"/>
                </p:cNvCxnSpPr>
                <p:nvPr/>
              </p:nvCxnSpPr>
              <p:spPr bwMode="auto">
                <a:xfrm rot="5400000">
                  <a:off x="11544336" y="9015442"/>
                  <a:ext cx="142876" cy="1588"/>
                </a:xfrm>
                <a:prstGeom prst="line">
                  <a:avLst/>
                </a:prstGeom>
                <a:noFill/>
                <a:ln w="19050" algn="ctr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11449" name="Прямая соединительная линия 20"/>
                <p:cNvCxnSpPr>
                  <a:cxnSpLocks noChangeShapeType="1"/>
                </p:cNvCxnSpPr>
                <p:nvPr/>
              </p:nvCxnSpPr>
              <p:spPr bwMode="auto">
                <a:xfrm>
                  <a:off x="11544336" y="9015442"/>
                  <a:ext cx="142876" cy="1588"/>
                </a:xfrm>
                <a:prstGeom prst="line">
                  <a:avLst/>
                </a:prstGeom>
                <a:noFill/>
                <a:ln w="19050" algn="ctr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</p:grpSp>
        </p:grpSp>
        <p:grpSp>
          <p:nvGrpSpPr>
            <p:cNvPr id="11297" name="Группа 119"/>
            <p:cNvGrpSpPr>
              <a:grpSpLocks/>
            </p:cNvGrpSpPr>
            <p:nvPr/>
          </p:nvGrpSpPr>
          <p:grpSpPr bwMode="auto">
            <a:xfrm>
              <a:off x="4032647" y="4211241"/>
              <a:ext cx="176213" cy="141684"/>
              <a:chOff x="214313" y="8958263"/>
              <a:chExt cx="642937" cy="500062"/>
            </a:xfrm>
          </p:grpSpPr>
          <p:sp>
            <p:nvSpPr>
              <p:cNvPr id="11440" name="Прямоугольник 15"/>
              <p:cNvSpPr>
                <a:spLocks noChangeArrowheads="1"/>
              </p:cNvSpPr>
              <p:nvPr/>
            </p:nvSpPr>
            <p:spPr bwMode="auto">
              <a:xfrm>
                <a:off x="214313" y="9172575"/>
                <a:ext cx="642937" cy="285750"/>
              </a:xfrm>
              <a:prstGeom prst="rect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defTabSz="1276350"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68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1441" name="Равнобедренный треугольник 16"/>
              <p:cNvSpPr>
                <a:spLocks noChangeArrowheads="1"/>
              </p:cNvSpPr>
              <p:nvPr/>
            </p:nvSpPr>
            <p:spPr bwMode="auto">
              <a:xfrm>
                <a:off x="214313" y="8958263"/>
                <a:ext cx="642937" cy="214312"/>
              </a:xfrm>
              <a:prstGeom prst="triangle">
                <a:avLst>
                  <a:gd name="adj" fmla="val 50000"/>
                </a:avLst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defTabSz="1276350"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68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grpSp>
            <p:nvGrpSpPr>
              <p:cNvPr id="11442" name="Группа 21"/>
              <p:cNvGrpSpPr>
                <a:grpSpLocks/>
              </p:cNvGrpSpPr>
              <p:nvPr/>
            </p:nvGrpSpPr>
            <p:grpSpPr bwMode="auto">
              <a:xfrm>
                <a:off x="463631" y="9009063"/>
                <a:ext cx="142876" cy="142875"/>
                <a:chOff x="11544336" y="8944798"/>
                <a:chExt cx="142876" cy="142876"/>
              </a:xfrm>
            </p:grpSpPr>
            <p:cxnSp>
              <p:nvCxnSpPr>
                <p:cNvPr id="11443" name="Прямая соединительная линия 18"/>
                <p:cNvCxnSpPr>
                  <a:cxnSpLocks noChangeShapeType="1"/>
                </p:cNvCxnSpPr>
                <p:nvPr/>
              </p:nvCxnSpPr>
              <p:spPr bwMode="auto">
                <a:xfrm rot="5400000">
                  <a:off x="11544336" y="9015442"/>
                  <a:ext cx="142876" cy="1588"/>
                </a:xfrm>
                <a:prstGeom prst="line">
                  <a:avLst/>
                </a:prstGeom>
                <a:noFill/>
                <a:ln w="19050" algn="ctr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11444" name="Прямая соединительная линия 20"/>
                <p:cNvCxnSpPr>
                  <a:cxnSpLocks noChangeShapeType="1"/>
                </p:cNvCxnSpPr>
                <p:nvPr/>
              </p:nvCxnSpPr>
              <p:spPr bwMode="auto">
                <a:xfrm>
                  <a:off x="11544336" y="9015442"/>
                  <a:ext cx="142876" cy="1588"/>
                </a:xfrm>
                <a:prstGeom prst="line">
                  <a:avLst/>
                </a:prstGeom>
                <a:noFill/>
                <a:ln w="19050" algn="ctr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</p:grpSp>
        </p:grpSp>
        <p:grpSp>
          <p:nvGrpSpPr>
            <p:cNvPr id="11298" name="Группа 119"/>
            <p:cNvGrpSpPr>
              <a:grpSpLocks/>
            </p:cNvGrpSpPr>
            <p:nvPr/>
          </p:nvGrpSpPr>
          <p:grpSpPr bwMode="auto">
            <a:xfrm>
              <a:off x="4643437" y="5655469"/>
              <a:ext cx="177404" cy="141685"/>
              <a:chOff x="214313" y="8958263"/>
              <a:chExt cx="642937" cy="500062"/>
            </a:xfrm>
          </p:grpSpPr>
          <p:sp>
            <p:nvSpPr>
              <p:cNvPr id="11435" name="Прямоугольник 15"/>
              <p:cNvSpPr>
                <a:spLocks noChangeArrowheads="1"/>
              </p:cNvSpPr>
              <p:nvPr/>
            </p:nvSpPr>
            <p:spPr bwMode="auto">
              <a:xfrm>
                <a:off x="214313" y="9172575"/>
                <a:ext cx="642937" cy="285750"/>
              </a:xfrm>
              <a:prstGeom prst="rect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defTabSz="1276350"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68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1436" name="Равнобедренный треугольник 16"/>
              <p:cNvSpPr>
                <a:spLocks noChangeArrowheads="1"/>
              </p:cNvSpPr>
              <p:nvPr/>
            </p:nvSpPr>
            <p:spPr bwMode="auto">
              <a:xfrm>
                <a:off x="214313" y="8958263"/>
                <a:ext cx="642937" cy="214312"/>
              </a:xfrm>
              <a:prstGeom prst="triangle">
                <a:avLst>
                  <a:gd name="adj" fmla="val 50000"/>
                </a:avLst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defTabSz="1276350"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68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grpSp>
            <p:nvGrpSpPr>
              <p:cNvPr id="11437" name="Группа 21"/>
              <p:cNvGrpSpPr>
                <a:grpSpLocks/>
              </p:cNvGrpSpPr>
              <p:nvPr/>
            </p:nvGrpSpPr>
            <p:grpSpPr bwMode="auto">
              <a:xfrm>
                <a:off x="463631" y="9009063"/>
                <a:ext cx="142876" cy="142875"/>
                <a:chOff x="11544336" y="8944798"/>
                <a:chExt cx="142876" cy="142876"/>
              </a:xfrm>
            </p:grpSpPr>
            <p:cxnSp>
              <p:nvCxnSpPr>
                <p:cNvPr id="11438" name="Прямая соединительная линия 18"/>
                <p:cNvCxnSpPr>
                  <a:cxnSpLocks noChangeShapeType="1"/>
                </p:cNvCxnSpPr>
                <p:nvPr/>
              </p:nvCxnSpPr>
              <p:spPr bwMode="auto">
                <a:xfrm rot="5400000">
                  <a:off x="11544336" y="9015442"/>
                  <a:ext cx="142876" cy="1588"/>
                </a:xfrm>
                <a:prstGeom prst="line">
                  <a:avLst/>
                </a:prstGeom>
                <a:noFill/>
                <a:ln w="19050" algn="ctr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11439" name="Прямая соединительная линия 20"/>
                <p:cNvCxnSpPr>
                  <a:cxnSpLocks noChangeShapeType="1"/>
                </p:cNvCxnSpPr>
                <p:nvPr/>
              </p:nvCxnSpPr>
              <p:spPr bwMode="auto">
                <a:xfrm>
                  <a:off x="11544336" y="9015442"/>
                  <a:ext cx="142876" cy="1588"/>
                </a:xfrm>
                <a:prstGeom prst="line">
                  <a:avLst/>
                </a:prstGeom>
                <a:noFill/>
                <a:ln w="19050" algn="ctr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</p:grpSp>
        </p:grpSp>
        <p:grpSp>
          <p:nvGrpSpPr>
            <p:cNvPr id="11299" name="Группа 629"/>
            <p:cNvGrpSpPr>
              <a:grpSpLocks/>
            </p:cNvGrpSpPr>
            <p:nvPr/>
          </p:nvGrpSpPr>
          <p:grpSpPr bwMode="auto">
            <a:xfrm>
              <a:off x="3840956" y="4556523"/>
              <a:ext cx="248841" cy="202406"/>
              <a:chOff x="142483" y="3760971"/>
              <a:chExt cx="346075" cy="386605"/>
            </a:xfrm>
          </p:grpSpPr>
          <p:sp>
            <p:nvSpPr>
              <p:cNvPr id="2318" name="Line 281"/>
              <p:cNvSpPr>
                <a:spLocks noChangeShapeType="1"/>
              </p:cNvSpPr>
              <p:nvPr/>
            </p:nvSpPr>
            <p:spPr bwMode="auto">
              <a:xfrm>
                <a:off x="203750" y="3847389"/>
                <a:ext cx="0" cy="300187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algn="ctr" defTabSz="1086614">
                  <a:buClr>
                    <a:srgbClr val="000000"/>
                  </a:buClr>
                  <a:buSzPct val="100000"/>
                  <a:defRPr/>
                </a:pPr>
                <a:endParaRPr lang="ru-RU" sz="680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+mj-lt"/>
                  <a:cs typeface="Arial" charset="0"/>
                </a:endParaRPr>
              </a:p>
            </p:txBody>
          </p:sp>
          <p:sp>
            <p:nvSpPr>
              <p:cNvPr id="2319" name="Freeform 285"/>
              <p:cNvSpPr>
                <a:spLocks/>
              </p:cNvSpPr>
              <p:nvPr/>
            </p:nvSpPr>
            <p:spPr bwMode="auto">
              <a:xfrm>
                <a:off x="198782" y="3795082"/>
                <a:ext cx="269905" cy="227415"/>
              </a:xfrm>
              <a:custGeom>
                <a:avLst/>
                <a:gdLst>
                  <a:gd name="T0" fmla="*/ 0 w 291"/>
                  <a:gd name="T1" fmla="*/ 0 h 159"/>
                  <a:gd name="T2" fmla="*/ 0 w 291"/>
                  <a:gd name="T3" fmla="*/ 2147483647 h 159"/>
                  <a:gd name="T4" fmla="*/ 2147483647 w 291"/>
                  <a:gd name="T5" fmla="*/ 2147483647 h 159"/>
                  <a:gd name="T6" fmla="*/ 2147483647 w 291"/>
                  <a:gd name="T7" fmla="*/ 2147483647 h 159"/>
                  <a:gd name="T8" fmla="*/ 0 w 291"/>
                  <a:gd name="T9" fmla="*/ 0 h 1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1"/>
                  <a:gd name="T16" fmla="*/ 0 h 159"/>
                  <a:gd name="T17" fmla="*/ 291 w 291"/>
                  <a:gd name="T18" fmla="*/ 159 h 1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1" h="159">
                    <a:moveTo>
                      <a:pt x="0" y="0"/>
                    </a:moveTo>
                    <a:lnTo>
                      <a:pt x="0" y="159"/>
                    </a:lnTo>
                    <a:lnTo>
                      <a:pt x="291" y="114"/>
                    </a:lnTo>
                    <a:lnTo>
                      <a:pt x="291" y="3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0000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/>
              <a:lstStyle/>
              <a:p>
                <a:pPr defTabSz="1086614">
                  <a:defRPr/>
                </a:pPr>
                <a:endParaRPr lang="ru-RU" sz="680" dirty="0">
                  <a:effectLst>
                    <a:outerShdw blurRad="38100" dist="38100" dir="2700000" algn="tl">
                      <a:srgbClr val="FFFFFF"/>
                    </a:outerShdw>
                  </a:effectLst>
                  <a:latin typeface="+mj-lt"/>
                  <a:cs typeface="Arial" charset="0"/>
                </a:endParaRPr>
              </a:p>
            </p:txBody>
          </p:sp>
          <p:sp>
            <p:nvSpPr>
              <p:cNvPr id="2320" name="Text Box 286"/>
              <p:cNvSpPr txBox="1">
                <a:spLocks noChangeArrowheads="1"/>
              </p:cNvSpPr>
              <p:nvPr/>
            </p:nvSpPr>
            <p:spPr bwMode="auto">
              <a:xfrm>
                <a:off x="142483" y="3760971"/>
                <a:ext cx="346075" cy="174323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lIns="96862" tIns="48431" rIns="96862" bIns="48431">
                <a:spAutoFit/>
              </a:bodyPr>
              <a:lstStyle/>
              <a:p>
                <a:pPr algn="ctr" defTabSz="873451">
                  <a:defRPr/>
                </a:pPr>
                <a:endParaRPr lang="ru-RU" sz="340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+mj-lt"/>
                  <a:cs typeface="Arial" charset="0"/>
                </a:endParaRPr>
              </a:p>
            </p:txBody>
          </p:sp>
        </p:grpSp>
      </p:grpSp>
      <p:sp>
        <p:nvSpPr>
          <p:cNvPr id="11267" name="Text Box 182"/>
          <p:cNvSpPr txBox="1">
            <a:spLocks noChangeArrowheads="1"/>
          </p:cNvSpPr>
          <p:nvPr/>
        </p:nvSpPr>
        <p:spPr bwMode="auto">
          <a:xfrm>
            <a:off x="2160832" y="5067152"/>
            <a:ext cx="808139" cy="294884"/>
          </a:xfrm>
          <a:prstGeom prst="rect">
            <a:avLst/>
          </a:prstGeom>
          <a:solidFill>
            <a:srgbClr val="FFFF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45859" tIns="22929" rIns="45859" bIns="22929">
            <a:spAutoFit/>
          </a:bodyPr>
          <a:lstStyle>
            <a:lvl1pPr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algn="ctr" eaLnBrk="1" hangingPunct="1">
              <a:lnSpc>
                <a:spcPct val="100000"/>
              </a:lnSpc>
              <a:spcBef>
                <a:spcPct val="0"/>
              </a:spcBef>
              <a:buFontTx/>
              <a:buNone/>
            </a:pPr>
            <a:r>
              <a:rPr lang="ru-RU" altLang="ru-RU" sz="1615" b="1">
                <a:latin typeface="Times New Roman" panose="02020603050405020304" pitchFamily="18" charset="0"/>
                <a:cs typeface="Times New Roman" panose="02020603050405020304" pitchFamily="18" charset="0"/>
              </a:rPr>
              <a:t>Выборг</a:t>
            </a:r>
          </a:p>
        </p:txBody>
      </p:sp>
      <p:grpSp>
        <p:nvGrpSpPr>
          <p:cNvPr id="11328" name="Группа 141"/>
          <p:cNvGrpSpPr>
            <a:grpSpLocks/>
          </p:cNvGrpSpPr>
          <p:nvPr/>
        </p:nvGrpSpPr>
        <p:grpSpPr bwMode="auto">
          <a:xfrm>
            <a:off x="1782939" y="5374916"/>
            <a:ext cx="1622262" cy="495317"/>
            <a:chOff x="7486256" y="1031859"/>
            <a:chExt cx="1354754" cy="550353"/>
          </a:xfrm>
        </p:grpSpPr>
        <p:sp>
          <p:nvSpPr>
            <p:cNvPr id="2445" name="TextBox 10"/>
            <p:cNvSpPr txBox="1"/>
            <p:nvPr/>
          </p:nvSpPr>
          <p:spPr>
            <a:xfrm>
              <a:off x="7486256" y="1031859"/>
              <a:ext cx="1354754" cy="204369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pPr>
                <a:defRPr/>
              </a:pPr>
              <a:r>
                <a:rPr lang="ru-RU" sz="595" dirty="0"/>
                <a:t>Выборгский р-н</a:t>
              </a:r>
            </a:p>
          </p:txBody>
        </p:sp>
        <p:sp>
          <p:nvSpPr>
            <p:cNvPr id="2446" name="TextBox 23"/>
            <p:cNvSpPr txBox="1"/>
            <p:nvPr/>
          </p:nvSpPr>
          <p:spPr>
            <a:xfrm>
              <a:off x="7809190" y="1145450"/>
              <a:ext cx="356285" cy="247980"/>
            </a:xfrm>
            <a:prstGeom prst="rect">
              <a:avLst/>
            </a:prstGeom>
            <a:solidFill>
              <a:schemeClr val="accent1">
                <a:lumMod val="75000"/>
              </a:schemeClr>
            </a:solidFill>
            <a:effectLst>
              <a:softEdge rad="63500"/>
            </a:effectLst>
          </p:spPr>
          <p:txBody>
            <a:bodyPr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850" dirty="0" smtClean="0">
                  <a:latin typeface="Arial" charset="0"/>
                  <a:cs typeface="Arial" charset="0"/>
                </a:rPr>
                <a:t>2</a:t>
              </a:r>
              <a:endParaRPr lang="ru-RU" sz="850" dirty="0">
                <a:latin typeface="Arial" charset="0"/>
                <a:cs typeface="Arial" charset="0"/>
              </a:endParaRPr>
            </a:p>
          </p:txBody>
        </p:sp>
        <p:sp>
          <p:nvSpPr>
            <p:cNvPr id="2447" name="TextBox 23"/>
            <p:cNvSpPr txBox="1"/>
            <p:nvPr/>
          </p:nvSpPr>
          <p:spPr>
            <a:xfrm>
              <a:off x="8226543" y="1145450"/>
              <a:ext cx="423095" cy="247980"/>
            </a:xfrm>
            <a:prstGeom prst="rect">
              <a:avLst/>
            </a:prstGeom>
            <a:solidFill>
              <a:srgbClr val="FF9900"/>
            </a:solidFill>
            <a:effectLst>
              <a:softEdge rad="63500"/>
            </a:effectLst>
          </p:spPr>
          <p:txBody>
            <a:bodyPr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850" dirty="0" smtClean="0">
                  <a:latin typeface="Arial" charset="0"/>
                  <a:cs typeface="Arial" charset="0"/>
                </a:rPr>
                <a:t>20</a:t>
              </a:r>
              <a:endParaRPr lang="ru-RU" sz="850" dirty="0">
                <a:latin typeface="Arial" charset="0"/>
                <a:cs typeface="Arial" charset="0"/>
              </a:endParaRPr>
            </a:p>
          </p:txBody>
        </p:sp>
        <p:sp>
          <p:nvSpPr>
            <p:cNvPr id="2448" name="Прямоугольник 2447"/>
            <p:cNvSpPr/>
            <p:nvPr/>
          </p:nvSpPr>
          <p:spPr>
            <a:xfrm>
              <a:off x="7744358" y="1408259"/>
              <a:ext cx="609752" cy="173953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765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6428,96</a:t>
              </a:r>
              <a:r>
                <a:rPr lang="en-US" sz="765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/</a:t>
              </a:r>
              <a:r>
                <a:rPr lang="ru-RU" sz="765" b="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386</a:t>
              </a:r>
            </a:p>
          </p:txBody>
        </p:sp>
      </p:grpSp>
      <p:sp>
        <p:nvSpPr>
          <p:cNvPr id="2449" name="Прямоугольник 2448"/>
          <p:cNvSpPr/>
          <p:nvPr/>
        </p:nvSpPr>
        <p:spPr bwMode="auto">
          <a:xfrm>
            <a:off x="2092006" y="5876981"/>
            <a:ext cx="1005478" cy="207843"/>
          </a:xfrm>
          <a:prstGeom prst="rect">
            <a:avLst/>
          </a:prstGeom>
          <a:solidFill>
            <a:srgbClr val="92D050"/>
          </a:solidFill>
          <a:ln w="127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lIns="77736" tIns="38869" rIns="77736" bIns="38869" anchor="ctr"/>
          <a:lstStyle/>
          <a:p>
            <a:pPr algn="ctr">
              <a:defRPr/>
            </a:pPr>
            <a:r>
              <a:rPr lang="ru-RU" sz="765" kern="0">
                <a:solidFill>
                  <a:prstClr val="black"/>
                </a:solidFill>
                <a:cs typeface="Times New Roman" panose="02020603050405020304" pitchFamily="18" charset="0"/>
              </a:rPr>
              <a:t>50309/201239</a:t>
            </a:r>
            <a:endParaRPr lang="ru-RU" sz="765" kern="0" dirty="0">
              <a:solidFill>
                <a:prstClr val="black"/>
              </a:solidFill>
              <a:cs typeface="Times New Roman" panose="02020603050405020304" pitchFamily="18" charset="0"/>
            </a:endParaRPr>
          </a:p>
        </p:txBody>
      </p:sp>
      <p:sp>
        <p:nvSpPr>
          <p:cNvPr id="2450" name="Скругленный прямоугольник 2449"/>
          <p:cNvSpPr/>
          <p:nvPr/>
        </p:nvSpPr>
        <p:spPr>
          <a:xfrm>
            <a:off x="2823508" y="5706926"/>
            <a:ext cx="325262" cy="159258"/>
          </a:xfrm>
          <a:prstGeom prst="roundRect">
            <a:avLst/>
          </a:prstGeom>
          <a:solidFill>
            <a:schemeClr val="accent6">
              <a:lumMod val="20000"/>
              <a:lumOff val="80000"/>
            </a:schemeClr>
          </a:solidFill>
          <a:ln w="12700">
            <a:solidFill>
              <a:schemeClr val="tx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ru-RU" sz="765" b="1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68%</a:t>
            </a:r>
          </a:p>
        </p:txBody>
      </p:sp>
      <p:sp>
        <p:nvSpPr>
          <p:cNvPr id="2083" name="Text Box 2"/>
          <p:cNvSpPr txBox="1">
            <a:spLocks noChangeArrowheads="1"/>
          </p:cNvSpPr>
          <p:nvPr/>
        </p:nvSpPr>
        <p:spPr bwMode="auto">
          <a:xfrm>
            <a:off x="-16084" y="4477"/>
            <a:ext cx="10377207" cy="759747"/>
          </a:xfrm>
          <a:prstGeom prst="rect">
            <a:avLst/>
          </a:prstGeom>
          <a:solidFill>
            <a:schemeClr val="accent1">
              <a:lumMod val="50000"/>
            </a:schemeClr>
          </a:solidFill>
          <a:ln w="9525">
            <a:noFill/>
            <a:miter lim="800000"/>
            <a:headEnd/>
            <a:tailEnd/>
          </a:ln>
        </p:spPr>
        <p:txBody>
          <a:bodyPr lIns="39620" tIns="19811" rIns="39620" bIns="19811" anchor="ctr"/>
          <a:lstStyle>
            <a:defPPr>
              <a:defRPr lang="ru-RU"/>
            </a:defPPr>
            <a:lvl1pPr algn="ctr">
              <a:defRPr sz="140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ru-RU" sz="1200" dirty="0"/>
              <a:t>ИНФОРМАЦИОННЫЕ МАТЕРИАЛЫ </a:t>
            </a:r>
            <a:r>
              <a:rPr lang="ru-RU" sz="1200" dirty="0" smtClean="0"/>
              <a:t>ПО ПОРЫВАМ ВЕТРА НА ТЕРРИТОРИИ</a:t>
            </a:r>
            <a:endParaRPr lang="ru-RU" sz="1200" dirty="0"/>
          </a:p>
          <a:p>
            <a:r>
              <a:rPr lang="ru-RU" sz="1200" dirty="0"/>
              <a:t>ЛЕНИНГРАДСКОЙ ОБЛАСТИ (РИСК НАРУШЕНИЯ ЭЛЕКТРОСНАБЖЕНИЯ НА </a:t>
            </a:r>
            <a:r>
              <a:rPr lang="ru-RU" sz="1200" dirty="0" smtClean="0"/>
              <a:t>15.10.2021)</a:t>
            </a:r>
            <a:endParaRPr lang="ru-RU" sz="1200" dirty="0"/>
          </a:p>
        </p:txBody>
      </p:sp>
      <p:sp>
        <p:nvSpPr>
          <p:cNvPr id="2085" name="Text Box 97"/>
          <p:cNvSpPr txBox="1">
            <a:spLocks noChangeArrowheads="1"/>
          </p:cNvSpPr>
          <p:nvPr/>
        </p:nvSpPr>
        <p:spPr bwMode="auto">
          <a:xfrm>
            <a:off x="8307331" y="7558233"/>
            <a:ext cx="1460939" cy="19848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27982" tIns="63992" rIns="127982" bIns="63992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endParaRPr lang="ru-RU" altLang="ru-RU" sz="450" b="0" dirty="0">
              <a:solidFill>
                <a:srgbClr val="000000"/>
              </a:solidFill>
              <a:cs typeface="Arial" panose="020B0604020202020204" pitchFamily="34" charset="0"/>
            </a:endParaRPr>
          </a:p>
        </p:txBody>
      </p:sp>
      <p:grpSp>
        <p:nvGrpSpPr>
          <p:cNvPr id="2086" name="Группа 2085"/>
          <p:cNvGrpSpPr/>
          <p:nvPr/>
        </p:nvGrpSpPr>
        <p:grpSpPr>
          <a:xfrm>
            <a:off x="8137993" y="6467179"/>
            <a:ext cx="2602103" cy="1750645"/>
            <a:chOff x="9401428" y="3528486"/>
            <a:chExt cx="2977611" cy="3327495"/>
          </a:xfrm>
        </p:grpSpPr>
        <p:grpSp>
          <p:nvGrpSpPr>
            <p:cNvPr id="2087" name="Группа 1145"/>
            <p:cNvGrpSpPr/>
            <p:nvPr/>
          </p:nvGrpSpPr>
          <p:grpSpPr>
            <a:xfrm>
              <a:off x="9401428" y="3528486"/>
              <a:ext cx="2977611" cy="3327495"/>
              <a:chOff x="6759625" y="4893992"/>
              <a:chExt cx="2425033" cy="1971674"/>
            </a:xfrm>
          </p:grpSpPr>
          <p:sp>
            <p:nvSpPr>
              <p:cNvPr id="2092" name="Rectangle 93"/>
              <p:cNvSpPr>
                <a:spLocks noChangeArrowheads="1"/>
              </p:cNvSpPr>
              <p:nvPr/>
            </p:nvSpPr>
            <p:spPr bwMode="auto">
              <a:xfrm>
                <a:off x="6759625" y="4918615"/>
                <a:ext cx="2096871" cy="1921565"/>
              </a:xfrm>
              <a:prstGeom prst="rect">
                <a:avLst/>
              </a:prstGeom>
              <a:solidFill>
                <a:schemeClr val="bg1"/>
              </a:solidFill>
              <a:ln w="1905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675" dirty="0">
                  <a:solidFill>
                    <a:srgbClr val="000000"/>
                  </a:solidFill>
                  <a:latin typeface="Calibri" panose="020F050202020403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093" name="Text Box 97"/>
              <p:cNvSpPr txBox="1">
                <a:spLocks noChangeArrowheads="1"/>
              </p:cNvSpPr>
              <p:nvPr/>
            </p:nvSpPr>
            <p:spPr bwMode="auto">
              <a:xfrm>
                <a:off x="7197788" y="4893992"/>
                <a:ext cx="1606383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i="1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Условные обозначения</a:t>
                </a:r>
              </a:p>
            </p:txBody>
          </p:sp>
          <p:sp>
            <p:nvSpPr>
              <p:cNvPr id="2094" name="Text Box 97"/>
              <p:cNvSpPr txBox="1">
                <a:spLocks noChangeArrowheads="1"/>
              </p:cNvSpPr>
              <p:nvPr/>
            </p:nvSpPr>
            <p:spPr bwMode="auto">
              <a:xfrm>
                <a:off x="7187581" y="6232909"/>
                <a:ext cx="1609849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095" name="TextBox 10"/>
              <p:cNvSpPr txBox="1"/>
              <p:nvPr/>
            </p:nvSpPr>
            <p:spPr>
              <a:xfrm>
                <a:off x="6814224" y="6637475"/>
                <a:ext cx="919351" cy="220980"/>
              </a:xfrm>
              <a:prstGeom prst="rect">
                <a:avLst/>
              </a:prstGeom>
              <a:solidFill>
                <a:schemeClr val="bg1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algn="ctr">
                  <a:defRPr sz="700" b="1"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</a:lstStyle>
              <a:p>
                <a:pPr algn="l">
                  <a:defRPr/>
                </a:pPr>
                <a:r>
                  <a:rPr lang="ru-RU" sz="675" dirty="0">
                    <a:solidFill>
                      <a:prstClr val="black"/>
                    </a:solidFill>
                  </a:rPr>
                  <a:t>ГО Керчь   </a:t>
                </a:r>
              </a:p>
            </p:txBody>
          </p:sp>
          <p:sp>
            <p:nvSpPr>
              <p:cNvPr id="2096" name="Прямоугольник 2095"/>
              <p:cNvSpPr/>
              <p:nvPr/>
            </p:nvSpPr>
            <p:spPr>
              <a:xfrm>
                <a:off x="6821544" y="6110531"/>
                <a:ext cx="527227" cy="138165"/>
              </a:xfrm>
              <a:prstGeom prst="rect">
                <a:avLst/>
              </a:prstGeom>
              <a:solidFill>
                <a:srgbClr val="FFFF00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>
                  <a:defRPr/>
                </a:pPr>
                <a:r>
                  <a:rPr lang="ru-RU" sz="675" dirty="0">
                    <a:solidFill>
                      <a:prstClr val="black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321/20</a:t>
                </a:r>
              </a:p>
            </p:txBody>
          </p:sp>
          <p:sp>
            <p:nvSpPr>
              <p:cNvPr id="2097" name="Text Box 97"/>
              <p:cNvSpPr txBox="1">
                <a:spLocks noChangeArrowheads="1"/>
              </p:cNvSpPr>
              <p:nvPr/>
            </p:nvSpPr>
            <p:spPr bwMode="auto">
              <a:xfrm>
                <a:off x="7308981" y="6603122"/>
                <a:ext cx="1831079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- муниципальное образование</a:t>
                </a:r>
              </a:p>
            </p:txBody>
          </p:sp>
          <p:sp>
            <p:nvSpPr>
              <p:cNvPr id="2098" name="Text Box 97"/>
              <p:cNvSpPr txBox="1">
                <a:spLocks noChangeArrowheads="1"/>
              </p:cNvSpPr>
              <p:nvPr/>
            </p:nvSpPr>
            <p:spPr bwMode="auto">
              <a:xfrm>
                <a:off x="7254310" y="5904606"/>
                <a:ext cx="1896493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 - линии электропередач 110 кВт</a:t>
                </a:r>
              </a:p>
            </p:txBody>
          </p:sp>
          <p:cxnSp>
            <p:nvCxnSpPr>
              <p:cNvPr id="2099" name="Прямая соединительная линия 2098"/>
              <p:cNvCxnSpPr/>
              <p:nvPr/>
            </p:nvCxnSpPr>
            <p:spPr>
              <a:xfrm>
                <a:off x="6955007" y="5999758"/>
                <a:ext cx="275997" cy="0"/>
              </a:xfrm>
              <a:prstGeom prst="line">
                <a:avLst/>
              </a:prstGeom>
              <a:ln w="38100">
                <a:solidFill>
                  <a:schemeClr val="accent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100" name="Text Box 97"/>
              <p:cNvSpPr txBox="1">
                <a:spLocks noChangeArrowheads="1"/>
              </p:cNvSpPr>
              <p:nvPr/>
            </p:nvSpPr>
            <p:spPr bwMode="auto">
              <a:xfrm>
                <a:off x="7286006" y="6092783"/>
                <a:ext cx="1898652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127985" tIns="63994" rIns="127985" bIns="63994">
                <a:spAutoFit/>
              </a:bodyPr>
              <a:lstStyle>
                <a:lvl1pPr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1pPr>
                <a:lvl2pPr marL="742950" indent="-28575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2pPr>
                <a:lvl3pPr marL="11430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3pPr>
                <a:lvl4pPr marL="16002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4pPr>
                <a:lvl5pPr marL="20574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kern="0" dirty="0">
                    <a:solidFill>
                      <a:srgbClr val="000000"/>
                    </a:solidFill>
                    <a:latin typeface="Times New Roman" pitchFamily="18" charset="0"/>
                  </a:rPr>
                  <a:t>- </a:t>
                </a:r>
                <a:r>
                  <a:rPr lang="ru-RU" altLang="ru-RU" sz="675" dirty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rPr>
                  <a:t>протяженность ЛЭП/ТП (шт.)</a:t>
                </a:r>
              </a:p>
            </p:txBody>
          </p:sp>
        </p:grpSp>
        <p:sp>
          <p:nvSpPr>
            <p:cNvPr id="2088" name="Скругленный прямоугольник 2087"/>
            <p:cNvSpPr/>
            <p:nvPr/>
          </p:nvSpPr>
          <p:spPr>
            <a:xfrm>
              <a:off x="9661923" y="6214698"/>
              <a:ext cx="282820" cy="225201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675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60%</a:t>
              </a:r>
            </a:p>
          </p:txBody>
        </p:sp>
        <p:sp>
          <p:nvSpPr>
            <p:cNvPr id="2089" name="Text Box 97"/>
            <p:cNvSpPr txBox="1">
              <a:spLocks noChangeArrowheads="1"/>
            </p:cNvSpPr>
            <p:nvPr/>
          </p:nvSpPr>
          <p:spPr bwMode="auto">
            <a:xfrm>
              <a:off x="10113052" y="6153650"/>
              <a:ext cx="2046139" cy="35136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80200" tIns="40101" rIns="80200" bIns="40101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defTabSz="801689">
                <a:defRPr/>
              </a:pPr>
              <a:r>
                <a: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rPr>
                <a:t> - износ электроэнергетических систем </a:t>
              </a:r>
            </a:p>
          </p:txBody>
        </p:sp>
        <p:sp>
          <p:nvSpPr>
            <p:cNvPr id="2090" name="Прямоугольник 2089"/>
            <p:cNvSpPr/>
            <p:nvPr/>
          </p:nvSpPr>
          <p:spPr>
            <a:xfrm>
              <a:off x="9477456" y="5946998"/>
              <a:ext cx="658385" cy="197832"/>
            </a:xfrm>
            <a:prstGeom prst="rect">
              <a:avLst/>
            </a:prstGeom>
            <a:solidFill>
              <a:srgbClr val="92D050"/>
            </a:solidFill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lIns="68571" tIns="34286" rIns="68571" bIns="34286" anchor="ctr"/>
            <a:lstStyle/>
            <a:p>
              <a:pPr algn="ctr"/>
              <a:r>
                <a:rPr lang="ru-RU" sz="675" kern="0" dirty="0">
                  <a:solidFill>
                    <a:prstClr val="black"/>
                  </a:solidFill>
                  <a:cs typeface="Times New Roman" panose="02020603050405020304" pitchFamily="18" charset="0"/>
                </a:rPr>
                <a:t>19/330</a:t>
              </a:r>
            </a:p>
          </p:txBody>
        </p:sp>
        <p:sp>
          <p:nvSpPr>
            <p:cNvPr id="2091" name="Text Box 97"/>
            <p:cNvSpPr txBox="1">
              <a:spLocks noChangeArrowheads="1"/>
            </p:cNvSpPr>
            <p:nvPr/>
          </p:nvSpPr>
          <p:spPr bwMode="auto">
            <a:xfrm>
              <a:off x="10063858" y="5864760"/>
              <a:ext cx="1648083" cy="44305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73" tIns="63988" rIns="127973" bIns="63988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кол-во домов /населения</a:t>
              </a:r>
            </a:p>
          </p:txBody>
        </p:sp>
      </p:grpSp>
      <p:sp>
        <p:nvSpPr>
          <p:cNvPr id="2101" name="Text Box 97"/>
          <p:cNvSpPr txBox="1">
            <a:spLocks noChangeArrowheads="1"/>
          </p:cNvSpPr>
          <p:nvPr/>
        </p:nvSpPr>
        <p:spPr bwMode="auto">
          <a:xfrm>
            <a:off x="8651665" y="6604516"/>
            <a:ext cx="1506131" cy="20080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89" tIns="47996" rIns="95989" bIns="47996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675" b="0" kern="0" dirty="0">
                <a:solidFill>
                  <a:srgbClr val="000000"/>
                </a:solidFill>
                <a:cs typeface="Arial" panose="020B0604020202020204" pitchFamily="34" charset="0"/>
              </a:rPr>
              <a:t>- количество осадков, мм</a:t>
            </a:r>
          </a:p>
        </p:txBody>
      </p:sp>
      <p:sp>
        <p:nvSpPr>
          <p:cNvPr id="2102" name="TextBox 23"/>
          <p:cNvSpPr txBox="1"/>
          <p:nvPr/>
        </p:nvSpPr>
        <p:spPr>
          <a:xfrm>
            <a:off x="8270590" y="6627814"/>
            <a:ext cx="383894" cy="219291"/>
          </a:xfrm>
          <a:prstGeom prst="rect">
            <a:avLst/>
          </a:prstGeom>
          <a:solidFill>
            <a:srgbClr val="4F81BD">
              <a:lumMod val="75000"/>
            </a:srgbClr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25" kern="0" dirty="0">
                <a:solidFill>
                  <a:prstClr val="black"/>
                </a:solidFill>
              </a:rPr>
              <a:t>20</a:t>
            </a:r>
          </a:p>
        </p:txBody>
      </p:sp>
      <p:sp>
        <p:nvSpPr>
          <p:cNvPr id="2103" name="TextBox 23"/>
          <p:cNvSpPr txBox="1"/>
          <p:nvPr/>
        </p:nvSpPr>
        <p:spPr>
          <a:xfrm>
            <a:off x="8282179" y="6782376"/>
            <a:ext cx="372305" cy="219291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25" kern="0" dirty="0">
                <a:solidFill>
                  <a:prstClr val="black"/>
                </a:solidFill>
              </a:rPr>
              <a:t>3</a:t>
            </a:r>
          </a:p>
        </p:txBody>
      </p:sp>
      <p:sp>
        <p:nvSpPr>
          <p:cNvPr id="2104" name="Text Box 97"/>
          <p:cNvSpPr txBox="1">
            <a:spLocks noChangeArrowheads="1"/>
          </p:cNvSpPr>
          <p:nvPr/>
        </p:nvSpPr>
        <p:spPr bwMode="auto">
          <a:xfrm>
            <a:off x="8651665" y="6772475"/>
            <a:ext cx="1018906" cy="20080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89" tIns="47996" rIns="95989" bIns="47996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675" b="0" kern="0" dirty="0">
                <a:solidFill>
                  <a:srgbClr val="000000"/>
                </a:solidFill>
                <a:cs typeface="Arial" panose="020B0604020202020204" pitchFamily="34" charset="0"/>
              </a:rPr>
              <a:t>- порывы ветра, м/с</a:t>
            </a:r>
          </a:p>
        </p:txBody>
      </p:sp>
      <p:grpSp>
        <p:nvGrpSpPr>
          <p:cNvPr id="2105" name="Группа 629"/>
          <p:cNvGrpSpPr>
            <a:grpSpLocks/>
          </p:cNvGrpSpPr>
          <p:nvPr/>
        </p:nvGrpSpPr>
        <p:grpSpPr bwMode="auto">
          <a:xfrm>
            <a:off x="8390876" y="6988467"/>
            <a:ext cx="155099" cy="151307"/>
            <a:chOff x="142483" y="3760971"/>
            <a:chExt cx="346075" cy="386605"/>
          </a:xfrm>
        </p:grpSpPr>
        <p:sp>
          <p:nvSpPr>
            <p:cNvPr id="2106" name="Line 281"/>
            <p:cNvSpPr>
              <a:spLocks noChangeShapeType="1"/>
            </p:cNvSpPr>
            <p:nvPr/>
          </p:nvSpPr>
          <p:spPr bwMode="auto">
            <a:xfrm>
              <a:off x="203673" y="3847248"/>
              <a:ext cx="0" cy="30032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958830">
                <a:buClr>
                  <a:srgbClr val="000000"/>
                </a:buClr>
                <a:buSzPct val="100000"/>
                <a:defRPr/>
              </a:pPr>
              <a:endParaRPr lang="ru-RU" sz="6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</a:endParaRPr>
            </a:p>
          </p:txBody>
        </p:sp>
        <p:sp>
          <p:nvSpPr>
            <p:cNvPr id="2107" name="Freeform 285"/>
            <p:cNvSpPr>
              <a:spLocks/>
            </p:cNvSpPr>
            <p:nvPr/>
          </p:nvSpPr>
          <p:spPr bwMode="auto">
            <a:xfrm>
              <a:off x="198223" y="3795140"/>
              <a:ext cx="270456" cy="228326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958830">
                <a:defRPr/>
              </a:pPr>
              <a:endParaRPr lang="ru-RU" sz="60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</a:endParaRPr>
            </a:p>
          </p:txBody>
        </p:sp>
        <p:sp>
          <p:nvSpPr>
            <p:cNvPr id="2108" name="Text Box 286"/>
            <p:cNvSpPr txBox="1">
              <a:spLocks noChangeArrowheads="1"/>
            </p:cNvSpPr>
            <p:nvPr/>
          </p:nvSpPr>
          <p:spPr bwMode="auto">
            <a:xfrm>
              <a:off x="142483" y="3760971"/>
              <a:ext cx="346075" cy="33842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85450" tIns="42725" rIns="85450" bIns="42725">
              <a:spAutoFit/>
            </a:bodyPr>
            <a:lstStyle/>
            <a:p>
              <a:pPr algn="ctr" defTabSz="770733">
                <a:defRPr/>
              </a:pPr>
              <a:endParaRPr lang="ru-RU" sz="3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j-lt"/>
              </a:endParaRPr>
            </a:p>
          </p:txBody>
        </p:sp>
      </p:grpSp>
      <p:sp>
        <p:nvSpPr>
          <p:cNvPr id="2109" name="Text Box 97"/>
          <p:cNvSpPr txBox="1">
            <a:spLocks noChangeArrowheads="1"/>
          </p:cNvSpPr>
          <p:nvPr/>
        </p:nvSpPr>
        <p:spPr bwMode="auto">
          <a:xfrm>
            <a:off x="8611820" y="6940093"/>
            <a:ext cx="1716335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пожарно-спасательные формирования</a:t>
            </a:r>
          </a:p>
        </p:txBody>
      </p:sp>
      <p:grpSp>
        <p:nvGrpSpPr>
          <p:cNvPr id="2110" name="Group 316"/>
          <p:cNvGrpSpPr>
            <a:grpSpLocks/>
          </p:cNvGrpSpPr>
          <p:nvPr/>
        </p:nvGrpSpPr>
        <p:grpSpPr bwMode="auto">
          <a:xfrm>
            <a:off x="8379708" y="7164087"/>
            <a:ext cx="139927" cy="111367"/>
            <a:chOff x="4727" y="2506"/>
            <a:chExt cx="706" cy="1172"/>
          </a:xfrm>
        </p:grpSpPr>
        <p:sp>
          <p:nvSpPr>
            <p:cNvPr id="2111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07 h 135"/>
                <a:gd name="T2" fmla="*/ 0 w 139"/>
                <a:gd name="T3" fmla="*/ 73 h 135"/>
                <a:gd name="T4" fmla="*/ 5 w 139"/>
                <a:gd name="T5" fmla="*/ 73 h 135"/>
                <a:gd name="T6" fmla="*/ 5 w 139"/>
                <a:gd name="T7" fmla="*/ 37 h 135"/>
                <a:gd name="T8" fmla="*/ 10 w 139"/>
                <a:gd name="T9" fmla="*/ 37 h 135"/>
                <a:gd name="T10" fmla="*/ 10 w 139"/>
                <a:gd name="T11" fmla="*/ 0 h 135"/>
                <a:gd name="T12" fmla="*/ 15 w 139"/>
                <a:gd name="T13" fmla="*/ 0 h 135"/>
                <a:gd name="T14" fmla="*/ 15 w 139"/>
                <a:gd name="T15" fmla="*/ 107 h 135"/>
                <a:gd name="T16" fmla="*/ 0 w 139"/>
                <a:gd name="T17" fmla="*/ 107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112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971 h 1278"/>
                <a:gd name="T2" fmla="*/ 0 w 1946"/>
                <a:gd name="T3" fmla="*/ 78 h 1278"/>
                <a:gd name="T4" fmla="*/ 84 w 1946"/>
                <a:gd name="T5" fmla="*/ 78 h 1278"/>
                <a:gd name="T6" fmla="*/ 84 w 1946"/>
                <a:gd name="T7" fmla="*/ 71 h 1278"/>
                <a:gd name="T8" fmla="*/ 84 w 1946"/>
                <a:gd name="T9" fmla="*/ 62 h 1278"/>
                <a:gd name="T10" fmla="*/ 85 w 1946"/>
                <a:gd name="T11" fmla="*/ 55 h 1278"/>
                <a:gd name="T12" fmla="*/ 85 w 1946"/>
                <a:gd name="T13" fmla="*/ 48 h 1278"/>
                <a:gd name="T14" fmla="*/ 86 w 1946"/>
                <a:gd name="T15" fmla="*/ 42 h 1278"/>
                <a:gd name="T16" fmla="*/ 88 w 1946"/>
                <a:gd name="T17" fmla="*/ 35 h 1278"/>
                <a:gd name="T18" fmla="*/ 89 w 1946"/>
                <a:gd name="T19" fmla="*/ 29 h 1278"/>
                <a:gd name="T20" fmla="*/ 91 w 1946"/>
                <a:gd name="T21" fmla="*/ 23 h 1278"/>
                <a:gd name="T22" fmla="*/ 92 w 1946"/>
                <a:gd name="T23" fmla="*/ 18 h 1278"/>
                <a:gd name="T24" fmla="*/ 94 w 1946"/>
                <a:gd name="T25" fmla="*/ 14 h 1278"/>
                <a:gd name="T26" fmla="*/ 96 w 1946"/>
                <a:gd name="T27" fmla="*/ 10 h 1278"/>
                <a:gd name="T28" fmla="*/ 98 w 1946"/>
                <a:gd name="T29" fmla="*/ 6 h 1278"/>
                <a:gd name="T30" fmla="*/ 101 w 1946"/>
                <a:gd name="T31" fmla="*/ 3 h 1278"/>
                <a:gd name="T32" fmla="*/ 103 w 1946"/>
                <a:gd name="T33" fmla="*/ 3 h 1278"/>
                <a:gd name="T34" fmla="*/ 105 w 1946"/>
                <a:gd name="T35" fmla="*/ 0 h 1278"/>
                <a:gd name="T36" fmla="*/ 108 w 1946"/>
                <a:gd name="T37" fmla="*/ 0 h 1278"/>
                <a:gd name="T38" fmla="*/ 110 w 1946"/>
                <a:gd name="T39" fmla="*/ 0 h 1278"/>
                <a:gd name="T40" fmla="*/ 113 w 1946"/>
                <a:gd name="T41" fmla="*/ 3 h 1278"/>
                <a:gd name="T42" fmla="*/ 115 w 1946"/>
                <a:gd name="T43" fmla="*/ 3 h 1278"/>
                <a:gd name="T44" fmla="*/ 118 w 1946"/>
                <a:gd name="T45" fmla="*/ 6 h 1278"/>
                <a:gd name="T46" fmla="*/ 120 w 1946"/>
                <a:gd name="T47" fmla="*/ 10 h 1278"/>
                <a:gd name="T48" fmla="*/ 122 w 1946"/>
                <a:gd name="T49" fmla="*/ 14 h 1278"/>
                <a:gd name="T50" fmla="*/ 124 w 1946"/>
                <a:gd name="T51" fmla="*/ 18 h 1278"/>
                <a:gd name="T52" fmla="*/ 125 w 1946"/>
                <a:gd name="T53" fmla="*/ 23 h 1278"/>
                <a:gd name="T54" fmla="*/ 127 w 1946"/>
                <a:gd name="T55" fmla="*/ 29 h 1278"/>
                <a:gd name="T56" fmla="*/ 128 w 1946"/>
                <a:gd name="T57" fmla="*/ 35 h 1278"/>
                <a:gd name="T58" fmla="*/ 130 w 1946"/>
                <a:gd name="T59" fmla="*/ 42 h 1278"/>
                <a:gd name="T60" fmla="*/ 130 w 1946"/>
                <a:gd name="T61" fmla="*/ 48 h 1278"/>
                <a:gd name="T62" fmla="*/ 131 w 1946"/>
                <a:gd name="T63" fmla="*/ 55 h 1278"/>
                <a:gd name="T64" fmla="*/ 132 w 1946"/>
                <a:gd name="T65" fmla="*/ 62 h 1278"/>
                <a:gd name="T66" fmla="*/ 132 w 1946"/>
                <a:gd name="T67" fmla="*/ 71 h 1278"/>
                <a:gd name="T68" fmla="*/ 132 w 1946"/>
                <a:gd name="T69" fmla="*/ 78 h 1278"/>
                <a:gd name="T70" fmla="*/ 216 w 1946"/>
                <a:gd name="T71" fmla="*/ 78 h 1278"/>
                <a:gd name="T72" fmla="*/ 216 w 1946"/>
                <a:gd name="T73" fmla="*/ 970 h 1278"/>
                <a:gd name="T74" fmla="*/ 0 w 1946"/>
                <a:gd name="T75" fmla="*/ 971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113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114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115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116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117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118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119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120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121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122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123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124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125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126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127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128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48 w 440"/>
                <a:gd name="T1" fmla="*/ 78 h 102"/>
                <a:gd name="T2" fmla="*/ 48 w 440"/>
                <a:gd name="T3" fmla="*/ 70 h 102"/>
                <a:gd name="T4" fmla="*/ 48 w 440"/>
                <a:gd name="T5" fmla="*/ 63 h 102"/>
                <a:gd name="T6" fmla="*/ 47 w 440"/>
                <a:gd name="T7" fmla="*/ 55 h 102"/>
                <a:gd name="T8" fmla="*/ 46 w 440"/>
                <a:gd name="T9" fmla="*/ 49 h 102"/>
                <a:gd name="T10" fmla="*/ 45 w 440"/>
                <a:gd name="T11" fmla="*/ 42 h 102"/>
                <a:gd name="T12" fmla="*/ 44 w 440"/>
                <a:gd name="T13" fmla="*/ 35 h 102"/>
                <a:gd name="T14" fmla="*/ 43 w 440"/>
                <a:gd name="T15" fmla="*/ 29 h 102"/>
                <a:gd name="T16" fmla="*/ 41 w 440"/>
                <a:gd name="T17" fmla="*/ 23 h 102"/>
                <a:gd name="T18" fmla="*/ 39 w 440"/>
                <a:gd name="T19" fmla="*/ 18 h 102"/>
                <a:gd name="T20" fmla="*/ 38 w 440"/>
                <a:gd name="T21" fmla="*/ 14 h 102"/>
                <a:gd name="T22" fmla="*/ 36 w 440"/>
                <a:gd name="T23" fmla="*/ 10 h 102"/>
                <a:gd name="T24" fmla="*/ 34 w 440"/>
                <a:gd name="T25" fmla="*/ 6 h 102"/>
                <a:gd name="T26" fmla="*/ 32 w 440"/>
                <a:gd name="T27" fmla="*/ 3 h 102"/>
                <a:gd name="T28" fmla="*/ 29 w 440"/>
                <a:gd name="T29" fmla="*/ 3 h 102"/>
                <a:gd name="T30" fmla="*/ 27 w 440"/>
                <a:gd name="T31" fmla="*/ 0 h 102"/>
                <a:gd name="T32" fmla="*/ 24 w 440"/>
                <a:gd name="T33" fmla="*/ 0 h 102"/>
                <a:gd name="T34" fmla="*/ 22 w 440"/>
                <a:gd name="T35" fmla="*/ 0 h 102"/>
                <a:gd name="T36" fmla="*/ 19 w 440"/>
                <a:gd name="T37" fmla="*/ 3 h 102"/>
                <a:gd name="T38" fmla="*/ 17 w 440"/>
                <a:gd name="T39" fmla="*/ 3 h 102"/>
                <a:gd name="T40" fmla="*/ 15 w 440"/>
                <a:gd name="T41" fmla="*/ 6 h 102"/>
                <a:gd name="T42" fmla="*/ 13 w 440"/>
                <a:gd name="T43" fmla="*/ 10 h 102"/>
                <a:gd name="T44" fmla="*/ 11 w 440"/>
                <a:gd name="T45" fmla="*/ 14 h 102"/>
                <a:gd name="T46" fmla="*/ 9 w 440"/>
                <a:gd name="T47" fmla="*/ 18 h 102"/>
                <a:gd name="T48" fmla="*/ 7 w 440"/>
                <a:gd name="T49" fmla="*/ 23 h 102"/>
                <a:gd name="T50" fmla="*/ 6 w 440"/>
                <a:gd name="T51" fmla="*/ 29 h 102"/>
                <a:gd name="T52" fmla="*/ 4 w 440"/>
                <a:gd name="T53" fmla="*/ 35 h 102"/>
                <a:gd name="T54" fmla="*/ 3 w 440"/>
                <a:gd name="T55" fmla="*/ 42 h 102"/>
                <a:gd name="T56" fmla="*/ 2 w 440"/>
                <a:gd name="T57" fmla="*/ 49 h 102"/>
                <a:gd name="T58" fmla="*/ 1 w 440"/>
                <a:gd name="T59" fmla="*/ 55 h 102"/>
                <a:gd name="T60" fmla="*/ 0 w 440"/>
                <a:gd name="T61" fmla="*/ 63 h 102"/>
                <a:gd name="T62" fmla="*/ 0 w 440"/>
                <a:gd name="T63" fmla="*/ 70 h 102"/>
                <a:gd name="T64" fmla="*/ 0 w 440"/>
                <a:gd name="T65" fmla="*/ 78 h 102"/>
                <a:gd name="T66" fmla="*/ 48 w 440"/>
                <a:gd name="T67" fmla="*/ 78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129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100 w 1847"/>
                <a:gd name="T1" fmla="*/ 50 h 168"/>
                <a:gd name="T2" fmla="*/ 95 w 1847"/>
                <a:gd name="T3" fmla="*/ 53 h 168"/>
                <a:gd name="T4" fmla="*/ 91 w 1847"/>
                <a:gd name="T5" fmla="*/ 60 h 168"/>
                <a:gd name="T6" fmla="*/ 87 w 1847"/>
                <a:gd name="T7" fmla="*/ 68 h 168"/>
                <a:gd name="T8" fmla="*/ 84 w 1847"/>
                <a:gd name="T9" fmla="*/ 79 h 168"/>
                <a:gd name="T10" fmla="*/ 81 w 1847"/>
                <a:gd name="T11" fmla="*/ 92 h 168"/>
                <a:gd name="T12" fmla="*/ 79 w 1847"/>
                <a:gd name="T13" fmla="*/ 105 h 168"/>
                <a:gd name="T14" fmla="*/ 78 w 1847"/>
                <a:gd name="T15" fmla="*/ 121 h 168"/>
                <a:gd name="T16" fmla="*/ 0 w 1847"/>
                <a:gd name="T17" fmla="*/ 129 h 168"/>
                <a:gd name="T18" fmla="*/ 1 w 1847"/>
                <a:gd name="T19" fmla="*/ 88 h 168"/>
                <a:gd name="T20" fmla="*/ 6 w 1847"/>
                <a:gd name="T21" fmla="*/ 88 h 168"/>
                <a:gd name="T22" fmla="*/ 16 w 1847"/>
                <a:gd name="T23" fmla="*/ 88 h 168"/>
                <a:gd name="T24" fmla="*/ 28 w 1847"/>
                <a:gd name="T25" fmla="*/ 88 h 168"/>
                <a:gd name="T26" fmla="*/ 41 w 1847"/>
                <a:gd name="T27" fmla="*/ 88 h 168"/>
                <a:gd name="T28" fmla="*/ 54 w 1847"/>
                <a:gd name="T29" fmla="*/ 88 h 168"/>
                <a:gd name="T30" fmla="*/ 65 w 1847"/>
                <a:gd name="T31" fmla="*/ 88 h 168"/>
                <a:gd name="T32" fmla="*/ 71 w 1847"/>
                <a:gd name="T33" fmla="*/ 88 h 168"/>
                <a:gd name="T34" fmla="*/ 74 w 1847"/>
                <a:gd name="T35" fmla="*/ 80 h 168"/>
                <a:gd name="T36" fmla="*/ 76 w 1847"/>
                <a:gd name="T37" fmla="*/ 64 h 168"/>
                <a:gd name="T38" fmla="*/ 79 w 1847"/>
                <a:gd name="T39" fmla="*/ 47 h 168"/>
                <a:gd name="T40" fmla="*/ 83 w 1847"/>
                <a:gd name="T41" fmla="*/ 33 h 168"/>
                <a:gd name="T42" fmla="*/ 86 w 1847"/>
                <a:gd name="T43" fmla="*/ 21 h 168"/>
                <a:gd name="T44" fmla="*/ 91 w 1847"/>
                <a:gd name="T45" fmla="*/ 10 h 168"/>
                <a:gd name="T46" fmla="*/ 95 w 1847"/>
                <a:gd name="T47" fmla="*/ 4 h 168"/>
                <a:gd name="T48" fmla="*/ 100 w 1847"/>
                <a:gd name="T49" fmla="*/ 1 h 168"/>
                <a:gd name="T50" fmla="*/ 105 w 1847"/>
                <a:gd name="T51" fmla="*/ 1 h 168"/>
                <a:gd name="T52" fmla="*/ 110 w 1847"/>
                <a:gd name="T53" fmla="*/ 4 h 168"/>
                <a:gd name="T54" fmla="*/ 114 w 1847"/>
                <a:gd name="T55" fmla="*/ 10 h 168"/>
                <a:gd name="T56" fmla="*/ 119 w 1847"/>
                <a:gd name="T57" fmla="*/ 21 h 168"/>
                <a:gd name="T58" fmla="*/ 123 w 1847"/>
                <a:gd name="T59" fmla="*/ 33 h 168"/>
                <a:gd name="T60" fmla="*/ 126 w 1847"/>
                <a:gd name="T61" fmla="*/ 47 h 168"/>
                <a:gd name="T62" fmla="*/ 129 w 1847"/>
                <a:gd name="T63" fmla="*/ 64 h 168"/>
                <a:gd name="T64" fmla="*/ 131 w 1847"/>
                <a:gd name="T65" fmla="*/ 80 h 168"/>
                <a:gd name="T66" fmla="*/ 134 w 1847"/>
                <a:gd name="T67" fmla="*/ 88 h 168"/>
                <a:gd name="T68" fmla="*/ 140 w 1847"/>
                <a:gd name="T69" fmla="*/ 88 h 168"/>
                <a:gd name="T70" fmla="*/ 151 w 1847"/>
                <a:gd name="T71" fmla="*/ 88 h 168"/>
                <a:gd name="T72" fmla="*/ 163 w 1847"/>
                <a:gd name="T73" fmla="*/ 88 h 168"/>
                <a:gd name="T74" fmla="*/ 176 w 1847"/>
                <a:gd name="T75" fmla="*/ 88 h 168"/>
                <a:gd name="T76" fmla="*/ 189 w 1847"/>
                <a:gd name="T77" fmla="*/ 88 h 168"/>
                <a:gd name="T78" fmla="*/ 198 w 1847"/>
                <a:gd name="T79" fmla="*/ 88 h 168"/>
                <a:gd name="T80" fmla="*/ 204 w 1847"/>
                <a:gd name="T81" fmla="*/ 88 h 168"/>
                <a:gd name="T82" fmla="*/ 205 w 1847"/>
                <a:gd name="T83" fmla="*/ 129 h 168"/>
                <a:gd name="T84" fmla="*/ 127 w 1847"/>
                <a:gd name="T85" fmla="*/ 121 h 168"/>
                <a:gd name="T86" fmla="*/ 126 w 1847"/>
                <a:gd name="T87" fmla="*/ 105 h 168"/>
                <a:gd name="T88" fmla="*/ 124 w 1847"/>
                <a:gd name="T89" fmla="*/ 92 h 168"/>
                <a:gd name="T90" fmla="*/ 121 w 1847"/>
                <a:gd name="T91" fmla="*/ 79 h 168"/>
                <a:gd name="T92" fmla="*/ 118 w 1847"/>
                <a:gd name="T93" fmla="*/ 68 h 168"/>
                <a:gd name="T94" fmla="*/ 114 w 1847"/>
                <a:gd name="T95" fmla="*/ 60 h 168"/>
                <a:gd name="T96" fmla="*/ 110 w 1847"/>
                <a:gd name="T97" fmla="*/ 53 h 168"/>
                <a:gd name="T98" fmla="*/ 105 w 1847"/>
                <a:gd name="T99" fmla="*/ 50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130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131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132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133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134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135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136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137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138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139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140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141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142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143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144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145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146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147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148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149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150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151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152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153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154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155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156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157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158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159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160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161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162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163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164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165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21 w 216"/>
                <a:gd name="T1" fmla="*/ 163 h 373"/>
                <a:gd name="T2" fmla="*/ 3 w 216"/>
                <a:gd name="T3" fmla="*/ 163 h 373"/>
                <a:gd name="T4" fmla="*/ 3 w 216"/>
                <a:gd name="T5" fmla="*/ 260 h 373"/>
                <a:gd name="T6" fmla="*/ 21 w 216"/>
                <a:gd name="T7" fmla="*/ 260 h 373"/>
                <a:gd name="T8" fmla="*/ 24 w 216"/>
                <a:gd name="T9" fmla="*/ 281 h 373"/>
                <a:gd name="T10" fmla="*/ 0 w 216"/>
                <a:gd name="T11" fmla="*/ 281 h 373"/>
                <a:gd name="T12" fmla="*/ 0 w 216"/>
                <a:gd name="T13" fmla="*/ 0 h 373"/>
                <a:gd name="T14" fmla="*/ 24 w 216"/>
                <a:gd name="T15" fmla="*/ 0 h 373"/>
                <a:gd name="T16" fmla="*/ 21 w 216"/>
                <a:gd name="T17" fmla="*/ 22 h 373"/>
                <a:gd name="T18" fmla="*/ 3 w 216"/>
                <a:gd name="T19" fmla="*/ 22 h 373"/>
                <a:gd name="T20" fmla="*/ 3 w 216"/>
                <a:gd name="T21" fmla="*/ 129 h 373"/>
                <a:gd name="T22" fmla="*/ 21 w 216"/>
                <a:gd name="T23" fmla="*/ 129 h 373"/>
                <a:gd name="T24" fmla="*/ 21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166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167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168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169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21 w 216"/>
                <a:gd name="T1" fmla="*/ 165 h 372"/>
                <a:gd name="T2" fmla="*/ 3 w 216"/>
                <a:gd name="T3" fmla="*/ 165 h 372"/>
                <a:gd name="T4" fmla="*/ 3 w 216"/>
                <a:gd name="T5" fmla="*/ 260 h 372"/>
                <a:gd name="T6" fmla="*/ 21 w 216"/>
                <a:gd name="T7" fmla="*/ 260 h 372"/>
                <a:gd name="T8" fmla="*/ 24 w 216"/>
                <a:gd name="T9" fmla="*/ 282 h 372"/>
                <a:gd name="T10" fmla="*/ 0 w 216"/>
                <a:gd name="T11" fmla="*/ 282 h 372"/>
                <a:gd name="T12" fmla="*/ 0 w 216"/>
                <a:gd name="T13" fmla="*/ 0 h 372"/>
                <a:gd name="T14" fmla="*/ 24 w 216"/>
                <a:gd name="T15" fmla="*/ 0 h 372"/>
                <a:gd name="T16" fmla="*/ 21 w 216"/>
                <a:gd name="T17" fmla="*/ 21 h 372"/>
                <a:gd name="T18" fmla="*/ 3 w 216"/>
                <a:gd name="T19" fmla="*/ 21 h 372"/>
                <a:gd name="T20" fmla="*/ 3 w 216"/>
                <a:gd name="T21" fmla="*/ 130 h 372"/>
                <a:gd name="T22" fmla="*/ 21 w 216"/>
                <a:gd name="T23" fmla="*/ 130 h 372"/>
                <a:gd name="T24" fmla="*/ 21 w 216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170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171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21 w 217"/>
                <a:gd name="T1" fmla="*/ 165 h 372"/>
                <a:gd name="T2" fmla="*/ 3 w 217"/>
                <a:gd name="T3" fmla="*/ 165 h 372"/>
                <a:gd name="T4" fmla="*/ 3 w 217"/>
                <a:gd name="T5" fmla="*/ 260 h 372"/>
                <a:gd name="T6" fmla="*/ 21 w 217"/>
                <a:gd name="T7" fmla="*/ 260 h 372"/>
                <a:gd name="T8" fmla="*/ 24 w 217"/>
                <a:gd name="T9" fmla="*/ 282 h 372"/>
                <a:gd name="T10" fmla="*/ 0 w 217"/>
                <a:gd name="T11" fmla="*/ 282 h 372"/>
                <a:gd name="T12" fmla="*/ 0 w 217"/>
                <a:gd name="T13" fmla="*/ 0 h 372"/>
                <a:gd name="T14" fmla="*/ 24 w 217"/>
                <a:gd name="T15" fmla="*/ 0 h 372"/>
                <a:gd name="T16" fmla="*/ 21 w 217"/>
                <a:gd name="T17" fmla="*/ 21 h 372"/>
                <a:gd name="T18" fmla="*/ 3 w 217"/>
                <a:gd name="T19" fmla="*/ 21 h 372"/>
                <a:gd name="T20" fmla="*/ 3 w 217"/>
                <a:gd name="T21" fmla="*/ 130 h 372"/>
                <a:gd name="T22" fmla="*/ 21 w 217"/>
                <a:gd name="T23" fmla="*/ 130 h 372"/>
                <a:gd name="T24" fmla="*/ 21 w 217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172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173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174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175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3 w 216"/>
                <a:gd name="T1" fmla="*/ 163 h 373"/>
                <a:gd name="T2" fmla="*/ 20 w 216"/>
                <a:gd name="T3" fmla="*/ 163 h 373"/>
                <a:gd name="T4" fmla="*/ 20 w 216"/>
                <a:gd name="T5" fmla="*/ 260 h 373"/>
                <a:gd name="T6" fmla="*/ 3 w 216"/>
                <a:gd name="T7" fmla="*/ 260 h 373"/>
                <a:gd name="T8" fmla="*/ 0 w 216"/>
                <a:gd name="T9" fmla="*/ 281 h 373"/>
                <a:gd name="T10" fmla="*/ 23 w 216"/>
                <a:gd name="T11" fmla="*/ 281 h 373"/>
                <a:gd name="T12" fmla="*/ 23 w 216"/>
                <a:gd name="T13" fmla="*/ 0 h 373"/>
                <a:gd name="T14" fmla="*/ 0 w 216"/>
                <a:gd name="T15" fmla="*/ 0 h 373"/>
                <a:gd name="T16" fmla="*/ 3 w 216"/>
                <a:gd name="T17" fmla="*/ 22 h 373"/>
                <a:gd name="T18" fmla="*/ 20 w 216"/>
                <a:gd name="T19" fmla="*/ 22 h 373"/>
                <a:gd name="T20" fmla="*/ 20 w 216"/>
                <a:gd name="T21" fmla="*/ 129 h 373"/>
                <a:gd name="T22" fmla="*/ 3 w 216"/>
                <a:gd name="T23" fmla="*/ 129 h 373"/>
                <a:gd name="T24" fmla="*/ 3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176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177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178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179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180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3 w 215"/>
                <a:gd name="T1" fmla="*/ 165 h 372"/>
                <a:gd name="T2" fmla="*/ 21 w 215"/>
                <a:gd name="T3" fmla="*/ 165 h 372"/>
                <a:gd name="T4" fmla="*/ 21 w 215"/>
                <a:gd name="T5" fmla="*/ 260 h 372"/>
                <a:gd name="T6" fmla="*/ 3 w 215"/>
                <a:gd name="T7" fmla="*/ 260 h 372"/>
                <a:gd name="T8" fmla="*/ 0 w 215"/>
                <a:gd name="T9" fmla="*/ 282 h 372"/>
                <a:gd name="T10" fmla="*/ 24 w 215"/>
                <a:gd name="T11" fmla="*/ 282 h 372"/>
                <a:gd name="T12" fmla="*/ 24 w 215"/>
                <a:gd name="T13" fmla="*/ 0 h 372"/>
                <a:gd name="T14" fmla="*/ 0 w 215"/>
                <a:gd name="T15" fmla="*/ 0 h 372"/>
                <a:gd name="T16" fmla="*/ 3 w 215"/>
                <a:gd name="T17" fmla="*/ 21 h 372"/>
                <a:gd name="T18" fmla="*/ 21 w 215"/>
                <a:gd name="T19" fmla="*/ 21 h 372"/>
                <a:gd name="T20" fmla="*/ 21 w 215"/>
                <a:gd name="T21" fmla="*/ 130 h 372"/>
                <a:gd name="T22" fmla="*/ 3 w 215"/>
                <a:gd name="T23" fmla="*/ 130 h 372"/>
                <a:gd name="T24" fmla="*/ 3 w 215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181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182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183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184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185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186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187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188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2 w 37"/>
                <a:gd name="T1" fmla="*/ 36 h 38"/>
                <a:gd name="T2" fmla="*/ 3 w 37"/>
                <a:gd name="T3" fmla="*/ 34 h 38"/>
                <a:gd name="T4" fmla="*/ 3 w 37"/>
                <a:gd name="T5" fmla="*/ 30 h 38"/>
                <a:gd name="T6" fmla="*/ 4 w 37"/>
                <a:gd name="T7" fmla="*/ 23 h 38"/>
                <a:gd name="T8" fmla="*/ 4 w 37"/>
                <a:gd name="T9" fmla="*/ 19 h 38"/>
                <a:gd name="T10" fmla="*/ 4 w 37"/>
                <a:gd name="T11" fmla="*/ 12 h 38"/>
                <a:gd name="T12" fmla="*/ 3 w 37"/>
                <a:gd name="T13" fmla="*/ 5 h 38"/>
                <a:gd name="T14" fmla="*/ 3 w 37"/>
                <a:gd name="T15" fmla="*/ 1 h 38"/>
                <a:gd name="T16" fmla="*/ 2 w 37"/>
                <a:gd name="T17" fmla="*/ 0 h 38"/>
                <a:gd name="T18" fmla="*/ 1 w 37"/>
                <a:gd name="T19" fmla="*/ 1 h 38"/>
                <a:gd name="T20" fmla="*/ 1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23 h 38"/>
                <a:gd name="T28" fmla="*/ 1 w 37"/>
                <a:gd name="T29" fmla="*/ 30 h 38"/>
                <a:gd name="T30" fmla="*/ 1 w 37"/>
                <a:gd name="T31" fmla="*/ 34 h 38"/>
                <a:gd name="T32" fmla="*/ 2 w 37"/>
                <a:gd name="T33" fmla="*/ 36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</p:grpSp>
      <p:sp>
        <p:nvSpPr>
          <p:cNvPr id="2189" name="Text Box 97"/>
          <p:cNvSpPr txBox="1">
            <a:spLocks noChangeArrowheads="1"/>
          </p:cNvSpPr>
          <p:nvPr/>
        </p:nvSpPr>
        <p:spPr bwMode="auto">
          <a:xfrm>
            <a:off x="8597018" y="7104818"/>
            <a:ext cx="1396058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социально-значимый объект</a:t>
            </a:r>
          </a:p>
        </p:txBody>
      </p:sp>
      <p:grpSp>
        <p:nvGrpSpPr>
          <p:cNvPr id="2190" name="Группа 119"/>
          <p:cNvGrpSpPr>
            <a:grpSpLocks/>
          </p:cNvGrpSpPr>
          <p:nvPr/>
        </p:nvGrpSpPr>
        <p:grpSpPr bwMode="auto">
          <a:xfrm>
            <a:off x="8390834" y="7298870"/>
            <a:ext cx="117979" cy="105169"/>
            <a:chOff x="214313" y="8958263"/>
            <a:chExt cx="642937" cy="500062"/>
          </a:xfrm>
        </p:grpSpPr>
        <p:sp>
          <p:nvSpPr>
            <p:cNvPr id="2191" name="Прямоугольник 15"/>
            <p:cNvSpPr>
              <a:spLocks noChangeArrowheads="1"/>
            </p:cNvSpPr>
            <p:nvPr/>
          </p:nvSpPr>
          <p:spPr bwMode="auto">
            <a:xfrm>
              <a:off x="214313" y="9172575"/>
              <a:ext cx="642937" cy="285750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958055"/>
              <a:endParaRPr lang="ru-RU" sz="600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192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2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958055"/>
              <a:endParaRPr lang="ru-RU" sz="600" dirty="0"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2193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2194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  <p:cxnSp>
            <p:nvCxnSpPr>
              <p:cNvPr id="2195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</p:grpSp>
      </p:grpSp>
      <p:sp>
        <p:nvSpPr>
          <p:cNvPr id="2196" name="Text Box 97"/>
          <p:cNvSpPr txBox="1">
            <a:spLocks noChangeArrowheads="1"/>
          </p:cNvSpPr>
          <p:nvPr/>
        </p:nvSpPr>
        <p:spPr bwMode="auto">
          <a:xfrm>
            <a:off x="8592707" y="7243661"/>
            <a:ext cx="1373860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больница</a:t>
            </a:r>
          </a:p>
        </p:txBody>
      </p:sp>
      <p:sp>
        <p:nvSpPr>
          <p:cNvPr id="1970" name="TextBox 1969"/>
          <p:cNvSpPr txBox="1"/>
          <p:nvPr/>
        </p:nvSpPr>
        <p:spPr>
          <a:xfrm>
            <a:off x="-6289" y="7657475"/>
            <a:ext cx="1847305" cy="540166"/>
          </a:xfrm>
          <a:prstGeom prst="rect">
            <a:avLst/>
          </a:prstGeom>
          <a:solidFill>
            <a:schemeClr val="bg1">
              <a:alpha val="85000"/>
            </a:schemeClr>
          </a:solidFill>
          <a:ln>
            <a:solidFill>
              <a:schemeClr val="tx1"/>
            </a:solidFill>
          </a:ln>
        </p:spPr>
        <p:txBody>
          <a:bodyPr wrap="square" lIns="77739" tIns="38871" rIns="77739" bIns="38871" rtlCol="0">
            <a:spAutoFit/>
          </a:bodyPr>
          <a:lstStyle/>
          <a:p>
            <a:r>
              <a:rPr lang="ru-RU" sz="6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17:00 15.10.2021</a:t>
            </a:r>
            <a:endParaRPr lang="ru-RU" sz="6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исп. ЦУКС ГУ МЧС по Ленинградской области</a:t>
            </a:r>
          </a:p>
          <a:p>
            <a:r>
              <a:rPr lang="ru-RU" altLang="ru-RU" sz="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 9 </a:t>
            </a:r>
            <a:r>
              <a:rPr lang="ru-RU" altLang="ru-RU" sz="6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Михеева В.В.</a:t>
            </a:r>
            <a:endParaRPr lang="ru-RU" sz="6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тел. 3930-1251</a:t>
            </a:r>
          </a:p>
          <a:p>
            <a:r>
              <a:rPr lang="ru-RU" sz="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использовались: АИУС РСЧС</a:t>
            </a:r>
          </a:p>
        </p:txBody>
      </p:sp>
    </p:spTree>
    <p:extLst>
      <p:ext uri="{BB962C8B-B14F-4D97-AF65-F5344CB8AC3E}">
        <p14:creationId xmlns:p14="http://schemas.microsoft.com/office/powerpoint/2010/main" val="146670744"/>
      </p:ext>
    </p:extLst>
  </p:cSld>
  <p:clrMapOvr>
    <a:masterClrMapping/>
  </p:clrMapOvr>
  <p:transition spd="slow" advClick="0" advTm="3000"/>
  <p:timing>
    <p:tnLst>
      <p:par>
        <p:cTn id="1" dur="indefinite" restart="never" nodeType="tmRoot"/>
      </p:par>
    </p:tn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4338" name="Picture 3" descr="G:\ГАТЧ.jpg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6083" y="534635"/>
            <a:ext cx="10365204" cy="767432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4368" name="Прямоугольник 1982"/>
          <p:cNvSpPr>
            <a:spLocks noChangeArrowheads="1"/>
          </p:cNvSpPr>
          <p:nvPr/>
        </p:nvSpPr>
        <p:spPr bwMode="auto">
          <a:xfrm>
            <a:off x="3806347" y="4077490"/>
            <a:ext cx="825457" cy="281801"/>
          </a:xfrm>
          <a:prstGeom prst="rect">
            <a:avLst/>
          </a:prstGeom>
          <a:solidFill>
            <a:srgbClr val="FFFF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45859" tIns="22929" rIns="45859" bIns="22929">
            <a:spAutoFit/>
          </a:bodyPr>
          <a:lstStyle>
            <a:lvl1pPr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FontTx/>
              <a:buNone/>
            </a:pPr>
            <a:r>
              <a:rPr lang="ru-RU" altLang="ru-RU" sz="1530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Гатчина</a:t>
            </a:r>
          </a:p>
        </p:txBody>
      </p:sp>
      <p:grpSp>
        <p:nvGrpSpPr>
          <p:cNvPr id="14372" name="Группа 121"/>
          <p:cNvGrpSpPr>
            <a:grpSpLocks/>
          </p:cNvGrpSpPr>
          <p:nvPr/>
        </p:nvGrpSpPr>
        <p:grpSpPr bwMode="auto">
          <a:xfrm>
            <a:off x="4643710" y="2336769"/>
            <a:ext cx="1622262" cy="496666"/>
            <a:chOff x="7486256" y="988514"/>
            <a:chExt cx="1354754" cy="551818"/>
          </a:xfrm>
        </p:grpSpPr>
        <p:sp>
          <p:nvSpPr>
            <p:cNvPr id="1009" name="TextBox 10"/>
            <p:cNvSpPr txBox="1"/>
            <p:nvPr/>
          </p:nvSpPr>
          <p:spPr>
            <a:xfrm>
              <a:off x="7486256" y="988514"/>
              <a:ext cx="1354754" cy="204356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pPr>
                <a:defRPr/>
              </a:pPr>
              <a:r>
                <a:rPr lang="ru-RU" sz="595" dirty="0"/>
                <a:t>Гатчинский р-н</a:t>
              </a:r>
            </a:p>
          </p:txBody>
        </p:sp>
        <p:sp>
          <p:nvSpPr>
            <p:cNvPr id="1010" name="Прямоугольник 1009"/>
            <p:cNvSpPr/>
            <p:nvPr/>
          </p:nvSpPr>
          <p:spPr>
            <a:xfrm>
              <a:off x="7744358" y="1399378"/>
              <a:ext cx="555652" cy="140954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765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7290</a:t>
              </a:r>
              <a:r>
                <a:rPr lang="en-US" sz="765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/</a:t>
              </a:r>
              <a:r>
                <a:rPr lang="ru-RU" sz="765" b="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588</a:t>
              </a:r>
            </a:p>
          </p:txBody>
        </p:sp>
      </p:grpSp>
      <p:sp>
        <p:nvSpPr>
          <p:cNvPr id="1011" name="Прямоугольник 1010"/>
          <p:cNvSpPr/>
          <p:nvPr/>
        </p:nvSpPr>
        <p:spPr bwMode="auto">
          <a:xfrm>
            <a:off x="4952774" y="2852329"/>
            <a:ext cx="971738" cy="179503"/>
          </a:xfrm>
          <a:prstGeom prst="rect">
            <a:avLst/>
          </a:prstGeom>
          <a:solidFill>
            <a:srgbClr val="92D050"/>
          </a:solidFill>
          <a:ln w="127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lIns="77736" tIns="38869" rIns="77736" bIns="38869" anchor="ctr"/>
          <a:lstStyle/>
          <a:p>
            <a:pPr algn="ctr">
              <a:defRPr/>
            </a:pPr>
            <a:r>
              <a:rPr lang="ru-RU" sz="765" kern="0" dirty="0">
                <a:solidFill>
                  <a:prstClr val="black"/>
                </a:solidFill>
                <a:cs typeface="Times New Roman" panose="02020603050405020304" pitchFamily="18" charset="0"/>
              </a:rPr>
              <a:t>61063/24425</a:t>
            </a:r>
          </a:p>
        </p:txBody>
      </p:sp>
      <p:sp>
        <p:nvSpPr>
          <p:cNvPr id="1012" name="Скругленный прямоугольник 1011"/>
          <p:cNvSpPr/>
          <p:nvPr/>
        </p:nvSpPr>
        <p:spPr>
          <a:xfrm>
            <a:off x="5607349" y="2687675"/>
            <a:ext cx="325262" cy="159258"/>
          </a:xfrm>
          <a:prstGeom prst="roundRect">
            <a:avLst/>
          </a:prstGeom>
          <a:solidFill>
            <a:schemeClr val="accent6">
              <a:lumMod val="20000"/>
              <a:lumOff val="80000"/>
            </a:schemeClr>
          </a:solidFill>
          <a:ln w="12700">
            <a:solidFill>
              <a:schemeClr val="tx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ru-RU" sz="765" b="1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65%</a:t>
            </a:r>
          </a:p>
        </p:txBody>
      </p:sp>
      <p:sp>
        <p:nvSpPr>
          <p:cNvPr id="1013" name="TextBox 23"/>
          <p:cNvSpPr txBox="1"/>
          <p:nvPr/>
        </p:nvSpPr>
        <p:spPr bwMode="auto">
          <a:xfrm>
            <a:off x="4937969" y="2454464"/>
            <a:ext cx="426669" cy="235493"/>
          </a:xfrm>
          <a:prstGeom prst="rect">
            <a:avLst/>
          </a:prstGeom>
          <a:solidFill>
            <a:schemeClr val="accent1">
              <a:lumMod val="75000"/>
            </a:schemeClr>
          </a:solidFill>
          <a:effectLst>
            <a:softEdge rad="63500"/>
          </a:effectLst>
        </p:spPr>
        <p:txBody>
          <a:bodyPr lIns="103650" tIns="51825" rIns="103650" bIns="51825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50" dirty="0" smtClean="0">
                <a:latin typeface="Arial" charset="0"/>
                <a:cs typeface="Arial" charset="0"/>
              </a:rPr>
              <a:t>2</a:t>
            </a:r>
            <a:endParaRPr lang="ru-RU" sz="850" dirty="0">
              <a:latin typeface="Arial" charset="0"/>
              <a:cs typeface="Arial" charset="0"/>
            </a:endParaRPr>
          </a:p>
        </p:txBody>
      </p:sp>
      <p:sp>
        <p:nvSpPr>
          <p:cNvPr id="1014" name="TextBox 23"/>
          <p:cNvSpPr txBox="1"/>
          <p:nvPr/>
        </p:nvSpPr>
        <p:spPr bwMode="auto">
          <a:xfrm>
            <a:off x="5437769" y="2454464"/>
            <a:ext cx="506676" cy="235493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lIns="103650" tIns="51825" rIns="103650" bIns="51825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50" dirty="0" smtClean="0">
                <a:latin typeface="Arial" charset="0"/>
                <a:cs typeface="Arial" charset="0"/>
              </a:rPr>
              <a:t>20</a:t>
            </a:r>
            <a:endParaRPr lang="ru-RU" sz="850" dirty="0">
              <a:latin typeface="Arial" charset="0"/>
              <a:cs typeface="Arial" charset="0"/>
            </a:endParaRPr>
          </a:p>
        </p:txBody>
      </p:sp>
      <p:grpSp>
        <p:nvGrpSpPr>
          <p:cNvPr id="14384" name="Group 316"/>
          <p:cNvGrpSpPr>
            <a:grpSpLocks/>
          </p:cNvGrpSpPr>
          <p:nvPr/>
        </p:nvGrpSpPr>
        <p:grpSpPr bwMode="auto">
          <a:xfrm>
            <a:off x="4297354" y="2321614"/>
            <a:ext cx="184901" cy="144411"/>
            <a:chOff x="4727" y="2506"/>
            <a:chExt cx="706" cy="1172"/>
          </a:xfrm>
        </p:grpSpPr>
        <p:sp>
          <p:nvSpPr>
            <p:cNvPr id="14951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952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953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954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955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956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957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958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959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960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961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962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963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964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965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966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967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968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969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970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971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972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973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974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975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976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977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978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979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980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981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982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983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984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985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986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987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988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989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990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991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992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993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994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995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996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997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998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999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000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001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002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003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004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005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006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007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008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009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010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011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012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013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014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015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016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017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018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019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020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021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022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023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024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025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026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027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028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14385" name="Group 316"/>
          <p:cNvGrpSpPr>
            <a:grpSpLocks/>
          </p:cNvGrpSpPr>
          <p:nvPr/>
        </p:nvGrpSpPr>
        <p:grpSpPr bwMode="auto">
          <a:xfrm>
            <a:off x="3770996" y="3196178"/>
            <a:ext cx="184901" cy="144411"/>
            <a:chOff x="4727" y="2506"/>
            <a:chExt cx="706" cy="1172"/>
          </a:xfrm>
        </p:grpSpPr>
        <p:sp>
          <p:nvSpPr>
            <p:cNvPr id="14873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874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875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876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877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878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879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880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881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882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883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884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885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886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887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888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889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890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891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892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893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894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895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896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897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898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899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900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901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902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903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904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905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906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907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908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909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910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911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912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913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914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915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916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917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918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919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920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921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922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923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924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925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926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927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928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929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930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931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932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933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934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935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936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937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938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939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940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941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942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943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944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945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946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947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948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949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950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14386" name="Group 316"/>
          <p:cNvGrpSpPr>
            <a:grpSpLocks/>
          </p:cNvGrpSpPr>
          <p:nvPr/>
        </p:nvGrpSpPr>
        <p:grpSpPr bwMode="auto">
          <a:xfrm>
            <a:off x="3795289" y="2831776"/>
            <a:ext cx="184901" cy="144411"/>
            <a:chOff x="4727" y="2506"/>
            <a:chExt cx="706" cy="1172"/>
          </a:xfrm>
        </p:grpSpPr>
        <p:sp>
          <p:nvSpPr>
            <p:cNvPr id="14795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796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797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798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799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800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801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802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803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804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805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806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807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808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809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810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811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812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813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814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815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816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817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818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819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820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821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822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823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824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825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826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827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828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829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830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831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832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833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834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835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836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837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838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839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840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841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842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843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844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845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846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847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848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849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850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851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852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853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854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855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856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857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858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859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860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861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862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863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864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865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866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867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868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869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870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871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872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sp>
        <p:nvSpPr>
          <p:cNvPr id="14387" name="Rectangle 356"/>
          <p:cNvSpPr>
            <a:spLocks noChangeArrowheads="1"/>
          </p:cNvSpPr>
          <p:nvPr/>
        </p:nvSpPr>
        <p:spPr bwMode="auto">
          <a:xfrm>
            <a:off x="4004483" y="3070661"/>
            <a:ext cx="16196" cy="2699"/>
          </a:xfrm>
          <a:prstGeom prst="rect">
            <a:avLst/>
          </a:prstGeom>
          <a:solidFill>
            <a:srgbClr val="FFE5B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FontTx/>
              <a:buNone/>
            </a:pPr>
            <a:endParaRPr lang="ru-RU" altLang="ru-RU" sz="2040"/>
          </a:p>
        </p:txBody>
      </p:sp>
      <p:grpSp>
        <p:nvGrpSpPr>
          <p:cNvPr id="14388" name="Group 316"/>
          <p:cNvGrpSpPr>
            <a:grpSpLocks/>
          </p:cNvGrpSpPr>
          <p:nvPr/>
        </p:nvGrpSpPr>
        <p:grpSpPr bwMode="auto">
          <a:xfrm>
            <a:off x="6046483" y="3835906"/>
            <a:ext cx="184901" cy="144411"/>
            <a:chOff x="4727" y="2506"/>
            <a:chExt cx="706" cy="1172"/>
          </a:xfrm>
        </p:grpSpPr>
        <p:sp>
          <p:nvSpPr>
            <p:cNvPr id="14717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718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719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720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721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722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723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724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725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726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727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728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729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730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731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732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733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734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735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736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737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738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739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740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741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742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743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744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745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746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747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748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749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750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751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752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753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754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755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756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757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758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759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760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761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762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763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764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765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766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767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768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769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770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771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772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773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774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775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776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777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778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779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780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781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782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783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784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785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786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787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788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789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790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791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792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793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794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14389" name="Group 316"/>
          <p:cNvGrpSpPr>
            <a:grpSpLocks/>
          </p:cNvGrpSpPr>
          <p:nvPr/>
        </p:nvGrpSpPr>
        <p:grpSpPr bwMode="auto">
          <a:xfrm>
            <a:off x="5171918" y="6265250"/>
            <a:ext cx="184901" cy="144411"/>
            <a:chOff x="4727" y="2506"/>
            <a:chExt cx="706" cy="1172"/>
          </a:xfrm>
        </p:grpSpPr>
        <p:sp>
          <p:nvSpPr>
            <p:cNvPr id="14639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640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641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642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643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644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645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646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647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648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649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650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651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652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653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654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655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656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657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658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659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660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661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662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663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664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665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666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667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668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669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670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671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672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673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674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675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676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677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678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679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680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681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682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683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684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685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686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687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688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689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690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691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692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693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694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695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696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697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698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699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700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701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702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703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704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705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706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707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708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709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710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711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712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713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714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715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716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14390" name="Group 316"/>
          <p:cNvGrpSpPr>
            <a:grpSpLocks/>
          </p:cNvGrpSpPr>
          <p:nvPr/>
        </p:nvGrpSpPr>
        <p:grpSpPr bwMode="auto">
          <a:xfrm>
            <a:off x="6508057" y="6354326"/>
            <a:ext cx="184901" cy="144411"/>
            <a:chOff x="4727" y="2506"/>
            <a:chExt cx="706" cy="1172"/>
          </a:xfrm>
        </p:grpSpPr>
        <p:sp>
          <p:nvSpPr>
            <p:cNvPr id="14561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562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563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564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565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566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567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568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569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570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571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572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573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574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575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576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577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578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579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580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581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582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583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584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585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586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587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588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589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590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591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592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593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594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595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596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597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598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599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600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601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602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603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604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605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606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607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608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609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610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611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612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613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614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615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616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617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618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619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620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621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622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623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624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625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626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627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628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629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630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631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632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633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634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635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636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637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638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14391" name="Group 316"/>
          <p:cNvGrpSpPr>
            <a:grpSpLocks/>
          </p:cNvGrpSpPr>
          <p:nvPr/>
        </p:nvGrpSpPr>
        <p:grpSpPr bwMode="auto">
          <a:xfrm>
            <a:off x="5285287" y="3584873"/>
            <a:ext cx="184901" cy="144411"/>
            <a:chOff x="4727" y="2506"/>
            <a:chExt cx="706" cy="1172"/>
          </a:xfrm>
        </p:grpSpPr>
        <p:sp>
          <p:nvSpPr>
            <p:cNvPr id="14483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484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485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486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487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488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489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490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491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492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493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494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495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496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497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498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499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500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501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502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503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504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505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506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507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508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509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510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511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512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513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514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515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516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517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518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519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520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521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522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523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524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525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526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527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528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529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530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531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532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533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534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535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536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537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538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539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540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541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542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543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544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545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546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547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548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549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550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551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552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553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554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555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556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557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558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559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560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14392" name="Группа 629"/>
          <p:cNvGrpSpPr>
            <a:grpSpLocks/>
          </p:cNvGrpSpPr>
          <p:nvPr/>
        </p:nvGrpSpPr>
        <p:grpSpPr bwMode="auto">
          <a:xfrm>
            <a:off x="5908819" y="3568678"/>
            <a:ext cx="282075" cy="229437"/>
            <a:chOff x="142483" y="3760971"/>
            <a:chExt cx="346075" cy="386605"/>
          </a:xfrm>
        </p:grpSpPr>
        <p:sp>
          <p:nvSpPr>
            <p:cNvPr id="1572" name="Line 281"/>
            <p:cNvSpPr>
              <a:spLocks noChangeShapeType="1"/>
            </p:cNvSpPr>
            <p:nvPr/>
          </p:nvSpPr>
          <p:spPr bwMode="auto">
            <a:xfrm>
              <a:off x="203750" y="3847389"/>
              <a:ext cx="0" cy="30018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1086614">
                <a:buClr>
                  <a:srgbClr val="000000"/>
                </a:buClr>
                <a:buSzPct val="100000"/>
                <a:defRPr/>
              </a:pPr>
              <a:endParaRPr lang="ru-RU" sz="68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  <a:cs typeface="Arial" charset="0"/>
              </a:endParaRPr>
            </a:p>
          </p:txBody>
        </p:sp>
        <p:sp>
          <p:nvSpPr>
            <p:cNvPr id="1573" name="Freeform 285"/>
            <p:cNvSpPr>
              <a:spLocks/>
            </p:cNvSpPr>
            <p:nvPr/>
          </p:nvSpPr>
          <p:spPr bwMode="auto">
            <a:xfrm>
              <a:off x="198782" y="3795082"/>
              <a:ext cx="269905" cy="227415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1086614">
                <a:defRPr/>
              </a:pPr>
              <a:endParaRPr lang="ru-RU" sz="68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  <a:cs typeface="Arial" charset="0"/>
              </a:endParaRPr>
            </a:p>
          </p:txBody>
        </p:sp>
        <p:sp>
          <p:nvSpPr>
            <p:cNvPr id="1574" name="Text Box 286"/>
            <p:cNvSpPr txBox="1">
              <a:spLocks noChangeArrowheads="1"/>
            </p:cNvSpPr>
            <p:nvPr/>
          </p:nvSpPr>
          <p:spPr bwMode="auto">
            <a:xfrm>
              <a:off x="142483" y="3760971"/>
              <a:ext cx="346075" cy="25299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96862" tIns="48431" rIns="96862" bIns="48431">
              <a:spAutoFit/>
            </a:bodyPr>
            <a:lstStyle/>
            <a:p>
              <a:pPr algn="ctr" defTabSz="873451">
                <a:defRPr/>
              </a:pPr>
              <a:endParaRPr lang="ru-RU" sz="34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j-lt"/>
                <a:cs typeface="Arial" charset="0"/>
              </a:endParaRPr>
            </a:p>
          </p:txBody>
        </p:sp>
      </p:grpSp>
      <p:grpSp>
        <p:nvGrpSpPr>
          <p:cNvPr id="14393" name="Группа 119"/>
          <p:cNvGrpSpPr>
            <a:grpSpLocks/>
          </p:cNvGrpSpPr>
          <p:nvPr/>
        </p:nvGrpSpPr>
        <p:grpSpPr bwMode="auto">
          <a:xfrm>
            <a:off x="3968042" y="2304068"/>
            <a:ext cx="201097" cy="160607"/>
            <a:chOff x="214313" y="8958263"/>
            <a:chExt cx="642937" cy="500062"/>
          </a:xfrm>
        </p:grpSpPr>
        <p:sp>
          <p:nvSpPr>
            <p:cNvPr id="14475" name="Прямоугольник 15"/>
            <p:cNvSpPr>
              <a:spLocks noChangeArrowheads="1"/>
            </p:cNvSpPr>
            <p:nvPr/>
          </p:nvSpPr>
          <p:spPr bwMode="auto">
            <a:xfrm>
              <a:off x="214313" y="9172575"/>
              <a:ext cx="642937" cy="285750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defTabSz="1276350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68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4476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2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defTabSz="1276350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68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grpSp>
          <p:nvGrpSpPr>
            <p:cNvPr id="14477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14478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14479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</p:grpSp>
      <p:grpSp>
        <p:nvGrpSpPr>
          <p:cNvPr id="14394" name="Group 316"/>
          <p:cNvGrpSpPr>
            <a:grpSpLocks/>
          </p:cNvGrpSpPr>
          <p:nvPr/>
        </p:nvGrpSpPr>
        <p:grpSpPr bwMode="auto">
          <a:xfrm>
            <a:off x="4240668" y="3463404"/>
            <a:ext cx="184901" cy="144411"/>
            <a:chOff x="4727" y="2506"/>
            <a:chExt cx="706" cy="1172"/>
          </a:xfrm>
        </p:grpSpPr>
        <p:sp>
          <p:nvSpPr>
            <p:cNvPr id="14397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398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399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400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401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402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403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404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405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406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407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408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409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410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411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412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413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414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415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416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417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418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419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420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421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422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423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424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425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426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427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428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429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430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431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432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433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434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435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436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437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438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439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440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441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442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443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444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445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446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447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448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449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450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451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452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453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454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455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456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457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458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459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460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461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462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463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464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465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466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467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468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469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470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471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472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473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474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cxnSp>
        <p:nvCxnSpPr>
          <p:cNvPr id="770" name="Прямая соединительная линия 769"/>
          <p:cNvCxnSpPr/>
          <p:nvPr/>
        </p:nvCxnSpPr>
        <p:spPr>
          <a:xfrm flipV="1">
            <a:off x="5691108" y="3102681"/>
            <a:ext cx="1743906" cy="4784349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85" name="Прямая соединительная линия 884"/>
          <p:cNvCxnSpPr/>
          <p:nvPr/>
        </p:nvCxnSpPr>
        <p:spPr>
          <a:xfrm flipH="1" flipV="1">
            <a:off x="2617239" y="4569047"/>
            <a:ext cx="3710379" cy="1483134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86" name="Прямая соединительная линия 885"/>
          <p:cNvCxnSpPr/>
          <p:nvPr/>
        </p:nvCxnSpPr>
        <p:spPr>
          <a:xfrm flipH="1" flipV="1">
            <a:off x="983086" y="2533015"/>
            <a:ext cx="1634154" cy="2036034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84" name="Text Box 2"/>
          <p:cNvSpPr txBox="1">
            <a:spLocks noChangeArrowheads="1"/>
          </p:cNvSpPr>
          <p:nvPr/>
        </p:nvSpPr>
        <p:spPr bwMode="auto">
          <a:xfrm>
            <a:off x="-16084" y="4477"/>
            <a:ext cx="10377207" cy="759747"/>
          </a:xfrm>
          <a:prstGeom prst="rect">
            <a:avLst/>
          </a:prstGeom>
          <a:solidFill>
            <a:schemeClr val="accent1">
              <a:lumMod val="50000"/>
            </a:schemeClr>
          </a:solidFill>
          <a:ln w="9525">
            <a:noFill/>
            <a:miter lim="800000"/>
            <a:headEnd/>
            <a:tailEnd/>
          </a:ln>
        </p:spPr>
        <p:txBody>
          <a:bodyPr lIns="39620" tIns="19811" rIns="39620" bIns="19811" anchor="ctr"/>
          <a:lstStyle>
            <a:defPPr>
              <a:defRPr lang="ru-RU"/>
            </a:defPPr>
            <a:lvl1pPr algn="ctr">
              <a:defRPr sz="140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ru-RU" sz="1200" dirty="0"/>
              <a:t>ИНФОРМАЦИОННЫЕ МАТЕРИАЛЫ </a:t>
            </a:r>
            <a:r>
              <a:rPr lang="ru-RU" sz="1200" dirty="0" smtClean="0"/>
              <a:t>ПО ПОРЫВАМ ВЕТРА НА ТЕРРИТОРИИ</a:t>
            </a:r>
            <a:endParaRPr lang="ru-RU" sz="1200" dirty="0"/>
          </a:p>
          <a:p>
            <a:r>
              <a:rPr lang="ru-RU" sz="1200" dirty="0"/>
              <a:t>ЛЕНИНГРАДСКОЙ ОБЛАСТИ (РИСК НАРУШЕНИЯ ЭЛЕКТРОСНАБЖЕНИЯ НА </a:t>
            </a:r>
            <a:r>
              <a:rPr lang="ru-RU" sz="1200" dirty="0" smtClean="0"/>
              <a:t>15.10.2021)</a:t>
            </a:r>
            <a:endParaRPr lang="ru-RU" sz="1200" dirty="0"/>
          </a:p>
        </p:txBody>
      </p:sp>
      <p:sp>
        <p:nvSpPr>
          <p:cNvPr id="890" name="Text Box 97"/>
          <p:cNvSpPr txBox="1">
            <a:spLocks noChangeArrowheads="1"/>
          </p:cNvSpPr>
          <p:nvPr/>
        </p:nvSpPr>
        <p:spPr bwMode="auto">
          <a:xfrm>
            <a:off x="8307331" y="7558233"/>
            <a:ext cx="1460939" cy="19848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27982" tIns="63992" rIns="127982" bIns="63992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endParaRPr lang="ru-RU" altLang="ru-RU" sz="450" b="0" dirty="0">
              <a:solidFill>
                <a:srgbClr val="000000"/>
              </a:solidFill>
              <a:cs typeface="Arial" panose="020B0604020202020204" pitchFamily="34" charset="0"/>
            </a:endParaRPr>
          </a:p>
        </p:txBody>
      </p:sp>
      <p:grpSp>
        <p:nvGrpSpPr>
          <p:cNvPr id="891" name="Группа 890"/>
          <p:cNvGrpSpPr/>
          <p:nvPr/>
        </p:nvGrpSpPr>
        <p:grpSpPr>
          <a:xfrm>
            <a:off x="8137993" y="6467179"/>
            <a:ext cx="2602103" cy="1750645"/>
            <a:chOff x="9401428" y="3528486"/>
            <a:chExt cx="2977611" cy="3327495"/>
          </a:xfrm>
        </p:grpSpPr>
        <p:grpSp>
          <p:nvGrpSpPr>
            <p:cNvPr id="892" name="Группа 1145"/>
            <p:cNvGrpSpPr/>
            <p:nvPr/>
          </p:nvGrpSpPr>
          <p:grpSpPr>
            <a:xfrm>
              <a:off x="9401428" y="3528486"/>
              <a:ext cx="2977611" cy="3327495"/>
              <a:chOff x="6759625" y="4893992"/>
              <a:chExt cx="2425033" cy="1971674"/>
            </a:xfrm>
          </p:grpSpPr>
          <p:sp>
            <p:nvSpPr>
              <p:cNvPr id="897" name="Rectangle 93"/>
              <p:cNvSpPr>
                <a:spLocks noChangeArrowheads="1"/>
              </p:cNvSpPr>
              <p:nvPr/>
            </p:nvSpPr>
            <p:spPr bwMode="auto">
              <a:xfrm>
                <a:off x="6759625" y="4918615"/>
                <a:ext cx="2096871" cy="1921565"/>
              </a:xfrm>
              <a:prstGeom prst="rect">
                <a:avLst/>
              </a:prstGeom>
              <a:solidFill>
                <a:schemeClr val="bg1"/>
              </a:solidFill>
              <a:ln w="1905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675" dirty="0">
                  <a:solidFill>
                    <a:srgbClr val="000000"/>
                  </a:solidFill>
                  <a:latin typeface="Calibri" panose="020F050202020403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98" name="Text Box 97"/>
              <p:cNvSpPr txBox="1">
                <a:spLocks noChangeArrowheads="1"/>
              </p:cNvSpPr>
              <p:nvPr/>
            </p:nvSpPr>
            <p:spPr bwMode="auto">
              <a:xfrm>
                <a:off x="7197788" y="4893992"/>
                <a:ext cx="1606383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i="1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Условные обозначения</a:t>
                </a:r>
              </a:p>
            </p:txBody>
          </p:sp>
          <p:sp>
            <p:nvSpPr>
              <p:cNvPr id="899" name="Text Box 97"/>
              <p:cNvSpPr txBox="1">
                <a:spLocks noChangeArrowheads="1"/>
              </p:cNvSpPr>
              <p:nvPr/>
            </p:nvSpPr>
            <p:spPr bwMode="auto">
              <a:xfrm>
                <a:off x="7187581" y="6232909"/>
                <a:ext cx="1609849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900" name="TextBox 10"/>
              <p:cNvSpPr txBox="1"/>
              <p:nvPr/>
            </p:nvSpPr>
            <p:spPr>
              <a:xfrm>
                <a:off x="6814224" y="6637475"/>
                <a:ext cx="919351" cy="220980"/>
              </a:xfrm>
              <a:prstGeom prst="rect">
                <a:avLst/>
              </a:prstGeom>
              <a:solidFill>
                <a:schemeClr val="bg1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algn="ctr">
                  <a:defRPr sz="700" b="1"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</a:lstStyle>
              <a:p>
                <a:pPr algn="l">
                  <a:defRPr/>
                </a:pPr>
                <a:r>
                  <a:rPr lang="ru-RU" sz="675" dirty="0">
                    <a:solidFill>
                      <a:prstClr val="black"/>
                    </a:solidFill>
                  </a:rPr>
                  <a:t>ГО Керчь   </a:t>
                </a:r>
              </a:p>
            </p:txBody>
          </p:sp>
          <p:sp>
            <p:nvSpPr>
              <p:cNvPr id="901" name="Прямоугольник 900"/>
              <p:cNvSpPr/>
              <p:nvPr/>
            </p:nvSpPr>
            <p:spPr>
              <a:xfrm>
                <a:off x="6821544" y="6110531"/>
                <a:ext cx="527227" cy="138165"/>
              </a:xfrm>
              <a:prstGeom prst="rect">
                <a:avLst/>
              </a:prstGeom>
              <a:solidFill>
                <a:srgbClr val="FFFF00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>
                  <a:defRPr/>
                </a:pPr>
                <a:r>
                  <a:rPr lang="ru-RU" sz="675" dirty="0">
                    <a:solidFill>
                      <a:prstClr val="black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321/20</a:t>
                </a:r>
              </a:p>
            </p:txBody>
          </p:sp>
          <p:sp>
            <p:nvSpPr>
              <p:cNvPr id="902" name="Text Box 97"/>
              <p:cNvSpPr txBox="1">
                <a:spLocks noChangeArrowheads="1"/>
              </p:cNvSpPr>
              <p:nvPr/>
            </p:nvSpPr>
            <p:spPr bwMode="auto">
              <a:xfrm>
                <a:off x="7308981" y="6603122"/>
                <a:ext cx="1831079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- муниципальное образование</a:t>
                </a:r>
              </a:p>
            </p:txBody>
          </p:sp>
          <p:sp>
            <p:nvSpPr>
              <p:cNvPr id="903" name="Text Box 97"/>
              <p:cNvSpPr txBox="1">
                <a:spLocks noChangeArrowheads="1"/>
              </p:cNvSpPr>
              <p:nvPr/>
            </p:nvSpPr>
            <p:spPr bwMode="auto">
              <a:xfrm>
                <a:off x="7254310" y="5904606"/>
                <a:ext cx="1896493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 - линии электропередач 110 кВт</a:t>
                </a:r>
              </a:p>
            </p:txBody>
          </p:sp>
          <p:cxnSp>
            <p:nvCxnSpPr>
              <p:cNvPr id="904" name="Прямая соединительная линия 903"/>
              <p:cNvCxnSpPr/>
              <p:nvPr/>
            </p:nvCxnSpPr>
            <p:spPr>
              <a:xfrm>
                <a:off x="6955007" y="5999758"/>
                <a:ext cx="275997" cy="0"/>
              </a:xfrm>
              <a:prstGeom prst="line">
                <a:avLst/>
              </a:prstGeom>
              <a:ln w="38100">
                <a:solidFill>
                  <a:schemeClr val="accent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05" name="Text Box 97"/>
              <p:cNvSpPr txBox="1">
                <a:spLocks noChangeArrowheads="1"/>
              </p:cNvSpPr>
              <p:nvPr/>
            </p:nvSpPr>
            <p:spPr bwMode="auto">
              <a:xfrm>
                <a:off x="7286006" y="6092783"/>
                <a:ext cx="1898652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127985" tIns="63994" rIns="127985" bIns="63994">
                <a:spAutoFit/>
              </a:bodyPr>
              <a:lstStyle>
                <a:lvl1pPr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1pPr>
                <a:lvl2pPr marL="742950" indent="-28575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2pPr>
                <a:lvl3pPr marL="11430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3pPr>
                <a:lvl4pPr marL="16002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4pPr>
                <a:lvl5pPr marL="20574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kern="0" dirty="0">
                    <a:solidFill>
                      <a:srgbClr val="000000"/>
                    </a:solidFill>
                    <a:latin typeface="Times New Roman" pitchFamily="18" charset="0"/>
                  </a:rPr>
                  <a:t>- </a:t>
                </a:r>
                <a:r>
                  <a:rPr lang="ru-RU" altLang="ru-RU" sz="675" dirty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rPr>
                  <a:t>протяженность ЛЭП/ТП (шт.)</a:t>
                </a:r>
              </a:p>
            </p:txBody>
          </p:sp>
        </p:grpSp>
        <p:sp>
          <p:nvSpPr>
            <p:cNvPr id="893" name="Скругленный прямоугольник 892"/>
            <p:cNvSpPr/>
            <p:nvPr/>
          </p:nvSpPr>
          <p:spPr>
            <a:xfrm>
              <a:off x="9661923" y="6214698"/>
              <a:ext cx="282820" cy="225201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675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60%</a:t>
              </a:r>
            </a:p>
          </p:txBody>
        </p:sp>
        <p:sp>
          <p:nvSpPr>
            <p:cNvPr id="894" name="Text Box 97"/>
            <p:cNvSpPr txBox="1">
              <a:spLocks noChangeArrowheads="1"/>
            </p:cNvSpPr>
            <p:nvPr/>
          </p:nvSpPr>
          <p:spPr bwMode="auto">
            <a:xfrm>
              <a:off x="10113052" y="6153650"/>
              <a:ext cx="2046139" cy="35136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80200" tIns="40101" rIns="80200" bIns="40101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defTabSz="801689">
                <a:defRPr/>
              </a:pPr>
              <a:r>
                <a: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rPr>
                <a:t> - износ электроэнергетических систем </a:t>
              </a:r>
            </a:p>
          </p:txBody>
        </p:sp>
        <p:sp>
          <p:nvSpPr>
            <p:cNvPr id="895" name="Прямоугольник 894"/>
            <p:cNvSpPr/>
            <p:nvPr/>
          </p:nvSpPr>
          <p:spPr>
            <a:xfrm>
              <a:off x="9477456" y="5946998"/>
              <a:ext cx="658385" cy="197832"/>
            </a:xfrm>
            <a:prstGeom prst="rect">
              <a:avLst/>
            </a:prstGeom>
            <a:solidFill>
              <a:srgbClr val="92D050"/>
            </a:solidFill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lIns="68571" tIns="34286" rIns="68571" bIns="34286" anchor="ctr"/>
            <a:lstStyle/>
            <a:p>
              <a:pPr algn="ctr"/>
              <a:r>
                <a:rPr lang="ru-RU" sz="675" kern="0" dirty="0">
                  <a:solidFill>
                    <a:prstClr val="black"/>
                  </a:solidFill>
                  <a:cs typeface="Times New Roman" panose="02020603050405020304" pitchFamily="18" charset="0"/>
                </a:rPr>
                <a:t>19/330</a:t>
              </a:r>
            </a:p>
          </p:txBody>
        </p:sp>
        <p:sp>
          <p:nvSpPr>
            <p:cNvPr id="896" name="Text Box 97"/>
            <p:cNvSpPr txBox="1">
              <a:spLocks noChangeArrowheads="1"/>
            </p:cNvSpPr>
            <p:nvPr/>
          </p:nvSpPr>
          <p:spPr bwMode="auto">
            <a:xfrm>
              <a:off x="10063858" y="5864760"/>
              <a:ext cx="1648083" cy="44305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73" tIns="63988" rIns="127973" bIns="63988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кол-во домов /населения</a:t>
              </a:r>
            </a:p>
          </p:txBody>
        </p:sp>
      </p:grpSp>
      <p:sp>
        <p:nvSpPr>
          <p:cNvPr id="906" name="Text Box 97"/>
          <p:cNvSpPr txBox="1">
            <a:spLocks noChangeArrowheads="1"/>
          </p:cNvSpPr>
          <p:nvPr/>
        </p:nvSpPr>
        <p:spPr bwMode="auto">
          <a:xfrm>
            <a:off x="8651665" y="6604516"/>
            <a:ext cx="1506131" cy="20080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89" tIns="47996" rIns="95989" bIns="47996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675" b="0" kern="0" dirty="0">
                <a:solidFill>
                  <a:srgbClr val="000000"/>
                </a:solidFill>
                <a:cs typeface="Arial" panose="020B0604020202020204" pitchFamily="34" charset="0"/>
              </a:rPr>
              <a:t>- количество осадков, мм</a:t>
            </a:r>
          </a:p>
        </p:txBody>
      </p:sp>
      <p:sp>
        <p:nvSpPr>
          <p:cNvPr id="907" name="TextBox 23"/>
          <p:cNvSpPr txBox="1"/>
          <p:nvPr/>
        </p:nvSpPr>
        <p:spPr>
          <a:xfrm>
            <a:off x="8270590" y="6627814"/>
            <a:ext cx="383894" cy="219291"/>
          </a:xfrm>
          <a:prstGeom prst="rect">
            <a:avLst/>
          </a:prstGeom>
          <a:solidFill>
            <a:srgbClr val="4F81BD">
              <a:lumMod val="75000"/>
            </a:srgbClr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25" kern="0" dirty="0">
                <a:solidFill>
                  <a:prstClr val="black"/>
                </a:solidFill>
              </a:rPr>
              <a:t>20</a:t>
            </a:r>
          </a:p>
        </p:txBody>
      </p:sp>
      <p:sp>
        <p:nvSpPr>
          <p:cNvPr id="908" name="TextBox 23"/>
          <p:cNvSpPr txBox="1"/>
          <p:nvPr/>
        </p:nvSpPr>
        <p:spPr>
          <a:xfrm>
            <a:off x="8282179" y="6782376"/>
            <a:ext cx="372305" cy="219291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25" kern="0" dirty="0">
                <a:solidFill>
                  <a:prstClr val="black"/>
                </a:solidFill>
              </a:rPr>
              <a:t>3</a:t>
            </a:r>
          </a:p>
        </p:txBody>
      </p:sp>
      <p:sp>
        <p:nvSpPr>
          <p:cNvPr id="909" name="Text Box 97"/>
          <p:cNvSpPr txBox="1">
            <a:spLocks noChangeArrowheads="1"/>
          </p:cNvSpPr>
          <p:nvPr/>
        </p:nvSpPr>
        <p:spPr bwMode="auto">
          <a:xfrm>
            <a:off x="8651665" y="6772475"/>
            <a:ext cx="1018906" cy="20080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89" tIns="47996" rIns="95989" bIns="47996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675" b="0" kern="0" dirty="0">
                <a:solidFill>
                  <a:srgbClr val="000000"/>
                </a:solidFill>
                <a:cs typeface="Arial" panose="020B0604020202020204" pitchFamily="34" charset="0"/>
              </a:rPr>
              <a:t>- порывы ветра, м/с</a:t>
            </a:r>
          </a:p>
        </p:txBody>
      </p:sp>
      <p:grpSp>
        <p:nvGrpSpPr>
          <p:cNvPr id="910" name="Группа 629"/>
          <p:cNvGrpSpPr>
            <a:grpSpLocks/>
          </p:cNvGrpSpPr>
          <p:nvPr/>
        </p:nvGrpSpPr>
        <p:grpSpPr bwMode="auto">
          <a:xfrm>
            <a:off x="8390876" y="6988467"/>
            <a:ext cx="155099" cy="151307"/>
            <a:chOff x="142483" y="3760971"/>
            <a:chExt cx="346075" cy="386605"/>
          </a:xfrm>
        </p:grpSpPr>
        <p:sp>
          <p:nvSpPr>
            <p:cNvPr id="911" name="Line 281"/>
            <p:cNvSpPr>
              <a:spLocks noChangeShapeType="1"/>
            </p:cNvSpPr>
            <p:nvPr/>
          </p:nvSpPr>
          <p:spPr bwMode="auto">
            <a:xfrm>
              <a:off x="203673" y="3847248"/>
              <a:ext cx="0" cy="30032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958830">
                <a:buClr>
                  <a:srgbClr val="000000"/>
                </a:buClr>
                <a:buSzPct val="100000"/>
                <a:defRPr/>
              </a:pPr>
              <a:endParaRPr lang="ru-RU" sz="6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</a:endParaRPr>
            </a:p>
          </p:txBody>
        </p:sp>
        <p:sp>
          <p:nvSpPr>
            <p:cNvPr id="912" name="Freeform 285"/>
            <p:cNvSpPr>
              <a:spLocks/>
            </p:cNvSpPr>
            <p:nvPr/>
          </p:nvSpPr>
          <p:spPr bwMode="auto">
            <a:xfrm>
              <a:off x="198223" y="3795140"/>
              <a:ext cx="270456" cy="228326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958830">
                <a:defRPr/>
              </a:pPr>
              <a:endParaRPr lang="ru-RU" sz="60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</a:endParaRPr>
            </a:p>
          </p:txBody>
        </p:sp>
        <p:sp>
          <p:nvSpPr>
            <p:cNvPr id="913" name="Text Box 286"/>
            <p:cNvSpPr txBox="1">
              <a:spLocks noChangeArrowheads="1"/>
            </p:cNvSpPr>
            <p:nvPr/>
          </p:nvSpPr>
          <p:spPr bwMode="auto">
            <a:xfrm>
              <a:off x="142483" y="3760971"/>
              <a:ext cx="346075" cy="33842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85450" tIns="42725" rIns="85450" bIns="42725">
              <a:spAutoFit/>
            </a:bodyPr>
            <a:lstStyle/>
            <a:p>
              <a:pPr algn="ctr" defTabSz="770733">
                <a:defRPr/>
              </a:pPr>
              <a:endParaRPr lang="ru-RU" sz="3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j-lt"/>
              </a:endParaRPr>
            </a:p>
          </p:txBody>
        </p:sp>
      </p:grpSp>
      <p:sp>
        <p:nvSpPr>
          <p:cNvPr id="914" name="Text Box 97"/>
          <p:cNvSpPr txBox="1">
            <a:spLocks noChangeArrowheads="1"/>
          </p:cNvSpPr>
          <p:nvPr/>
        </p:nvSpPr>
        <p:spPr bwMode="auto">
          <a:xfrm>
            <a:off x="8611820" y="6940093"/>
            <a:ext cx="1716335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пожарно-спасательные формирования</a:t>
            </a:r>
          </a:p>
        </p:txBody>
      </p:sp>
      <p:grpSp>
        <p:nvGrpSpPr>
          <p:cNvPr id="915" name="Group 316"/>
          <p:cNvGrpSpPr>
            <a:grpSpLocks/>
          </p:cNvGrpSpPr>
          <p:nvPr/>
        </p:nvGrpSpPr>
        <p:grpSpPr bwMode="auto">
          <a:xfrm>
            <a:off x="8379708" y="7164087"/>
            <a:ext cx="139927" cy="111367"/>
            <a:chOff x="4727" y="2506"/>
            <a:chExt cx="706" cy="1172"/>
          </a:xfrm>
        </p:grpSpPr>
        <p:sp>
          <p:nvSpPr>
            <p:cNvPr id="916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07 h 135"/>
                <a:gd name="T2" fmla="*/ 0 w 139"/>
                <a:gd name="T3" fmla="*/ 73 h 135"/>
                <a:gd name="T4" fmla="*/ 5 w 139"/>
                <a:gd name="T5" fmla="*/ 73 h 135"/>
                <a:gd name="T6" fmla="*/ 5 w 139"/>
                <a:gd name="T7" fmla="*/ 37 h 135"/>
                <a:gd name="T8" fmla="*/ 10 w 139"/>
                <a:gd name="T9" fmla="*/ 37 h 135"/>
                <a:gd name="T10" fmla="*/ 10 w 139"/>
                <a:gd name="T11" fmla="*/ 0 h 135"/>
                <a:gd name="T12" fmla="*/ 15 w 139"/>
                <a:gd name="T13" fmla="*/ 0 h 135"/>
                <a:gd name="T14" fmla="*/ 15 w 139"/>
                <a:gd name="T15" fmla="*/ 107 h 135"/>
                <a:gd name="T16" fmla="*/ 0 w 139"/>
                <a:gd name="T17" fmla="*/ 107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17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971 h 1278"/>
                <a:gd name="T2" fmla="*/ 0 w 1946"/>
                <a:gd name="T3" fmla="*/ 78 h 1278"/>
                <a:gd name="T4" fmla="*/ 84 w 1946"/>
                <a:gd name="T5" fmla="*/ 78 h 1278"/>
                <a:gd name="T6" fmla="*/ 84 w 1946"/>
                <a:gd name="T7" fmla="*/ 71 h 1278"/>
                <a:gd name="T8" fmla="*/ 84 w 1946"/>
                <a:gd name="T9" fmla="*/ 62 h 1278"/>
                <a:gd name="T10" fmla="*/ 85 w 1946"/>
                <a:gd name="T11" fmla="*/ 55 h 1278"/>
                <a:gd name="T12" fmla="*/ 85 w 1946"/>
                <a:gd name="T13" fmla="*/ 48 h 1278"/>
                <a:gd name="T14" fmla="*/ 86 w 1946"/>
                <a:gd name="T15" fmla="*/ 42 h 1278"/>
                <a:gd name="T16" fmla="*/ 88 w 1946"/>
                <a:gd name="T17" fmla="*/ 35 h 1278"/>
                <a:gd name="T18" fmla="*/ 89 w 1946"/>
                <a:gd name="T19" fmla="*/ 29 h 1278"/>
                <a:gd name="T20" fmla="*/ 91 w 1946"/>
                <a:gd name="T21" fmla="*/ 23 h 1278"/>
                <a:gd name="T22" fmla="*/ 92 w 1946"/>
                <a:gd name="T23" fmla="*/ 18 h 1278"/>
                <a:gd name="T24" fmla="*/ 94 w 1946"/>
                <a:gd name="T25" fmla="*/ 14 h 1278"/>
                <a:gd name="T26" fmla="*/ 96 w 1946"/>
                <a:gd name="T27" fmla="*/ 10 h 1278"/>
                <a:gd name="T28" fmla="*/ 98 w 1946"/>
                <a:gd name="T29" fmla="*/ 6 h 1278"/>
                <a:gd name="T30" fmla="*/ 101 w 1946"/>
                <a:gd name="T31" fmla="*/ 3 h 1278"/>
                <a:gd name="T32" fmla="*/ 103 w 1946"/>
                <a:gd name="T33" fmla="*/ 3 h 1278"/>
                <a:gd name="T34" fmla="*/ 105 w 1946"/>
                <a:gd name="T35" fmla="*/ 0 h 1278"/>
                <a:gd name="T36" fmla="*/ 108 w 1946"/>
                <a:gd name="T37" fmla="*/ 0 h 1278"/>
                <a:gd name="T38" fmla="*/ 110 w 1946"/>
                <a:gd name="T39" fmla="*/ 0 h 1278"/>
                <a:gd name="T40" fmla="*/ 113 w 1946"/>
                <a:gd name="T41" fmla="*/ 3 h 1278"/>
                <a:gd name="T42" fmla="*/ 115 w 1946"/>
                <a:gd name="T43" fmla="*/ 3 h 1278"/>
                <a:gd name="T44" fmla="*/ 118 w 1946"/>
                <a:gd name="T45" fmla="*/ 6 h 1278"/>
                <a:gd name="T46" fmla="*/ 120 w 1946"/>
                <a:gd name="T47" fmla="*/ 10 h 1278"/>
                <a:gd name="T48" fmla="*/ 122 w 1946"/>
                <a:gd name="T49" fmla="*/ 14 h 1278"/>
                <a:gd name="T50" fmla="*/ 124 w 1946"/>
                <a:gd name="T51" fmla="*/ 18 h 1278"/>
                <a:gd name="T52" fmla="*/ 125 w 1946"/>
                <a:gd name="T53" fmla="*/ 23 h 1278"/>
                <a:gd name="T54" fmla="*/ 127 w 1946"/>
                <a:gd name="T55" fmla="*/ 29 h 1278"/>
                <a:gd name="T56" fmla="*/ 128 w 1946"/>
                <a:gd name="T57" fmla="*/ 35 h 1278"/>
                <a:gd name="T58" fmla="*/ 130 w 1946"/>
                <a:gd name="T59" fmla="*/ 42 h 1278"/>
                <a:gd name="T60" fmla="*/ 130 w 1946"/>
                <a:gd name="T61" fmla="*/ 48 h 1278"/>
                <a:gd name="T62" fmla="*/ 131 w 1946"/>
                <a:gd name="T63" fmla="*/ 55 h 1278"/>
                <a:gd name="T64" fmla="*/ 132 w 1946"/>
                <a:gd name="T65" fmla="*/ 62 h 1278"/>
                <a:gd name="T66" fmla="*/ 132 w 1946"/>
                <a:gd name="T67" fmla="*/ 71 h 1278"/>
                <a:gd name="T68" fmla="*/ 132 w 1946"/>
                <a:gd name="T69" fmla="*/ 78 h 1278"/>
                <a:gd name="T70" fmla="*/ 216 w 1946"/>
                <a:gd name="T71" fmla="*/ 78 h 1278"/>
                <a:gd name="T72" fmla="*/ 216 w 1946"/>
                <a:gd name="T73" fmla="*/ 970 h 1278"/>
                <a:gd name="T74" fmla="*/ 0 w 1946"/>
                <a:gd name="T75" fmla="*/ 971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18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19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20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21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22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23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24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25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26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27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28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29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30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31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32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33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48 w 440"/>
                <a:gd name="T1" fmla="*/ 78 h 102"/>
                <a:gd name="T2" fmla="*/ 48 w 440"/>
                <a:gd name="T3" fmla="*/ 70 h 102"/>
                <a:gd name="T4" fmla="*/ 48 w 440"/>
                <a:gd name="T5" fmla="*/ 63 h 102"/>
                <a:gd name="T6" fmla="*/ 47 w 440"/>
                <a:gd name="T7" fmla="*/ 55 h 102"/>
                <a:gd name="T8" fmla="*/ 46 w 440"/>
                <a:gd name="T9" fmla="*/ 49 h 102"/>
                <a:gd name="T10" fmla="*/ 45 w 440"/>
                <a:gd name="T11" fmla="*/ 42 h 102"/>
                <a:gd name="T12" fmla="*/ 44 w 440"/>
                <a:gd name="T13" fmla="*/ 35 h 102"/>
                <a:gd name="T14" fmla="*/ 43 w 440"/>
                <a:gd name="T15" fmla="*/ 29 h 102"/>
                <a:gd name="T16" fmla="*/ 41 w 440"/>
                <a:gd name="T17" fmla="*/ 23 h 102"/>
                <a:gd name="T18" fmla="*/ 39 w 440"/>
                <a:gd name="T19" fmla="*/ 18 h 102"/>
                <a:gd name="T20" fmla="*/ 38 w 440"/>
                <a:gd name="T21" fmla="*/ 14 h 102"/>
                <a:gd name="T22" fmla="*/ 36 w 440"/>
                <a:gd name="T23" fmla="*/ 10 h 102"/>
                <a:gd name="T24" fmla="*/ 34 w 440"/>
                <a:gd name="T25" fmla="*/ 6 h 102"/>
                <a:gd name="T26" fmla="*/ 32 w 440"/>
                <a:gd name="T27" fmla="*/ 3 h 102"/>
                <a:gd name="T28" fmla="*/ 29 w 440"/>
                <a:gd name="T29" fmla="*/ 3 h 102"/>
                <a:gd name="T30" fmla="*/ 27 w 440"/>
                <a:gd name="T31" fmla="*/ 0 h 102"/>
                <a:gd name="T32" fmla="*/ 24 w 440"/>
                <a:gd name="T33" fmla="*/ 0 h 102"/>
                <a:gd name="T34" fmla="*/ 22 w 440"/>
                <a:gd name="T35" fmla="*/ 0 h 102"/>
                <a:gd name="T36" fmla="*/ 19 w 440"/>
                <a:gd name="T37" fmla="*/ 3 h 102"/>
                <a:gd name="T38" fmla="*/ 17 w 440"/>
                <a:gd name="T39" fmla="*/ 3 h 102"/>
                <a:gd name="T40" fmla="*/ 15 w 440"/>
                <a:gd name="T41" fmla="*/ 6 h 102"/>
                <a:gd name="T42" fmla="*/ 13 w 440"/>
                <a:gd name="T43" fmla="*/ 10 h 102"/>
                <a:gd name="T44" fmla="*/ 11 w 440"/>
                <a:gd name="T45" fmla="*/ 14 h 102"/>
                <a:gd name="T46" fmla="*/ 9 w 440"/>
                <a:gd name="T47" fmla="*/ 18 h 102"/>
                <a:gd name="T48" fmla="*/ 7 w 440"/>
                <a:gd name="T49" fmla="*/ 23 h 102"/>
                <a:gd name="T50" fmla="*/ 6 w 440"/>
                <a:gd name="T51" fmla="*/ 29 h 102"/>
                <a:gd name="T52" fmla="*/ 4 w 440"/>
                <a:gd name="T53" fmla="*/ 35 h 102"/>
                <a:gd name="T54" fmla="*/ 3 w 440"/>
                <a:gd name="T55" fmla="*/ 42 h 102"/>
                <a:gd name="T56" fmla="*/ 2 w 440"/>
                <a:gd name="T57" fmla="*/ 49 h 102"/>
                <a:gd name="T58" fmla="*/ 1 w 440"/>
                <a:gd name="T59" fmla="*/ 55 h 102"/>
                <a:gd name="T60" fmla="*/ 0 w 440"/>
                <a:gd name="T61" fmla="*/ 63 h 102"/>
                <a:gd name="T62" fmla="*/ 0 w 440"/>
                <a:gd name="T63" fmla="*/ 70 h 102"/>
                <a:gd name="T64" fmla="*/ 0 w 440"/>
                <a:gd name="T65" fmla="*/ 78 h 102"/>
                <a:gd name="T66" fmla="*/ 48 w 440"/>
                <a:gd name="T67" fmla="*/ 78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34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100 w 1847"/>
                <a:gd name="T1" fmla="*/ 50 h 168"/>
                <a:gd name="T2" fmla="*/ 95 w 1847"/>
                <a:gd name="T3" fmla="*/ 53 h 168"/>
                <a:gd name="T4" fmla="*/ 91 w 1847"/>
                <a:gd name="T5" fmla="*/ 60 h 168"/>
                <a:gd name="T6" fmla="*/ 87 w 1847"/>
                <a:gd name="T7" fmla="*/ 68 h 168"/>
                <a:gd name="T8" fmla="*/ 84 w 1847"/>
                <a:gd name="T9" fmla="*/ 79 h 168"/>
                <a:gd name="T10" fmla="*/ 81 w 1847"/>
                <a:gd name="T11" fmla="*/ 92 h 168"/>
                <a:gd name="T12" fmla="*/ 79 w 1847"/>
                <a:gd name="T13" fmla="*/ 105 h 168"/>
                <a:gd name="T14" fmla="*/ 78 w 1847"/>
                <a:gd name="T15" fmla="*/ 121 h 168"/>
                <a:gd name="T16" fmla="*/ 0 w 1847"/>
                <a:gd name="T17" fmla="*/ 129 h 168"/>
                <a:gd name="T18" fmla="*/ 1 w 1847"/>
                <a:gd name="T19" fmla="*/ 88 h 168"/>
                <a:gd name="T20" fmla="*/ 6 w 1847"/>
                <a:gd name="T21" fmla="*/ 88 h 168"/>
                <a:gd name="T22" fmla="*/ 16 w 1847"/>
                <a:gd name="T23" fmla="*/ 88 h 168"/>
                <a:gd name="T24" fmla="*/ 28 w 1847"/>
                <a:gd name="T25" fmla="*/ 88 h 168"/>
                <a:gd name="T26" fmla="*/ 41 w 1847"/>
                <a:gd name="T27" fmla="*/ 88 h 168"/>
                <a:gd name="T28" fmla="*/ 54 w 1847"/>
                <a:gd name="T29" fmla="*/ 88 h 168"/>
                <a:gd name="T30" fmla="*/ 65 w 1847"/>
                <a:gd name="T31" fmla="*/ 88 h 168"/>
                <a:gd name="T32" fmla="*/ 71 w 1847"/>
                <a:gd name="T33" fmla="*/ 88 h 168"/>
                <a:gd name="T34" fmla="*/ 74 w 1847"/>
                <a:gd name="T35" fmla="*/ 80 h 168"/>
                <a:gd name="T36" fmla="*/ 76 w 1847"/>
                <a:gd name="T37" fmla="*/ 64 h 168"/>
                <a:gd name="T38" fmla="*/ 79 w 1847"/>
                <a:gd name="T39" fmla="*/ 47 h 168"/>
                <a:gd name="T40" fmla="*/ 83 w 1847"/>
                <a:gd name="T41" fmla="*/ 33 h 168"/>
                <a:gd name="T42" fmla="*/ 86 w 1847"/>
                <a:gd name="T43" fmla="*/ 21 h 168"/>
                <a:gd name="T44" fmla="*/ 91 w 1847"/>
                <a:gd name="T45" fmla="*/ 10 h 168"/>
                <a:gd name="T46" fmla="*/ 95 w 1847"/>
                <a:gd name="T47" fmla="*/ 4 h 168"/>
                <a:gd name="T48" fmla="*/ 100 w 1847"/>
                <a:gd name="T49" fmla="*/ 1 h 168"/>
                <a:gd name="T50" fmla="*/ 105 w 1847"/>
                <a:gd name="T51" fmla="*/ 1 h 168"/>
                <a:gd name="T52" fmla="*/ 110 w 1847"/>
                <a:gd name="T53" fmla="*/ 4 h 168"/>
                <a:gd name="T54" fmla="*/ 114 w 1847"/>
                <a:gd name="T55" fmla="*/ 10 h 168"/>
                <a:gd name="T56" fmla="*/ 119 w 1847"/>
                <a:gd name="T57" fmla="*/ 21 h 168"/>
                <a:gd name="T58" fmla="*/ 123 w 1847"/>
                <a:gd name="T59" fmla="*/ 33 h 168"/>
                <a:gd name="T60" fmla="*/ 126 w 1847"/>
                <a:gd name="T61" fmla="*/ 47 h 168"/>
                <a:gd name="T62" fmla="*/ 129 w 1847"/>
                <a:gd name="T63" fmla="*/ 64 h 168"/>
                <a:gd name="T64" fmla="*/ 131 w 1847"/>
                <a:gd name="T65" fmla="*/ 80 h 168"/>
                <a:gd name="T66" fmla="*/ 134 w 1847"/>
                <a:gd name="T67" fmla="*/ 88 h 168"/>
                <a:gd name="T68" fmla="*/ 140 w 1847"/>
                <a:gd name="T69" fmla="*/ 88 h 168"/>
                <a:gd name="T70" fmla="*/ 151 w 1847"/>
                <a:gd name="T71" fmla="*/ 88 h 168"/>
                <a:gd name="T72" fmla="*/ 163 w 1847"/>
                <a:gd name="T73" fmla="*/ 88 h 168"/>
                <a:gd name="T74" fmla="*/ 176 w 1847"/>
                <a:gd name="T75" fmla="*/ 88 h 168"/>
                <a:gd name="T76" fmla="*/ 189 w 1847"/>
                <a:gd name="T77" fmla="*/ 88 h 168"/>
                <a:gd name="T78" fmla="*/ 198 w 1847"/>
                <a:gd name="T79" fmla="*/ 88 h 168"/>
                <a:gd name="T80" fmla="*/ 204 w 1847"/>
                <a:gd name="T81" fmla="*/ 88 h 168"/>
                <a:gd name="T82" fmla="*/ 205 w 1847"/>
                <a:gd name="T83" fmla="*/ 129 h 168"/>
                <a:gd name="T84" fmla="*/ 127 w 1847"/>
                <a:gd name="T85" fmla="*/ 121 h 168"/>
                <a:gd name="T86" fmla="*/ 126 w 1847"/>
                <a:gd name="T87" fmla="*/ 105 h 168"/>
                <a:gd name="T88" fmla="*/ 124 w 1847"/>
                <a:gd name="T89" fmla="*/ 92 h 168"/>
                <a:gd name="T90" fmla="*/ 121 w 1847"/>
                <a:gd name="T91" fmla="*/ 79 h 168"/>
                <a:gd name="T92" fmla="*/ 118 w 1847"/>
                <a:gd name="T93" fmla="*/ 68 h 168"/>
                <a:gd name="T94" fmla="*/ 114 w 1847"/>
                <a:gd name="T95" fmla="*/ 60 h 168"/>
                <a:gd name="T96" fmla="*/ 110 w 1847"/>
                <a:gd name="T97" fmla="*/ 53 h 168"/>
                <a:gd name="T98" fmla="*/ 105 w 1847"/>
                <a:gd name="T99" fmla="*/ 50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35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36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37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38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39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40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41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42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43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44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45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46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47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48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49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50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51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52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53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54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55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56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57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58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59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60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61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62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63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64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65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66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67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68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69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70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21 w 216"/>
                <a:gd name="T1" fmla="*/ 163 h 373"/>
                <a:gd name="T2" fmla="*/ 3 w 216"/>
                <a:gd name="T3" fmla="*/ 163 h 373"/>
                <a:gd name="T4" fmla="*/ 3 w 216"/>
                <a:gd name="T5" fmla="*/ 260 h 373"/>
                <a:gd name="T6" fmla="*/ 21 w 216"/>
                <a:gd name="T7" fmla="*/ 260 h 373"/>
                <a:gd name="T8" fmla="*/ 24 w 216"/>
                <a:gd name="T9" fmla="*/ 281 h 373"/>
                <a:gd name="T10" fmla="*/ 0 w 216"/>
                <a:gd name="T11" fmla="*/ 281 h 373"/>
                <a:gd name="T12" fmla="*/ 0 w 216"/>
                <a:gd name="T13" fmla="*/ 0 h 373"/>
                <a:gd name="T14" fmla="*/ 24 w 216"/>
                <a:gd name="T15" fmla="*/ 0 h 373"/>
                <a:gd name="T16" fmla="*/ 21 w 216"/>
                <a:gd name="T17" fmla="*/ 22 h 373"/>
                <a:gd name="T18" fmla="*/ 3 w 216"/>
                <a:gd name="T19" fmla="*/ 22 h 373"/>
                <a:gd name="T20" fmla="*/ 3 w 216"/>
                <a:gd name="T21" fmla="*/ 129 h 373"/>
                <a:gd name="T22" fmla="*/ 21 w 216"/>
                <a:gd name="T23" fmla="*/ 129 h 373"/>
                <a:gd name="T24" fmla="*/ 21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71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72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73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74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21 w 216"/>
                <a:gd name="T1" fmla="*/ 165 h 372"/>
                <a:gd name="T2" fmla="*/ 3 w 216"/>
                <a:gd name="T3" fmla="*/ 165 h 372"/>
                <a:gd name="T4" fmla="*/ 3 w 216"/>
                <a:gd name="T5" fmla="*/ 260 h 372"/>
                <a:gd name="T6" fmla="*/ 21 w 216"/>
                <a:gd name="T7" fmla="*/ 260 h 372"/>
                <a:gd name="T8" fmla="*/ 24 w 216"/>
                <a:gd name="T9" fmla="*/ 282 h 372"/>
                <a:gd name="T10" fmla="*/ 0 w 216"/>
                <a:gd name="T11" fmla="*/ 282 h 372"/>
                <a:gd name="T12" fmla="*/ 0 w 216"/>
                <a:gd name="T13" fmla="*/ 0 h 372"/>
                <a:gd name="T14" fmla="*/ 24 w 216"/>
                <a:gd name="T15" fmla="*/ 0 h 372"/>
                <a:gd name="T16" fmla="*/ 21 w 216"/>
                <a:gd name="T17" fmla="*/ 21 h 372"/>
                <a:gd name="T18" fmla="*/ 3 w 216"/>
                <a:gd name="T19" fmla="*/ 21 h 372"/>
                <a:gd name="T20" fmla="*/ 3 w 216"/>
                <a:gd name="T21" fmla="*/ 130 h 372"/>
                <a:gd name="T22" fmla="*/ 21 w 216"/>
                <a:gd name="T23" fmla="*/ 130 h 372"/>
                <a:gd name="T24" fmla="*/ 21 w 216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75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76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21 w 217"/>
                <a:gd name="T1" fmla="*/ 165 h 372"/>
                <a:gd name="T2" fmla="*/ 3 w 217"/>
                <a:gd name="T3" fmla="*/ 165 h 372"/>
                <a:gd name="T4" fmla="*/ 3 w 217"/>
                <a:gd name="T5" fmla="*/ 260 h 372"/>
                <a:gd name="T6" fmla="*/ 21 w 217"/>
                <a:gd name="T7" fmla="*/ 260 h 372"/>
                <a:gd name="T8" fmla="*/ 24 w 217"/>
                <a:gd name="T9" fmla="*/ 282 h 372"/>
                <a:gd name="T10" fmla="*/ 0 w 217"/>
                <a:gd name="T11" fmla="*/ 282 h 372"/>
                <a:gd name="T12" fmla="*/ 0 w 217"/>
                <a:gd name="T13" fmla="*/ 0 h 372"/>
                <a:gd name="T14" fmla="*/ 24 w 217"/>
                <a:gd name="T15" fmla="*/ 0 h 372"/>
                <a:gd name="T16" fmla="*/ 21 w 217"/>
                <a:gd name="T17" fmla="*/ 21 h 372"/>
                <a:gd name="T18" fmla="*/ 3 w 217"/>
                <a:gd name="T19" fmla="*/ 21 h 372"/>
                <a:gd name="T20" fmla="*/ 3 w 217"/>
                <a:gd name="T21" fmla="*/ 130 h 372"/>
                <a:gd name="T22" fmla="*/ 21 w 217"/>
                <a:gd name="T23" fmla="*/ 130 h 372"/>
                <a:gd name="T24" fmla="*/ 21 w 217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77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78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79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80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3 w 216"/>
                <a:gd name="T1" fmla="*/ 163 h 373"/>
                <a:gd name="T2" fmla="*/ 20 w 216"/>
                <a:gd name="T3" fmla="*/ 163 h 373"/>
                <a:gd name="T4" fmla="*/ 20 w 216"/>
                <a:gd name="T5" fmla="*/ 260 h 373"/>
                <a:gd name="T6" fmla="*/ 3 w 216"/>
                <a:gd name="T7" fmla="*/ 260 h 373"/>
                <a:gd name="T8" fmla="*/ 0 w 216"/>
                <a:gd name="T9" fmla="*/ 281 h 373"/>
                <a:gd name="T10" fmla="*/ 23 w 216"/>
                <a:gd name="T11" fmla="*/ 281 h 373"/>
                <a:gd name="T12" fmla="*/ 23 w 216"/>
                <a:gd name="T13" fmla="*/ 0 h 373"/>
                <a:gd name="T14" fmla="*/ 0 w 216"/>
                <a:gd name="T15" fmla="*/ 0 h 373"/>
                <a:gd name="T16" fmla="*/ 3 w 216"/>
                <a:gd name="T17" fmla="*/ 22 h 373"/>
                <a:gd name="T18" fmla="*/ 20 w 216"/>
                <a:gd name="T19" fmla="*/ 22 h 373"/>
                <a:gd name="T20" fmla="*/ 20 w 216"/>
                <a:gd name="T21" fmla="*/ 129 h 373"/>
                <a:gd name="T22" fmla="*/ 3 w 216"/>
                <a:gd name="T23" fmla="*/ 129 h 373"/>
                <a:gd name="T24" fmla="*/ 3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81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82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83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84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85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3 w 215"/>
                <a:gd name="T1" fmla="*/ 165 h 372"/>
                <a:gd name="T2" fmla="*/ 21 w 215"/>
                <a:gd name="T3" fmla="*/ 165 h 372"/>
                <a:gd name="T4" fmla="*/ 21 w 215"/>
                <a:gd name="T5" fmla="*/ 260 h 372"/>
                <a:gd name="T6" fmla="*/ 3 w 215"/>
                <a:gd name="T7" fmla="*/ 260 h 372"/>
                <a:gd name="T8" fmla="*/ 0 w 215"/>
                <a:gd name="T9" fmla="*/ 282 h 372"/>
                <a:gd name="T10" fmla="*/ 24 w 215"/>
                <a:gd name="T11" fmla="*/ 282 h 372"/>
                <a:gd name="T12" fmla="*/ 24 w 215"/>
                <a:gd name="T13" fmla="*/ 0 h 372"/>
                <a:gd name="T14" fmla="*/ 0 w 215"/>
                <a:gd name="T15" fmla="*/ 0 h 372"/>
                <a:gd name="T16" fmla="*/ 3 w 215"/>
                <a:gd name="T17" fmla="*/ 21 h 372"/>
                <a:gd name="T18" fmla="*/ 21 w 215"/>
                <a:gd name="T19" fmla="*/ 21 h 372"/>
                <a:gd name="T20" fmla="*/ 21 w 215"/>
                <a:gd name="T21" fmla="*/ 130 h 372"/>
                <a:gd name="T22" fmla="*/ 3 w 215"/>
                <a:gd name="T23" fmla="*/ 130 h 372"/>
                <a:gd name="T24" fmla="*/ 3 w 215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86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87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88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89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90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91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92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93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2 w 37"/>
                <a:gd name="T1" fmla="*/ 36 h 38"/>
                <a:gd name="T2" fmla="*/ 3 w 37"/>
                <a:gd name="T3" fmla="*/ 34 h 38"/>
                <a:gd name="T4" fmla="*/ 3 w 37"/>
                <a:gd name="T5" fmla="*/ 30 h 38"/>
                <a:gd name="T6" fmla="*/ 4 w 37"/>
                <a:gd name="T7" fmla="*/ 23 h 38"/>
                <a:gd name="T8" fmla="*/ 4 w 37"/>
                <a:gd name="T9" fmla="*/ 19 h 38"/>
                <a:gd name="T10" fmla="*/ 4 w 37"/>
                <a:gd name="T11" fmla="*/ 12 h 38"/>
                <a:gd name="T12" fmla="*/ 3 w 37"/>
                <a:gd name="T13" fmla="*/ 5 h 38"/>
                <a:gd name="T14" fmla="*/ 3 w 37"/>
                <a:gd name="T15" fmla="*/ 1 h 38"/>
                <a:gd name="T16" fmla="*/ 2 w 37"/>
                <a:gd name="T17" fmla="*/ 0 h 38"/>
                <a:gd name="T18" fmla="*/ 1 w 37"/>
                <a:gd name="T19" fmla="*/ 1 h 38"/>
                <a:gd name="T20" fmla="*/ 1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23 h 38"/>
                <a:gd name="T28" fmla="*/ 1 w 37"/>
                <a:gd name="T29" fmla="*/ 30 h 38"/>
                <a:gd name="T30" fmla="*/ 1 w 37"/>
                <a:gd name="T31" fmla="*/ 34 h 38"/>
                <a:gd name="T32" fmla="*/ 2 w 37"/>
                <a:gd name="T33" fmla="*/ 36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</p:grpSp>
      <p:sp>
        <p:nvSpPr>
          <p:cNvPr id="994" name="Text Box 97"/>
          <p:cNvSpPr txBox="1">
            <a:spLocks noChangeArrowheads="1"/>
          </p:cNvSpPr>
          <p:nvPr/>
        </p:nvSpPr>
        <p:spPr bwMode="auto">
          <a:xfrm>
            <a:off x="8597018" y="7104818"/>
            <a:ext cx="1396058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социально-значимый объект</a:t>
            </a:r>
          </a:p>
        </p:txBody>
      </p:sp>
      <p:grpSp>
        <p:nvGrpSpPr>
          <p:cNvPr id="995" name="Группа 119"/>
          <p:cNvGrpSpPr>
            <a:grpSpLocks/>
          </p:cNvGrpSpPr>
          <p:nvPr/>
        </p:nvGrpSpPr>
        <p:grpSpPr bwMode="auto">
          <a:xfrm>
            <a:off x="8390834" y="7298870"/>
            <a:ext cx="117979" cy="105169"/>
            <a:chOff x="214313" y="8958263"/>
            <a:chExt cx="642937" cy="500062"/>
          </a:xfrm>
        </p:grpSpPr>
        <p:sp>
          <p:nvSpPr>
            <p:cNvPr id="996" name="Прямоугольник 15"/>
            <p:cNvSpPr>
              <a:spLocks noChangeArrowheads="1"/>
            </p:cNvSpPr>
            <p:nvPr/>
          </p:nvSpPr>
          <p:spPr bwMode="auto">
            <a:xfrm>
              <a:off x="214313" y="9172575"/>
              <a:ext cx="642937" cy="285750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958055"/>
              <a:endParaRPr lang="ru-RU" sz="600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997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2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958055"/>
              <a:endParaRPr lang="ru-RU" sz="600" dirty="0"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998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999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  <p:cxnSp>
            <p:nvCxnSpPr>
              <p:cNvPr id="1000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</p:grpSp>
      </p:grpSp>
      <p:sp>
        <p:nvSpPr>
          <p:cNvPr id="1001" name="Text Box 97"/>
          <p:cNvSpPr txBox="1">
            <a:spLocks noChangeArrowheads="1"/>
          </p:cNvSpPr>
          <p:nvPr/>
        </p:nvSpPr>
        <p:spPr bwMode="auto">
          <a:xfrm>
            <a:off x="8592707" y="7243661"/>
            <a:ext cx="1373860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больница</a:t>
            </a:r>
          </a:p>
        </p:txBody>
      </p:sp>
      <p:sp>
        <p:nvSpPr>
          <p:cNvPr id="774" name="TextBox 773"/>
          <p:cNvSpPr txBox="1"/>
          <p:nvPr/>
        </p:nvSpPr>
        <p:spPr>
          <a:xfrm>
            <a:off x="-6289" y="7657475"/>
            <a:ext cx="1847305" cy="540166"/>
          </a:xfrm>
          <a:prstGeom prst="rect">
            <a:avLst/>
          </a:prstGeom>
          <a:solidFill>
            <a:schemeClr val="bg1">
              <a:alpha val="85000"/>
            </a:schemeClr>
          </a:solidFill>
          <a:ln>
            <a:solidFill>
              <a:schemeClr val="tx1"/>
            </a:solidFill>
          </a:ln>
        </p:spPr>
        <p:txBody>
          <a:bodyPr wrap="square" lIns="77739" tIns="38871" rIns="77739" bIns="38871" rtlCol="0">
            <a:spAutoFit/>
          </a:bodyPr>
          <a:lstStyle/>
          <a:p>
            <a:r>
              <a:rPr lang="ru-RU" sz="6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17:00 15.10.2021</a:t>
            </a:r>
            <a:endParaRPr lang="ru-RU" sz="6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исп. ЦУКС ГУ МЧС по Ленинградской области</a:t>
            </a:r>
          </a:p>
          <a:p>
            <a:r>
              <a:rPr lang="ru-RU" altLang="ru-RU" sz="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 9 </a:t>
            </a:r>
            <a:r>
              <a:rPr lang="ru-RU" altLang="ru-RU" sz="6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Михеева В.В.</a:t>
            </a:r>
            <a:endParaRPr lang="ru-RU" sz="6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тел. 3930-1251</a:t>
            </a:r>
          </a:p>
          <a:p>
            <a:r>
              <a:rPr lang="ru-RU" sz="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использовались: АИУС РСЧС</a:t>
            </a:r>
          </a:p>
        </p:txBody>
      </p:sp>
    </p:spTree>
    <p:extLst>
      <p:ext uri="{BB962C8B-B14F-4D97-AF65-F5344CB8AC3E}">
        <p14:creationId xmlns:p14="http://schemas.microsoft.com/office/powerpoint/2010/main" val="615121108"/>
      </p:ext>
    </p:extLst>
  </p:cSld>
  <p:clrMapOvr>
    <a:masterClrMapping/>
  </p:clrMapOvr>
  <p:transition spd="slow" advClick="0" advTm="3000"/>
  <p:timing>
    <p:tnLst>
      <p:par>
        <p:cTn id="1" dur="indefinite" restart="never" nodeType="tmRoot"/>
      </p:par>
    </p:tn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5362" name="Picture 3" descr="G:\КИНГ.jpg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6083" y="560404"/>
            <a:ext cx="10365204" cy="764855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440" name="Text Box 97"/>
          <p:cNvSpPr txBox="1">
            <a:spLocks noChangeArrowheads="1"/>
          </p:cNvSpPr>
          <p:nvPr/>
        </p:nvSpPr>
        <p:spPr bwMode="auto">
          <a:xfrm>
            <a:off x="272739" y="5579635"/>
            <a:ext cx="1993413" cy="410004"/>
          </a:xfrm>
          <a:prstGeom prst="rect">
            <a:avLst/>
          </a:prstGeom>
          <a:noFill/>
          <a:ln>
            <a:noFill/>
          </a:ln>
          <a:effectLst/>
          <a:extLst/>
        </p:spPr>
        <p:txBody>
          <a:bodyPr lIns="129502" tIns="64754" rIns="129502" bIns="64754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907" b="0" dirty="0">
                <a:solidFill>
                  <a:srgbClr val="000000"/>
                </a:solidFill>
              </a:rPr>
              <a:t>- количество осадков в виде дождя, мм за 24 ч</a:t>
            </a:r>
          </a:p>
        </p:txBody>
      </p:sp>
      <p:sp>
        <p:nvSpPr>
          <p:cNvPr id="15392" name="Прямоугольник 1982"/>
          <p:cNvSpPr>
            <a:spLocks noChangeArrowheads="1"/>
          </p:cNvSpPr>
          <p:nvPr/>
        </p:nvSpPr>
        <p:spPr bwMode="auto">
          <a:xfrm>
            <a:off x="3803616" y="4077490"/>
            <a:ext cx="1069801" cy="281801"/>
          </a:xfrm>
          <a:prstGeom prst="rect">
            <a:avLst/>
          </a:prstGeom>
          <a:solidFill>
            <a:srgbClr val="FFFF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45859" tIns="22929" rIns="45859" bIns="22929">
            <a:spAutoFit/>
          </a:bodyPr>
          <a:lstStyle>
            <a:lvl1pPr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FontTx/>
              <a:buNone/>
            </a:pPr>
            <a:r>
              <a:rPr lang="ru-RU" altLang="ru-RU" sz="1530" b="1">
                <a:latin typeface="Times New Roman" panose="02020603050405020304" pitchFamily="18" charset="0"/>
                <a:cs typeface="Times New Roman" panose="02020603050405020304" pitchFamily="18" charset="0"/>
              </a:rPr>
              <a:t>Кингисепп</a:t>
            </a:r>
          </a:p>
        </p:txBody>
      </p:sp>
      <p:grpSp>
        <p:nvGrpSpPr>
          <p:cNvPr id="15399" name="Группа 136"/>
          <p:cNvGrpSpPr>
            <a:grpSpLocks/>
          </p:cNvGrpSpPr>
          <p:nvPr/>
        </p:nvGrpSpPr>
        <p:grpSpPr bwMode="auto">
          <a:xfrm>
            <a:off x="5368218" y="2819629"/>
            <a:ext cx="1622262" cy="488567"/>
            <a:chOff x="7486256" y="1031859"/>
            <a:chExt cx="1354754" cy="545004"/>
          </a:xfrm>
        </p:grpSpPr>
        <p:sp>
          <p:nvSpPr>
            <p:cNvPr id="768" name="TextBox 10"/>
            <p:cNvSpPr txBox="1"/>
            <p:nvPr/>
          </p:nvSpPr>
          <p:spPr>
            <a:xfrm>
              <a:off x="7486256" y="1031859"/>
              <a:ext cx="1354754" cy="205178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pPr>
                <a:defRPr/>
              </a:pPr>
              <a:r>
                <a:rPr lang="ru-RU" sz="595" dirty="0"/>
                <a:t>Кингисеппский р-н</a:t>
              </a:r>
            </a:p>
          </p:txBody>
        </p:sp>
        <p:sp>
          <p:nvSpPr>
            <p:cNvPr id="769" name="Прямоугольник 768"/>
            <p:cNvSpPr/>
            <p:nvPr/>
          </p:nvSpPr>
          <p:spPr>
            <a:xfrm>
              <a:off x="7708291" y="1409749"/>
              <a:ext cx="563542" cy="167114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765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599</a:t>
              </a:r>
              <a:r>
                <a:rPr lang="en-US" sz="765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/</a:t>
              </a:r>
              <a:r>
                <a:rPr lang="ru-RU" sz="765" b="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220</a:t>
              </a:r>
            </a:p>
          </p:txBody>
        </p:sp>
      </p:grpSp>
      <p:sp>
        <p:nvSpPr>
          <p:cNvPr id="770" name="Прямоугольник 769"/>
          <p:cNvSpPr/>
          <p:nvPr/>
        </p:nvSpPr>
        <p:spPr bwMode="auto">
          <a:xfrm>
            <a:off x="5615201" y="3309547"/>
            <a:ext cx="1037871" cy="210544"/>
          </a:xfrm>
          <a:prstGeom prst="rect">
            <a:avLst/>
          </a:prstGeom>
          <a:solidFill>
            <a:srgbClr val="92D050"/>
          </a:solidFill>
          <a:ln w="127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lIns="77736" tIns="38869" rIns="77736" bIns="38869" anchor="ctr"/>
          <a:lstStyle/>
          <a:p>
            <a:pPr algn="ctr">
              <a:defRPr/>
            </a:pPr>
            <a:r>
              <a:rPr lang="ru-RU" sz="765" kern="0" dirty="0">
                <a:solidFill>
                  <a:prstClr val="black"/>
                </a:solidFill>
                <a:cs typeface="Times New Roman" panose="02020603050405020304" pitchFamily="18" charset="0"/>
              </a:rPr>
              <a:t>19709/78839</a:t>
            </a:r>
          </a:p>
        </p:txBody>
      </p:sp>
      <p:sp>
        <p:nvSpPr>
          <p:cNvPr id="771" name="Скругленный прямоугольник 770"/>
          <p:cNvSpPr/>
          <p:nvPr/>
        </p:nvSpPr>
        <p:spPr>
          <a:xfrm>
            <a:off x="6327809" y="3152989"/>
            <a:ext cx="325263" cy="159258"/>
          </a:xfrm>
          <a:prstGeom prst="roundRect">
            <a:avLst/>
          </a:prstGeom>
          <a:solidFill>
            <a:schemeClr val="accent6">
              <a:lumMod val="20000"/>
              <a:lumOff val="80000"/>
            </a:schemeClr>
          </a:solidFill>
          <a:ln w="12700">
            <a:solidFill>
              <a:schemeClr val="tx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ru-RU" sz="765" b="1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65%</a:t>
            </a:r>
          </a:p>
        </p:txBody>
      </p:sp>
      <p:sp>
        <p:nvSpPr>
          <p:cNvPr id="772" name="TextBox 23"/>
          <p:cNvSpPr txBox="1"/>
          <p:nvPr/>
        </p:nvSpPr>
        <p:spPr bwMode="auto">
          <a:xfrm>
            <a:off x="5749515" y="2914871"/>
            <a:ext cx="426669" cy="235493"/>
          </a:xfrm>
          <a:prstGeom prst="rect">
            <a:avLst/>
          </a:prstGeom>
          <a:solidFill>
            <a:schemeClr val="accent1">
              <a:lumMod val="75000"/>
            </a:schemeClr>
          </a:solidFill>
          <a:effectLst>
            <a:softEdge rad="63500"/>
          </a:effectLst>
        </p:spPr>
        <p:txBody>
          <a:bodyPr lIns="103650" tIns="51825" rIns="103650" bIns="51825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50" dirty="0" smtClean="0">
                <a:latin typeface="Arial" charset="0"/>
                <a:cs typeface="Arial" charset="0"/>
              </a:rPr>
              <a:t>2</a:t>
            </a:r>
            <a:endParaRPr lang="ru-RU" sz="850" dirty="0">
              <a:latin typeface="Arial" charset="0"/>
              <a:cs typeface="Arial" charset="0"/>
            </a:endParaRPr>
          </a:p>
        </p:txBody>
      </p:sp>
      <p:sp>
        <p:nvSpPr>
          <p:cNvPr id="773" name="TextBox 23"/>
          <p:cNvSpPr txBox="1"/>
          <p:nvPr/>
        </p:nvSpPr>
        <p:spPr bwMode="auto">
          <a:xfrm>
            <a:off x="6249317" y="2914871"/>
            <a:ext cx="506676" cy="235493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lIns="103650" tIns="51825" rIns="103650" bIns="51825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50" dirty="0" smtClean="0">
                <a:latin typeface="Arial" charset="0"/>
                <a:cs typeface="Arial" charset="0"/>
              </a:rPr>
              <a:t>20</a:t>
            </a:r>
            <a:endParaRPr lang="ru-RU" sz="850" dirty="0">
              <a:latin typeface="Arial" charset="0"/>
              <a:cs typeface="Arial" charset="0"/>
            </a:endParaRPr>
          </a:p>
        </p:txBody>
      </p:sp>
      <p:grpSp>
        <p:nvGrpSpPr>
          <p:cNvPr id="15408" name="Group 316"/>
          <p:cNvGrpSpPr>
            <a:grpSpLocks/>
          </p:cNvGrpSpPr>
          <p:nvPr/>
        </p:nvGrpSpPr>
        <p:grpSpPr bwMode="auto">
          <a:xfrm>
            <a:off x="2864040" y="4224601"/>
            <a:ext cx="184901" cy="144411"/>
            <a:chOff x="4727" y="2506"/>
            <a:chExt cx="706" cy="1172"/>
          </a:xfrm>
        </p:grpSpPr>
        <p:sp>
          <p:nvSpPr>
            <p:cNvPr id="15895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896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897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898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899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900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901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902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903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904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905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906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907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908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909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910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911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912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913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914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915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916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917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918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919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920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921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922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923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924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925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926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927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928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929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930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931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932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933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934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935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936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937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938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939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940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941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942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943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944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945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946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947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948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949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950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951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952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953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954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955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956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957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958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959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960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961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962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963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964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965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966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967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968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969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970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971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972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15409" name="Group 316"/>
          <p:cNvGrpSpPr>
            <a:grpSpLocks/>
          </p:cNvGrpSpPr>
          <p:nvPr/>
        </p:nvGrpSpPr>
        <p:grpSpPr bwMode="auto">
          <a:xfrm>
            <a:off x="2637301" y="4815741"/>
            <a:ext cx="184901" cy="144411"/>
            <a:chOff x="4727" y="2506"/>
            <a:chExt cx="706" cy="1172"/>
          </a:xfrm>
        </p:grpSpPr>
        <p:sp>
          <p:nvSpPr>
            <p:cNvPr id="15817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818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819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820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821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822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823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824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825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826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827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828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829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830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831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832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833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834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835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836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837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838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839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840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841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842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843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844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845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846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847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848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849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850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851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852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853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854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855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856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857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858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859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860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861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862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863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864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865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866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867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868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869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870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871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872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873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874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875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876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877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878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879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880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881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882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883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884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885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886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887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888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889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890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891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892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893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894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15410" name="Group 316"/>
          <p:cNvGrpSpPr>
            <a:grpSpLocks/>
          </p:cNvGrpSpPr>
          <p:nvPr/>
        </p:nvGrpSpPr>
        <p:grpSpPr bwMode="auto">
          <a:xfrm>
            <a:off x="3034095" y="5131556"/>
            <a:ext cx="184901" cy="144411"/>
            <a:chOff x="4727" y="2506"/>
            <a:chExt cx="706" cy="1172"/>
          </a:xfrm>
        </p:grpSpPr>
        <p:sp>
          <p:nvSpPr>
            <p:cNvPr id="15739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740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741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742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743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744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745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746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747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748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749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750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751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752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753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754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755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756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757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758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759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760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761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762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763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764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765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766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767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768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769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770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771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772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773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774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775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776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777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778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779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780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781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782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783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784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785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786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787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788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789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790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791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792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793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794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795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796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797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798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799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800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801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802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803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804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805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806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807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808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809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810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811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812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813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814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815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816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15411" name="Group 316"/>
          <p:cNvGrpSpPr>
            <a:grpSpLocks/>
          </p:cNvGrpSpPr>
          <p:nvPr/>
        </p:nvGrpSpPr>
        <p:grpSpPr bwMode="auto">
          <a:xfrm>
            <a:off x="4354038" y="4394655"/>
            <a:ext cx="184901" cy="144411"/>
            <a:chOff x="4727" y="2506"/>
            <a:chExt cx="706" cy="1172"/>
          </a:xfrm>
        </p:grpSpPr>
        <p:sp>
          <p:nvSpPr>
            <p:cNvPr id="15661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662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663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664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665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666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667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668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669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670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671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672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673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674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675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676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677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678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679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680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681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682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683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684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685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686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687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688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689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690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691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692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693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694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695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696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697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698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699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700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701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702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703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704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705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706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707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708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709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710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711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712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713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714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715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716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717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718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719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720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721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722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723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724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725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726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727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728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729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730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731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732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733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734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735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736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737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738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15412" name="Group 316"/>
          <p:cNvGrpSpPr>
            <a:grpSpLocks/>
          </p:cNvGrpSpPr>
          <p:nvPr/>
        </p:nvGrpSpPr>
        <p:grpSpPr bwMode="auto">
          <a:xfrm>
            <a:off x="4005833" y="2896559"/>
            <a:ext cx="184901" cy="144411"/>
            <a:chOff x="4727" y="2506"/>
            <a:chExt cx="706" cy="1172"/>
          </a:xfrm>
        </p:grpSpPr>
        <p:sp>
          <p:nvSpPr>
            <p:cNvPr id="15583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584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585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586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587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588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589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590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591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592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593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594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595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596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597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598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599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600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601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602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603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604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605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606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607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608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609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610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611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612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613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614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615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616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617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618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619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620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621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622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623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624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625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626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627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628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629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630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631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632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633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634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635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636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637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638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639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640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641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642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643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644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645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646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647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648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649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650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651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652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653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654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655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656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657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658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659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660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15413" name="Group 316"/>
          <p:cNvGrpSpPr>
            <a:grpSpLocks/>
          </p:cNvGrpSpPr>
          <p:nvPr/>
        </p:nvGrpSpPr>
        <p:grpSpPr bwMode="auto">
          <a:xfrm>
            <a:off x="4742733" y="2483570"/>
            <a:ext cx="184901" cy="144411"/>
            <a:chOff x="4727" y="2506"/>
            <a:chExt cx="706" cy="1172"/>
          </a:xfrm>
        </p:grpSpPr>
        <p:sp>
          <p:nvSpPr>
            <p:cNvPr id="15505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506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507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508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509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510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511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512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513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514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515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516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517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518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519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520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521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522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523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524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525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526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527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528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529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530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531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532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533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534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535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536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537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538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539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540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541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542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543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544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545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546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547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548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549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550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551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552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553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554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555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556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557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558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559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560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561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562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563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564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565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566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567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568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569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570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571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572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573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574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575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576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577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578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579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580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581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582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15414" name="Group 316"/>
          <p:cNvGrpSpPr>
            <a:grpSpLocks/>
          </p:cNvGrpSpPr>
          <p:nvPr/>
        </p:nvGrpSpPr>
        <p:grpSpPr bwMode="auto">
          <a:xfrm>
            <a:off x="4767027" y="3163787"/>
            <a:ext cx="184901" cy="144411"/>
            <a:chOff x="4727" y="2506"/>
            <a:chExt cx="706" cy="1172"/>
          </a:xfrm>
        </p:grpSpPr>
        <p:sp>
          <p:nvSpPr>
            <p:cNvPr id="15427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428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429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430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431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432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433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434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435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436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437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438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439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440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441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442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443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444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445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446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447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448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449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450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451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452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453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454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455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456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457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458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459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460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461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462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463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464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465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466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467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468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469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470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471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472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473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474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475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476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477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478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479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480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481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482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483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484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485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486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487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488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489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490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491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492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493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494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495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496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497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498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499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500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501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502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503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504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15415" name="Группа 119"/>
          <p:cNvGrpSpPr>
            <a:grpSpLocks/>
          </p:cNvGrpSpPr>
          <p:nvPr/>
        </p:nvGrpSpPr>
        <p:grpSpPr bwMode="auto">
          <a:xfrm>
            <a:off x="3733205" y="3769772"/>
            <a:ext cx="201097" cy="160607"/>
            <a:chOff x="214313" y="8958263"/>
            <a:chExt cx="642937" cy="500062"/>
          </a:xfrm>
        </p:grpSpPr>
        <p:sp>
          <p:nvSpPr>
            <p:cNvPr id="15422" name="Прямоугольник 15"/>
            <p:cNvSpPr>
              <a:spLocks noChangeArrowheads="1"/>
            </p:cNvSpPr>
            <p:nvPr/>
          </p:nvSpPr>
          <p:spPr bwMode="auto">
            <a:xfrm>
              <a:off x="214313" y="9172575"/>
              <a:ext cx="642937" cy="285750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defTabSz="1276350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68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5423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2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defTabSz="1276350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68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grpSp>
          <p:nvGrpSpPr>
            <p:cNvPr id="15424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15425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15426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</p:grpSp>
      <p:grpSp>
        <p:nvGrpSpPr>
          <p:cNvPr id="15416" name="Группа 629"/>
          <p:cNvGrpSpPr>
            <a:grpSpLocks/>
          </p:cNvGrpSpPr>
          <p:nvPr/>
        </p:nvGrpSpPr>
        <p:grpSpPr bwMode="auto">
          <a:xfrm>
            <a:off x="4920885" y="3592971"/>
            <a:ext cx="282075" cy="229437"/>
            <a:chOff x="142483" y="3760971"/>
            <a:chExt cx="346075" cy="386605"/>
          </a:xfrm>
        </p:grpSpPr>
        <p:sp>
          <p:nvSpPr>
            <p:cNvPr id="1976" name="Line 281"/>
            <p:cNvSpPr>
              <a:spLocks noChangeShapeType="1"/>
            </p:cNvSpPr>
            <p:nvPr/>
          </p:nvSpPr>
          <p:spPr bwMode="auto">
            <a:xfrm>
              <a:off x="203750" y="3847389"/>
              <a:ext cx="0" cy="30018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1086614">
                <a:buClr>
                  <a:srgbClr val="000000"/>
                </a:buClr>
                <a:buSzPct val="100000"/>
                <a:defRPr/>
              </a:pPr>
              <a:endParaRPr lang="ru-RU" sz="68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  <a:cs typeface="Arial" charset="0"/>
              </a:endParaRPr>
            </a:p>
          </p:txBody>
        </p:sp>
        <p:sp>
          <p:nvSpPr>
            <p:cNvPr id="1977" name="Freeform 285"/>
            <p:cNvSpPr>
              <a:spLocks/>
            </p:cNvSpPr>
            <p:nvPr/>
          </p:nvSpPr>
          <p:spPr bwMode="auto">
            <a:xfrm>
              <a:off x="198782" y="3795082"/>
              <a:ext cx="269905" cy="227415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1086614">
                <a:defRPr/>
              </a:pPr>
              <a:endParaRPr lang="ru-RU" sz="68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  <a:cs typeface="Arial" charset="0"/>
              </a:endParaRPr>
            </a:p>
          </p:txBody>
        </p:sp>
        <p:sp>
          <p:nvSpPr>
            <p:cNvPr id="1978" name="Text Box 286"/>
            <p:cNvSpPr txBox="1">
              <a:spLocks noChangeArrowheads="1"/>
            </p:cNvSpPr>
            <p:nvPr/>
          </p:nvSpPr>
          <p:spPr bwMode="auto">
            <a:xfrm>
              <a:off x="142483" y="3760971"/>
              <a:ext cx="346075" cy="25299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96862" tIns="48431" rIns="96862" bIns="48431">
              <a:spAutoFit/>
            </a:bodyPr>
            <a:lstStyle/>
            <a:p>
              <a:pPr algn="ctr" defTabSz="873451">
                <a:defRPr/>
              </a:pPr>
              <a:endParaRPr lang="ru-RU" sz="34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j-lt"/>
                <a:cs typeface="Arial" charset="0"/>
              </a:endParaRPr>
            </a:p>
          </p:txBody>
        </p:sp>
      </p:grpSp>
      <p:cxnSp>
        <p:nvCxnSpPr>
          <p:cNvPr id="811" name="Прямая соединительная линия 810"/>
          <p:cNvCxnSpPr/>
          <p:nvPr/>
        </p:nvCxnSpPr>
        <p:spPr>
          <a:xfrm flipH="1">
            <a:off x="5749517" y="3308198"/>
            <a:ext cx="4582991" cy="2111309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2" name="Прямая соединительная линия 811"/>
          <p:cNvCxnSpPr/>
          <p:nvPr/>
        </p:nvCxnSpPr>
        <p:spPr>
          <a:xfrm flipH="1" flipV="1">
            <a:off x="-8425" y="3609674"/>
            <a:ext cx="5741329" cy="1821087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3" name="Прямая соединительная линия 812"/>
          <p:cNvCxnSpPr/>
          <p:nvPr/>
        </p:nvCxnSpPr>
        <p:spPr>
          <a:xfrm flipV="1">
            <a:off x="481345" y="3967511"/>
            <a:ext cx="674413" cy="2992356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10" name="Text Box 2"/>
          <p:cNvSpPr txBox="1">
            <a:spLocks noChangeArrowheads="1"/>
          </p:cNvSpPr>
          <p:nvPr/>
        </p:nvSpPr>
        <p:spPr bwMode="auto">
          <a:xfrm>
            <a:off x="-16084" y="4477"/>
            <a:ext cx="10377207" cy="759747"/>
          </a:xfrm>
          <a:prstGeom prst="rect">
            <a:avLst/>
          </a:prstGeom>
          <a:solidFill>
            <a:schemeClr val="accent1">
              <a:lumMod val="50000"/>
            </a:schemeClr>
          </a:solidFill>
          <a:ln w="9525">
            <a:noFill/>
            <a:miter lim="800000"/>
            <a:headEnd/>
            <a:tailEnd/>
          </a:ln>
        </p:spPr>
        <p:txBody>
          <a:bodyPr lIns="39620" tIns="19811" rIns="39620" bIns="19811" anchor="ctr"/>
          <a:lstStyle>
            <a:defPPr>
              <a:defRPr lang="ru-RU"/>
            </a:defPPr>
            <a:lvl1pPr algn="ctr">
              <a:defRPr sz="140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ru-RU" sz="1200" dirty="0"/>
              <a:t>ИНФОРМАЦИОННЫЕ МАТЕРИАЛЫ </a:t>
            </a:r>
            <a:r>
              <a:rPr lang="ru-RU" sz="1200" dirty="0" smtClean="0"/>
              <a:t>ПО ПОРЫВАМ ВЕТРА НА ТЕРРИТОРИИ</a:t>
            </a:r>
            <a:endParaRPr lang="ru-RU" sz="1200" dirty="0"/>
          </a:p>
          <a:p>
            <a:r>
              <a:rPr lang="ru-RU" sz="1200" dirty="0"/>
              <a:t>ЛЕНИНГРАДСКОЙ ОБЛАСТИ (РИСК НАРУШЕНИЯ ЭЛЕКТРОСНАБЖЕНИЯ НА </a:t>
            </a:r>
            <a:r>
              <a:rPr lang="ru-RU" sz="1200" dirty="0" smtClean="0"/>
              <a:t>15.10.2021)</a:t>
            </a:r>
            <a:endParaRPr lang="ru-RU" sz="1200" dirty="0"/>
          </a:p>
        </p:txBody>
      </p:sp>
      <p:sp>
        <p:nvSpPr>
          <p:cNvPr id="817" name="Text Box 97"/>
          <p:cNvSpPr txBox="1">
            <a:spLocks noChangeArrowheads="1"/>
          </p:cNvSpPr>
          <p:nvPr/>
        </p:nvSpPr>
        <p:spPr bwMode="auto">
          <a:xfrm>
            <a:off x="8307331" y="7558233"/>
            <a:ext cx="1460939" cy="19848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27982" tIns="63992" rIns="127982" bIns="63992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endParaRPr lang="ru-RU" altLang="ru-RU" sz="450" b="0" dirty="0">
              <a:solidFill>
                <a:srgbClr val="000000"/>
              </a:solidFill>
              <a:cs typeface="Arial" panose="020B0604020202020204" pitchFamily="34" charset="0"/>
            </a:endParaRPr>
          </a:p>
        </p:txBody>
      </p:sp>
      <p:grpSp>
        <p:nvGrpSpPr>
          <p:cNvPr id="818" name="Группа 817"/>
          <p:cNvGrpSpPr/>
          <p:nvPr/>
        </p:nvGrpSpPr>
        <p:grpSpPr>
          <a:xfrm>
            <a:off x="8137993" y="6467179"/>
            <a:ext cx="2602103" cy="1750645"/>
            <a:chOff x="9401428" y="3528486"/>
            <a:chExt cx="2977611" cy="3327495"/>
          </a:xfrm>
        </p:grpSpPr>
        <p:grpSp>
          <p:nvGrpSpPr>
            <p:cNvPr id="819" name="Группа 1145"/>
            <p:cNvGrpSpPr/>
            <p:nvPr/>
          </p:nvGrpSpPr>
          <p:grpSpPr>
            <a:xfrm>
              <a:off x="9401428" y="3528486"/>
              <a:ext cx="2977611" cy="3327495"/>
              <a:chOff x="6759625" y="4893992"/>
              <a:chExt cx="2425033" cy="1971674"/>
            </a:xfrm>
          </p:grpSpPr>
          <p:sp>
            <p:nvSpPr>
              <p:cNvPr id="824" name="Rectangle 93"/>
              <p:cNvSpPr>
                <a:spLocks noChangeArrowheads="1"/>
              </p:cNvSpPr>
              <p:nvPr/>
            </p:nvSpPr>
            <p:spPr bwMode="auto">
              <a:xfrm>
                <a:off x="6759625" y="4918615"/>
                <a:ext cx="2096871" cy="1921565"/>
              </a:xfrm>
              <a:prstGeom prst="rect">
                <a:avLst/>
              </a:prstGeom>
              <a:solidFill>
                <a:schemeClr val="bg1"/>
              </a:solidFill>
              <a:ln w="1905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675" dirty="0">
                  <a:solidFill>
                    <a:srgbClr val="000000"/>
                  </a:solidFill>
                  <a:latin typeface="Calibri" panose="020F050202020403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25" name="Text Box 97"/>
              <p:cNvSpPr txBox="1">
                <a:spLocks noChangeArrowheads="1"/>
              </p:cNvSpPr>
              <p:nvPr/>
            </p:nvSpPr>
            <p:spPr bwMode="auto">
              <a:xfrm>
                <a:off x="7197788" y="4893992"/>
                <a:ext cx="1606383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i="1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Условные обозначения</a:t>
                </a:r>
              </a:p>
            </p:txBody>
          </p:sp>
          <p:sp>
            <p:nvSpPr>
              <p:cNvPr id="826" name="Text Box 97"/>
              <p:cNvSpPr txBox="1">
                <a:spLocks noChangeArrowheads="1"/>
              </p:cNvSpPr>
              <p:nvPr/>
            </p:nvSpPr>
            <p:spPr bwMode="auto">
              <a:xfrm>
                <a:off x="7187581" y="6232909"/>
                <a:ext cx="1609849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827" name="TextBox 10"/>
              <p:cNvSpPr txBox="1"/>
              <p:nvPr/>
            </p:nvSpPr>
            <p:spPr>
              <a:xfrm>
                <a:off x="6814224" y="6637475"/>
                <a:ext cx="919351" cy="220980"/>
              </a:xfrm>
              <a:prstGeom prst="rect">
                <a:avLst/>
              </a:prstGeom>
              <a:solidFill>
                <a:schemeClr val="bg1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algn="ctr">
                  <a:defRPr sz="700" b="1"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</a:lstStyle>
              <a:p>
                <a:pPr algn="l">
                  <a:defRPr/>
                </a:pPr>
                <a:r>
                  <a:rPr lang="ru-RU" sz="675" dirty="0">
                    <a:solidFill>
                      <a:prstClr val="black"/>
                    </a:solidFill>
                  </a:rPr>
                  <a:t>ГО Керчь   </a:t>
                </a:r>
              </a:p>
            </p:txBody>
          </p:sp>
          <p:sp>
            <p:nvSpPr>
              <p:cNvPr id="828" name="Прямоугольник 827"/>
              <p:cNvSpPr/>
              <p:nvPr/>
            </p:nvSpPr>
            <p:spPr>
              <a:xfrm>
                <a:off x="6821544" y="6110531"/>
                <a:ext cx="527227" cy="138165"/>
              </a:xfrm>
              <a:prstGeom prst="rect">
                <a:avLst/>
              </a:prstGeom>
              <a:solidFill>
                <a:srgbClr val="FFFF00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>
                  <a:defRPr/>
                </a:pPr>
                <a:r>
                  <a:rPr lang="ru-RU" sz="675" dirty="0">
                    <a:solidFill>
                      <a:prstClr val="black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321/20</a:t>
                </a:r>
              </a:p>
            </p:txBody>
          </p:sp>
          <p:sp>
            <p:nvSpPr>
              <p:cNvPr id="829" name="Text Box 97"/>
              <p:cNvSpPr txBox="1">
                <a:spLocks noChangeArrowheads="1"/>
              </p:cNvSpPr>
              <p:nvPr/>
            </p:nvSpPr>
            <p:spPr bwMode="auto">
              <a:xfrm>
                <a:off x="7308981" y="6603122"/>
                <a:ext cx="1831079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- муниципальное образование</a:t>
                </a:r>
              </a:p>
            </p:txBody>
          </p:sp>
          <p:sp>
            <p:nvSpPr>
              <p:cNvPr id="830" name="Text Box 97"/>
              <p:cNvSpPr txBox="1">
                <a:spLocks noChangeArrowheads="1"/>
              </p:cNvSpPr>
              <p:nvPr/>
            </p:nvSpPr>
            <p:spPr bwMode="auto">
              <a:xfrm>
                <a:off x="7254310" y="5904606"/>
                <a:ext cx="1896493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 - линии электропередач 110 кВт</a:t>
                </a:r>
              </a:p>
            </p:txBody>
          </p:sp>
          <p:cxnSp>
            <p:nvCxnSpPr>
              <p:cNvPr id="831" name="Прямая соединительная линия 830"/>
              <p:cNvCxnSpPr/>
              <p:nvPr/>
            </p:nvCxnSpPr>
            <p:spPr>
              <a:xfrm>
                <a:off x="6955007" y="5999758"/>
                <a:ext cx="275997" cy="0"/>
              </a:xfrm>
              <a:prstGeom prst="line">
                <a:avLst/>
              </a:prstGeom>
              <a:ln w="38100">
                <a:solidFill>
                  <a:schemeClr val="accent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32" name="Text Box 97"/>
              <p:cNvSpPr txBox="1">
                <a:spLocks noChangeArrowheads="1"/>
              </p:cNvSpPr>
              <p:nvPr/>
            </p:nvSpPr>
            <p:spPr bwMode="auto">
              <a:xfrm>
                <a:off x="7286006" y="6092783"/>
                <a:ext cx="1898652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127985" tIns="63994" rIns="127985" bIns="63994">
                <a:spAutoFit/>
              </a:bodyPr>
              <a:lstStyle>
                <a:lvl1pPr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1pPr>
                <a:lvl2pPr marL="742950" indent="-28575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2pPr>
                <a:lvl3pPr marL="11430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3pPr>
                <a:lvl4pPr marL="16002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4pPr>
                <a:lvl5pPr marL="20574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kern="0" dirty="0">
                    <a:solidFill>
                      <a:srgbClr val="000000"/>
                    </a:solidFill>
                    <a:latin typeface="Times New Roman" pitchFamily="18" charset="0"/>
                  </a:rPr>
                  <a:t>- </a:t>
                </a:r>
                <a:r>
                  <a:rPr lang="ru-RU" altLang="ru-RU" sz="675" dirty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rPr>
                  <a:t>протяженность ЛЭП/ТП (шт.)</a:t>
                </a:r>
              </a:p>
            </p:txBody>
          </p:sp>
        </p:grpSp>
        <p:sp>
          <p:nvSpPr>
            <p:cNvPr id="820" name="Скругленный прямоугольник 819"/>
            <p:cNvSpPr/>
            <p:nvPr/>
          </p:nvSpPr>
          <p:spPr>
            <a:xfrm>
              <a:off x="9661923" y="6214698"/>
              <a:ext cx="282820" cy="225201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675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60%</a:t>
              </a:r>
            </a:p>
          </p:txBody>
        </p:sp>
        <p:sp>
          <p:nvSpPr>
            <p:cNvPr id="821" name="Text Box 97"/>
            <p:cNvSpPr txBox="1">
              <a:spLocks noChangeArrowheads="1"/>
            </p:cNvSpPr>
            <p:nvPr/>
          </p:nvSpPr>
          <p:spPr bwMode="auto">
            <a:xfrm>
              <a:off x="10113052" y="6153650"/>
              <a:ext cx="2046139" cy="35136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80200" tIns="40101" rIns="80200" bIns="40101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defTabSz="801689">
                <a:defRPr/>
              </a:pPr>
              <a:r>
                <a: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rPr>
                <a:t> - износ электроэнергетических систем </a:t>
              </a:r>
            </a:p>
          </p:txBody>
        </p:sp>
        <p:sp>
          <p:nvSpPr>
            <p:cNvPr id="822" name="Прямоугольник 821"/>
            <p:cNvSpPr/>
            <p:nvPr/>
          </p:nvSpPr>
          <p:spPr>
            <a:xfrm>
              <a:off x="9477456" y="5946998"/>
              <a:ext cx="658385" cy="197832"/>
            </a:xfrm>
            <a:prstGeom prst="rect">
              <a:avLst/>
            </a:prstGeom>
            <a:solidFill>
              <a:srgbClr val="92D050"/>
            </a:solidFill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lIns="68571" tIns="34286" rIns="68571" bIns="34286" anchor="ctr"/>
            <a:lstStyle/>
            <a:p>
              <a:pPr algn="ctr"/>
              <a:r>
                <a:rPr lang="ru-RU" sz="675" kern="0" dirty="0">
                  <a:solidFill>
                    <a:prstClr val="black"/>
                  </a:solidFill>
                  <a:cs typeface="Times New Roman" panose="02020603050405020304" pitchFamily="18" charset="0"/>
                </a:rPr>
                <a:t>19/330</a:t>
              </a:r>
            </a:p>
          </p:txBody>
        </p:sp>
        <p:sp>
          <p:nvSpPr>
            <p:cNvPr id="823" name="Text Box 97"/>
            <p:cNvSpPr txBox="1">
              <a:spLocks noChangeArrowheads="1"/>
            </p:cNvSpPr>
            <p:nvPr/>
          </p:nvSpPr>
          <p:spPr bwMode="auto">
            <a:xfrm>
              <a:off x="10063858" y="5864760"/>
              <a:ext cx="1648083" cy="44305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73" tIns="63988" rIns="127973" bIns="63988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кол-во домов /населения</a:t>
              </a:r>
            </a:p>
          </p:txBody>
        </p:sp>
      </p:grpSp>
      <p:sp>
        <p:nvSpPr>
          <p:cNvPr id="833" name="Text Box 97"/>
          <p:cNvSpPr txBox="1">
            <a:spLocks noChangeArrowheads="1"/>
          </p:cNvSpPr>
          <p:nvPr/>
        </p:nvSpPr>
        <p:spPr bwMode="auto">
          <a:xfrm>
            <a:off x="8651665" y="6604516"/>
            <a:ext cx="1506131" cy="20080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89" tIns="47996" rIns="95989" bIns="47996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675" b="0" kern="0" dirty="0">
                <a:solidFill>
                  <a:srgbClr val="000000"/>
                </a:solidFill>
                <a:cs typeface="Arial" panose="020B0604020202020204" pitchFamily="34" charset="0"/>
              </a:rPr>
              <a:t>- количество осадков, мм</a:t>
            </a:r>
          </a:p>
        </p:txBody>
      </p:sp>
      <p:sp>
        <p:nvSpPr>
          <p:cNvPr id="834" name="TextBox 23"/>
          <p:cNvSpPr txBox="1"/>
          <p:nvPr/>
        </p:nvSpPr>
        <p:spPr>
          <a:xfrm>
            <a:off x="8270590" y="6627814"/>
            <a:ext cx="383894" cy="219291"/>
          </a:xfrm>
          <a:prstGeom prst="rect">
            <a:avLst/>
          </a:prstGeom>
          <a:solidFill>
            <a:srgbClr val="4F81BD">
              <a:lumMod val="75000"/>
            </a:srgbClr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25" kern="0" dirty="0">
                <a:solidFill>
                  <a:prstClr val="black"/>
                </a:solidFill>
              </a:rPr>
              <a:t>20</a:t>
            </a:r>
          </a:p>
        </p:txBody>
      </p:sp>
      <p:sp>
        <p:nvSpPr>
          <p:cNvPr id="835" name="TextBox 23"/>
          <p:cNvSpPr txBox="1"/>
          <p:nvPr/>
        </p:nvSpPr>
        <p:spPr>
          <a:xfrm>
            <a:off x="8282179" y="6782376"/>
            <a:ext cx="372305" cy="219291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25" kern="0" dirty="0">
                <a:solidFill>
                  <a:prstClr val="black"/>
                </a:solidFill>
              </a:rPr>
              <a:t>3</a:t>
            </a:r>
          </a:p>
        </p:txBody>
      </p:sp>
      <p:sp>
        <p:nvSpPr>
          <p:cNvPr id="836" name="Text Box 97"/>
          <p:cNvSpPr txBox="1">
            <a:spLocks noChangeArrowheads="1"/>
          </p:cNvSpPr>
          <p:nvPr/>
        </p:nvSpPr>
        <p:spPr bwMode="auto">
          <a:xfrm>
            <a:off x="8651665" y="6772475"/>
            <a:ext cx="1018906" cy="20080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89" tIns="47996" rIns="95989" bIns="47996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675" b="0" kern="0" dirty="0">
                <a:solidFill>
                  <a:srgbClr val="000000"/>
                </a:solidFill>
                <a:cs typeface="Arial" panose="020B0604020202020204" pitchFamily="34" charset="0"/>
              </a:rPr>
              <a:t>- порывы ветра, м/с</a:t>
            </a:r>
          </a:p>
        </p:txBody>
      </p:sp>
      <p:grpSp>
        <p:nvGrpSpPr>
          <p:cNvPr id="837" name="Группа 629"/>
          <p:cNvGrpSpPr>
            <a:grpSpLocks/>
          </p:cNvGrpSpPr>
          <p:nvPr/>
        </p:nvGrpSpPr>
        <p:grpSpPr bwMode="auto">
          <a:xfrm>
            <a:off x="8390876" y="6988467"/>
            <a:ext cx="155099" cy="151307"/>
            <a:chOff x="142483" y="3760971"/>
            <a:chExt cx="346075" cy="386605"/>
          </a:xfrm>
        </p:grpSpPr>
        <p:sp>
          <p:nvSpPr>
            <p:cNvPr id="838" name="Line 281"/>
            <p:cNvSpPr>
              <a:spLocks noChangeShapeType="1"/>
            </p:cNvSpPr>
            <p:nvPr/>
          </p:nvSpPr>
          <p:spPr bwMode="auto">
            <a:xfrm>
              <a:off x="203673" y="3847248"/>
              <a:ext cx="0" cy="30032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958830">
                <a:buClr>
                  <a:srgbClr val="000000"/>
                </a:buClr>
                <a:buSzPct val="100000"/>
                <a:defRPr/>
              </a:pPr>
              <a:endParaRPr lang="ru-RU" sz="6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</a:endParaRPr>
            </a:p>
          </p:txBody>
        </p:sp>
        <p:sp>
          <p:nvSpPr>
            <p:cNvPr id="839" name="Freeform 285"/>
            <p:cNvSpPr>
              <a:spLocks/>
            </p:cNvSpPr>
            <p:nvPr/>
          </p:nvSpPr>
          <p:spPr bwMode="auto">
            <a:xfrm>
              <a:off x="198223" y="3795140"/>
              <a:ext cx="270456" cy="228326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958830">
                <a:defRPr/>
              </a:pPr>
              <a:endParaRPr lang="ru-RU" sz="60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</a:endParaRPr>
            </a:p>
          </p:txBody>
        </p:sp>
        <p:sp>
          <p:nvSpPr>
            <p:cNvPr id="840" name="Text Box 286"/>
            <p:cNvSpPr txBox="1">
              <a:spLocks noChangeArrowheads="1"/>
            </p:cNvSpPr>
            <p:nvPr/>
          </p:nvSpPr>
          <p:spPr bwMode="auto">
            <a:xfrm>
              <a:off x="142483" y="3760971"/>
              <a:ext cx="346075" cy="33842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85450" tIns="42725" rIns="85450" bIns="42725">
              <a:spAutoFit/>
            </a:bodyPr>
            <a:lstStyle/>
            <a:p>
              <a:pPr algn="ctr" defTabSz="770733">
                <a:defRPr/>
              </a:pPr>
              <a:endParaRPr lang="ru-RU" sz="3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j-lt"/>
              </a:endParaRPr>
            </a:p>
          </p:txBody>
        </p:sp>
      </p:grpSp>
      <p:sp>
        <p:nvSpPr>
          <p:cNvPr id="841" name="Text Box 97"/>
          <p:cNvSpPr txBox="1">
            <a:spLocks noChangeArrowheads="1"/>
          </p:cNvSpPr>
          <p:nvPr/>
        </p:nvSpPr>
        <p:spPr bwMode="auto">
          <a:xfrm>
            <a:off x="8611820" y="6940093"/>
            <a:ext cx="1716335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пожарно-спасательные формирования</a:t>
            </a:r>
          </a:p>
        </p:txBody>
      </p:sp>
      <p:grpSp>
        <p:nvGrpSpPr>
          <p:cNvPr id="842" name="Group 316"/>
          <p:cNvGrpSpPr>
            <a:grpSpLocks/>
          </p:cNvGrpSpPr>
          <p:nvPr/>
        </p:nvGrpSpPr>
        <p:grpSpPr bwMode="auto">
          <a:xfrm>
            <a:off x="8379708" y="7164087"/>
            <a:ext cx="139927" cy="111367"/>
            <a:chOff x="4727" y="2506"/>
            <a:chExt cx="706" cy="1172"/>
          </a:xfrm>
        </p:grpSpPr>
        <p:sp>
          <p:nvSpPr>
            <p:cNvPr id="843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07 h 135"/>
                <a:gd name="T2" fmla="*/ 0 w 139"/>
                <a:gd name="T3" fmla="*/ 73 h 135"/>
                <a:gd name="T4" fmla="*/ 5 w 139"/>
                <a:gd name="T5" fmla="*/ 73 h 135"/>
                <a:gd name="T6" fmla="*/ 5 w 139"/>
                <a:gd name="T7" fmla="*/ 37 h 135"/>
                <a:gd name="T8" fmla="*/ 10 w 139"/>
                <a:gd name="T9" fmla="*/ 37 h 135"/>
                <a:gd name="T10" fmla="*/ 10 w 139"/>
                <a:gd name="T11" fmla="*/ 0 h 135"/>
                <a:gd name="T12" fmla="*/ 15 w 139"/>
                <a:gd name="T13" fmla="*/ 0 h 135"/>
                <a:gd name="T14" fmla="*/ 15 w 139"/>
                <a:gd name="T15" fmla="*/ 107 h 135"/>
                <a:gd name="T16" fmla="*/ 0 w 139"/>
                <a:gd name="T17" fmla="*/ 107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44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971 h 1278"/>
                <a:gd name="T2" fmla="*/ 0 w 1946"/>
                <a:gd name="T3" fmla="*/ 78 h 1278"/>
                <a:gd name="T4" fmla="*/ 84 w 1946"/>
                <a:gd name="T5" fmla="*/ 78 h 1278"/>
                <a:gd name="T6" fmla="*/ 84 w 1946"/>
                <a:gd name="T7" fmla="*/ 71 h 1278"/>
                <a:gd name="T8" fmla="*/ 84 w 1946"/>
                <a:gd name="T9" fmla="*/ 62 h 1278"/>
                <a:gd name="T10" fmla="*/ 85 w 1946"/>
                <a:gd name="T11" fmla="*/ 55 h 1278"/>
                <a:gd name="T12" fmla="*/ 85 w 1946"/>
                <a:gd name="T13" fmla="*/ 48 h 1278"/>
                <a:gd name="T14" fmla="*/ 86 w 1946"/>
                <a:gd name="T15" fmla="*/ 42 h 1278"/>
                <a:gd name="T16" fmla="*/ 88 w 1946"/>
                <a:gd name="T17" fmla="*/ 35 h 1278"/>
                <a:gd name="T18" fmla="*/ 89 w 1946"/>
                <a:gd name="T19" fmla="*/ 29 h 1278"/>
                <a:gd name="T20" fmla="*/ 91 w 1946"/>
                <a:gd name="T21" fmla="*/ 23 h 1278"/>
                <a:gd name="T22" fmla="*/ 92 w 1946"/>
                <a:gd name="T23" fmla="*/ 18 h 1278"/>
                <a:gd name="T24" fmla="*/ 94 w 1946"/>
                <a:gd name="T25" fmla="*/ 14 h 1278"/>
                <a:gd name="T26" fmla="*/ 96 w 1946"/>
                <a:gd name="T27" fmla="*/ 10 h 1278"/>
                <a:gd name="T28" fmla="*/ 98 w 1946"/>
                <a:gd name="T29" fmla="*/ 6 h 1278"/>
                <a:gd name="T30" fmla="*/ 101 w 1946"/>
                <a:gd name="T31" fmla="*/ 3 h 1278"/>
                <a:gd name="T32" fmla="*/ 103 w 1946"/>
                <a:gd name="T33" fmla="*/ 3 h 1278"/>
                <a:gd name="T34" fmla="*/ 105 w 1946"/>
                <a:gd name="T35" fmla="*/ 0 h 1278"/>
                <a:gd name="T36" fmla="*/ 108 w 1946"/>
                <a:gd name="T37" fmla="*/ 0 h 1278"/>
                <a:gd name="T38" fmla="*/ 110 w 1946"/>
                <a:gd name="T39" fmla="*/ 0 h 1278"/>
                <a:gd name="T40" fmla="*/ 113 w 1946"/>
                <a:gd name="T41" fmla="*/ 3 h 1278"/>
                <a:gd name="T42" fmla="*/ 115 w 1946"/>
                <a:gd name="T43" fmla="*/ 3 h 1278"/>
                <a:gd name="T44" fmla="*/ 118 w 1946"/>
                <a:gd name="T45" fmla="*/ 6 h 1278"/>
                <a:gd name="T46" fmla="*/ 120 w 1946"/>
                <a:gd name="T47" fmla="*/ 10 h 1278"/>
                <a:gd name="T48" fmla="*/ 122 w 1946"/>
                <a:gd name="T49" fmla="*/ 14 h 1278"/>
                <a:gd name="T50" fmla="*/ 124 w 1946"/>
                <a:gd name="T51" fmla="*/ 18 h 1278"/>
                <a:gd name="T52" fmla="*/ 125 w 1946"/>
                <a:gd name="T53" fmla="*/ 23 h 1278"/>
                <a:gd name="T54" fmla="*/ 127 w 1946"/>
                <a:gd name="T55" fmla="*/ 29 h 1278"/>
                <a:gd name="T56" fmla="*/ 128 w 1946"/>
                <a:gd name="T57" fmla="*/ 35 h 1278"/>
                <a:gd name="T58" fmla="*/ 130 w 1946"/>
                <a:gd name="T59" fmla="*/ 42 h 1278"/>
                <a:gd name="T60" fmla="*/ 130 w 1946"/>
                <a:gd name="T61" fmla="*/ 48 h 1278"/>
                <a:gd name="T62" fmla="*/ 131 w 1946"/>
                <a:gd name="T63" fmla="*/ 55 h 1278"/>
                <a:gd name="T64" fmla="*/ 132 w 1946"/>
                <a:gd name="T65" fmla="*/ 62 h 1278"/>
                <a:gd name="T66" fmla="*/ 132 w 1946"/>
                <a:gd name="T67" fmla="*/ 71 h 1278"/>
                <a:gd name="T68" fmla="*/ 132 w 1946"/>
                <a:gd name="T69" fmla="*/ 78 h 1278"/>
                <a:gd name="T70" fmla="*/ 216 w 1946"/>
                <a:gd name="T71" fmla="*/ 78 h 1278"/>
                <a:gd name="T72" fmla="*/ 216 w 1946"/>
                <a:gd name="T73" fmla="*/ 970 h 1278"/>
                <a:gd name="T74" fmla="*/ 0 w 1946"/>
                <a:gd name="T75" fmla="*/ 971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45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46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47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48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49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50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51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52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53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54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55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56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57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58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59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60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48 w 440"/>
                <a:gd name="T1" fmla="*/ 78 h 102"/>
                <a:gd name="T2" fmla="*/ 48 w 440"/>
                <a:gd name="T3" fmla="*/ 70 h 102"/>
                <a:gd name="T4" fmla="*/ 48 w 440"/>
                <a:gd name="T5" fmla="*/ 63 h 102"/>
                <a:gd name="T6" fmla="*/ 47 w 440"/>
                <a:gd name="T7" fmla="*/ 55 h 102"/>
                <a:gd name="T8" fmla="*/ 46 w 440"/>
                <a:gd name="T9" fmla="*/ 49 h 102"/>
                <a:gd name="T10" fmla="*/ 45 w 440"/>
                <a:gd name="T11" fmla="*/ 42 h 102"/>
                <a:gd name="T12" fmla="*/ 44 w 440"/>
                <a:gd name="T13" fmla="*/ 35 h 102"/>
                <a:gd name="T14" fmla="*/ 43 w 440"/>
                <a:gd name="T15" fmla="*/ 29 h 102"/>
                <a:gd name="T16" fmla="*/ 41 w 440"/>
                <a:gd name="T17" fmla="*/ 23 h 102"/>
                <a:gd name="T18" fmla="*/ 39 w 440"/>
                <a:gd name="T19" fmla="*/ 18 h 102"/>
                <a:gd name="T20" fmla="*/ 38 w 440"/>
                <a:gd name="T21" fmla="*/ 14 h 102"/>
                <a:gd name="T22" fmla="*/ 36 w 440"/>
                <a:gd name="T23" fmla="*/ 10 h 102"/>
                <a:gd name="T24" fmla="*/ 34 w 440"/>
                <a:gd name="T25" fmla="*/ 6 h 102"/>
                <a:gd name="T26" fmla="*/ 32 w 440"/>
                <a:gd name="T27" fmla="*/ 3 h 102"/>
                <a:gd name="T28" fmla="*/ 29 w 440"/>
                <a:gd name="T29" fmla="*/ 3 h 102"/>
                <a:gd name="T30" fmla="*/ 27 w 440"/>
                <a:gd name="T31" fmla="*/ 0 h 102"/>
                <a:gd name="T32" fmla="*/ 24 w 440"/>
                <a:gd name="T33" fmla="*/ 0 h 102"/>
                <a:gd name="T34" fmla="*/ 22 w 440"/>
                <a:gd name="T35" fmla="*/ 0 h 102"/>
                <a:gd name="T36" fmla="*/ 19 w 440"/>
                <a:gd name="T37" fmla="*/ 3 h 102"/>
                <a:gd name="T38" fmla="*/ 17 w 440"/>
                <a:gd name="T39" fmla="*/ 3 h 102"/>
                <a:gd name="T40" fmla="*/ 15 w 440"/>
                <a:gd name="T41" fmla="*/ 6 h 102"/>
                <a:gd name="T42" fmla="*/ 13 w 440"/>
                <a:gd name="T43" fmla="*/ 10 h 102"/>
                <a:gd name="T44" fmla="*/ 11 w 440"/>
                <a:gd name="T45" fmla="*/ 14 h 102"/>
                <a:gd name="T46" fmla="*/ 9 w 440"/>
                <a:gd name="T47" fmla="*/ 18 h 102"/>
                <a:gd name="T48" fmla="*/ 7 w 440"/>
                <a:gd name="T49" fmla="*/ 23 h 102"/>
                <a:gd name="T50" fmla="*/ 6 w 440"/>
                <a:gd name="T51" fmla="*/ 29 h 102"/>
                <a:gd name="T52" fmla="*/ 4 w 440"/>
                <a:gd name="T53" fmla="*/ 35 h 102"/>
                <a:gd name="T54" fmla="*/ 3 w 440"/>
                <a:gd name="T55" fmla="*/ 42 h 102"/>
                <a:gd name="T56" fmla="*/ 2 w 440"/>
                <a:gd name="T57" fmla="*/ 49 h 102"/>
                <a:gd name="T58" fmla="*/ 1 w 440"/>
                <a:gd name="T59" fmla="*/ 55 h 102"/>
                <a:gd name="T60" fmla="*/ 0 w 440"/>
                <a:gd name="T61" fmla="*/ 63 h 102"/>
                <a:gd name="T62" fmla="*/ 0 w 440"/>
                <a:gd name="T63" fmla="*/ 70 h 102"/>
                <a:gd name="T64" fmla="*/ 0 w 440"/>
                <a:gd name="T65" fmla="*/ 78 h 102"/>
                <a:gd name="T66" fmla="*/ 48 w 440"/>
                <a:gd name="T67" fmla="*/ 78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61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100 w 1847"/>
                <a:gd name="T1" fmla="*/ 50 h 168"/>
                <a:gd name="T2" fmla="*/ 95 w 1847"/>
                <a:gd name="T3" fmla="*/ 53 h 168"/>
                <a:gd name="T4" fmla="*/ 91 w 1847"/>
                <a:gd name="T5" fmla="*/ 60 h 168"/>
                <a:gd name="T6" fmla="*/ 87 w 1847"/>
                <a:gd name="T7" fmla="*/ 68 h 168"/>
                <a:gd name="T8" fmla="*/ 84 w 1847"/>
                <a:gd name="T9" fmla="*/ 79 h 168"/>
                <a:gd name="T10" fmla="*/ 81 w 1847"/>
                <a:gd name="T11" fmla="*/ 92 h 168"/>
                <a:gd name="T12" fmla="*/ 79 w 1847"/>
                <a:gd name="T13" fmla="*/ 105 h 168"/>
                <a:gd name="T14" fmla="*/ 78 w 1847"/>
                <a:gd name="T15" fmla="*/ 121 h 168"/>
                <a:gd name="T16" fmla="*/ 0 w 1847"/>
                <a:gd name="T17" fmla="*/ 129 h 168"/>
                <a:gd name="T18" fmla="*/ 1 w 1847"/>
                <a:gd name="T19" fmla="*/ 88 h 168"/>
                <a:gd name="T20" fmla="*/ 6 w 1847"/>
                <a:gd name="T21" fmla="*/ 88 h 168"/>
                <a:gd name="T22" fmla="*/ 16 w 1847"/>
                <a:gd name="T23" fmla="*/ 88 h 168"/>
                <a:gd name="T24" fmla="*/ 28 w 1847"/>
                <a:gd name="T25" fmla="*/ 88 h 168"/>
                <a:gd name="T26" fmla="*/ 41 w 1847"/>
                <a:gd name="T27" fmla="*/ 88 h 168"/>
                <a:gd name="T28" fmla="*/ 54 w 1847"/>
                <a:gd name="T29" fmla="*/ 88 h 168"/>
                <a:gd name="T30" fmla="*/ 65 w 1847"/>
                <a:gd name="T31" fmla="*/ 88 h 168"/>
                <a:gd name="T32" fmla="*/ 71 w 1847"/>
                <a:gd name="T33" fmla="*/ 88 h 168"/>
                <a:gd name="T34" fmla="*/ 74 w 1847"/>
                <a:gd name="T35" fmla="*/ 80 h 168"/>
                <a:gd name="T36" fmla="*/ 76 w 1847"/>
                <a:gd name="T37" fmla="*/ 64 h 168"/>
                <a:gd name="T38" fmla="*/ 79 w 1847"/>
                <a:gd name="T39" fmla="*/ 47 h 168"/>
                <a:gd name="T40" fmla="*/ 83 w 1847"/>
                <a:gd name="T41" fmla="*/ 33 h 168"/>
                <a:gd name="T42" fmla="*/ 86 w 1847"/>
                <a:gd name="T43" fmla="*/ 21 h 168"/>
                <a:gd name="T44" fmla="*/ 91 w 1847"/>
                <a:gd name="T45" fmla="*/ 10 h 168"/>
                <a:gd name="T46" fmla="*/ 95 w 1847"/>
                <a:gd name="T47" fmla="*/ 4 h 168"/>
                <a:gd name="T48" fmla="*/ 100 w 1847"/>
                <a:gd name="T49" fmla="*/ 1 h 168"/>
                <a:gd name="T50" fmla="*/ 105 w 1847"/>
                <a:gd name="T51" fmla="*/ 1 h 168"/>
                <a:gd name="T52" fmla="*/ 110 w 1847"/>
                <a:gd name="T53" fmla="*/ 4 h 168"/>
                <a:gd name="T54" fmla="*/ 114 w 1847"/>
                <a:gd name="T55" fmla="*/ 10 h 168"/>
                <a:gd name="T56" fmla="*/ 119 w 1847"/>
                <a:gd name="T57" fmla="*/ 21 h 168"/>
                <a:gd name="T58" fmla="*/ 123 w 1847"/>
                <a:gd name="T59" fmla="*/ 33 h 168"/>
                <a:gd name="T60" fmla="*/ 126 w 1847"/>
                <a:gd name="T61" fmla="*/ 47 h 168"/>
                <a:gd name="T62" fmla="*/ 129 w 1847"/>
                <a:gd name="T63" fmla="*/ 64 h 168"/>
                <a:gd name="T64" fmla="*/ 131 w 1847"/>
                <a:gd name="T65" fmla="*/ 80 h 168"/>
                <a:gd name="T66" fmla="*/ 134 w 1847"/>
                <a:gd name="T67" fmla="*/ 88 h 168"/>
                <a:gd name="T68" fmla="*/ 140 w 1847"/>
                <a:gd name="T69" fmla="*/ 88 h 168"/>
                <a:gd name="T70" fmla="*/ 151 w 1847"/>
                <a:gd name="T71" fmla="*/ 88 h 168"/>
                <a:gd name="T72" fmla="*/ 163 w 1847"/>
                <a:gd name="T73" fmla="*/ 88 h 168"/>
                <a:gd name="T74" fmla="*/ 176 w 1847"/>
                <a:gd name="T75" fmla="*/ 88 h 168"/>
                <a:gd name="T76" fmla="*/ 189 w 1847"/>
                <a:gd name="T77" fmla="*/ 88 h 168"/>
                <a:gd name="T78" fmla="*/ 198 w 1847"/>
                <a:gd name="T79" fmla="*/ 88 h 168"/>
                <a:gd name="T80" fmla="*/ 204 w 1847"/>
                <a:gd name="T81" fmla="*/ 88 h 168"/>
                <a:gd name="T82" fmla="*/ 205 w 1847"/>
                <a:gd name="T83" fmla="*/ 129 h 168"/>
                <a:gd name="T84" fmla="*/ 127 w 1847"/>
                <a:gd name="T85" fmla="*/ 121 h 168"/>
                <a:gd name="T86" fmla="*/ 126 w 1847"/>
                <a:gd name="T87" fmla="*/ 105 h 168"/>
                <a:gd name="T88" fmla="*/ 124 w 1847"/>
                <a:gd name="T89" fmla="*/ 92 h 168"/>
                <a:gd name="T90" fmla="*/ 121 w 1847"/>
                <a:gd name="T91" fmla="*/ 79 h 168"/>
                <a:gd name="T92" fmla="*/ 118 w 1847"/>
                <a:gd name="T93" fmla="*/ 68 h 168"/>
                <a:gd name="T94" fmla="*/ 114 w 1847"/>
                <a:gd name="T95" fmla="*/ 60 h 168"/>
                <a:gd name="T96" fmla="*/ 110 w 1847"/>
                <a:gd name="T97" fmla="*/ 53 h 168"/>
                <a:gd name="T98" fmla="*/ 105 w 1847"/>
                <a:gd name="T99" fmla="*/ 50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62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63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64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65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66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67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68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69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70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71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72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73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74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75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76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77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78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79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80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81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82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83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84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85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86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87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88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89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90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91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92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93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94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95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96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97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21 w 216"/>
                <a:gd name="T1" fmla="*/ 163 h 373"/>
                <a:gd name="T2" fmla="*/ 3 w 216"/>
                <a:gd name="T3" fmla="*/ 163 h 373"/>
                <a:gd name="T4" fmla="*/ 3 w 216"/>
                <a:gd name="T5" fmla="*/ 260 h 373"/>
                <a:gd name="T6" fmla="*/ 21 w 216"/>
                <a:gd name="T7" fmla="*/ 260 h 373"/>
                <a:gd name="T8" fmla="*/ 24 w 216"/>
                <a:gd name="T9" fmla="*/ 281 h 373"/>
                <a:gd name="T10" fmla="*/ 0 w 216"/>
                <a:gd name="T11" fmla="*/ 281 h 373"/>
                <a:gd name="T12" fmla="*/ 0 w 216"/>
                <a:gd name="T13" fmla="*/ 0 h 373"/>
                <a:gd name="T14" fmla="*/ 24 w 216"/>
                <a:gd name="T15" fmla="*/ 0 h 373"/>
                <a:gd name="T16" fmla="*/ 21 w 216"/>
                <a:gd name="T17" fmla="*/ 22 h 373"/>
                <a:gd name="T18" fmla="*/ 3 w 216"/>
                <a:gd name="T19" fmla="*/ 22 h 373"/>
                <a:gd name="T20" fmla="*/ 3 w 216"/>
                <a:gd name="T21" fmla="*/ 129 h 373"/>
                <a:gd name="T22" fmla="*/ 21 w 216"/>
                <a:gd name="T23" fmla="*/ 129 h 373"/>
                <a:gd name="T24" fmla="*/ 21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98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99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00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01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21 w 216"/>
                <a:gd name="T1" fmla="*/ 165 h 372"/>
                <a:gd name="T2" fmla="*/ 3 w 216"/>
                <a:gd name="T3" fmla="*/ 165 h 372"/>
                <a:gd name="T4" fmla="*/ 3 w 216"/>
                <a:gd name="T5" fmla="*/ 260 h 372"/>
                <a:gd name="T6" fmla="*/ 21 w 216"/>
                <a:gd name="T7" fmla="*/ 260 h 372"/>
                <a:gd name="T8" fmla="*/ 24 w 216"/>
                <a:gd name="T9" fmla="*/ 282 h 372"/>
                <a:gd name="T10" fmla="*/ 0 w 216"/>
                <a:gd name="T11" fmla="*/ 282 h 372"/>
                <a:gd name="T12" fmla="*/ 0 w 216"/>
                <a:gd name="T13" fmla="*/ 0 h 372"/>
                <a:gd name="T14" fmla="*/ 24 w 216"/>
                <a:gd name="T15" fmla="*/ 0 h 372"/>
                <a:gd name="T16" fmla="*/ 21 w 216"/>
                <a:gd name="T17" fmla="*/ 21 h 372"/>
                <a:gd name="T18" fmla="*/ 3 w 216"/>
                <a:gd name="T19" fmla="*/ 21 h 372"/>
                <a:gd name="T20" fmla="*/ 3 w 216"/>
                <a:gd name="T21" fmla="*/ 130 h 372"/>
                <a:gd name="T22" fmla="*/ 21 w 216"/>
                <a:gd name="T23" fmla="*/ 130 h 372"/>
                <a:gd name="T24" fmla="*/ 21 w 216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02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03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21 w 217"/>
                <a:gd name="T1" fmla="*/ 165 h 372"/>
                <a:gd name="T2" fmla="*/ 3 w 217"/>
                <a:gd name="T3" fmla="*/ 165 h 372"/>
                <a:gd name="T4" fmla="*/ 3 w 217"/>
                <a:gd name="T5" fmla="*/ 260 h 372"/>
                <a:gd name="T6" fmla="*/ 21 w 217"/>
                <a:gd name="T7" fmla="*/ 260 h 372"/>
                <a:gd name="T8" fmla="*/ 24 w 217"/>
                <a:gd name="T9" fmla="*/ 282 h 372"/>
                <a:gd name="T10" fmla="*/ 0 w 217"/>
                <a:gd name="T11" fmla="*/ 282 h 372"/>
                <a:gd name="T12" fmla="*/ 0 w 217"/>
                <a:gd name="T13" fmla="*/ 0 h 372"/>
                <a:gd name="T14" fmla="*/ 24 w 217"/>
                <a:gd name="T15" fmla="*/ 0 h 372"/>
                <a:gd name="T16" fmla="*/ 21 w 217"/>
                <a:gd name="T17" fmla="*/ 21 h 372"/>
                <a:gd name="T18" fmla="*/ 3 w 217"/>
                <a:gd name="T19" fmla="*/ 21 h 372"/>
                <a:gd name="T20" fmla="*/ 3 w 217"/>
                <a:gd name="T21" fmla="*/ 130 h 372"/>
                <a:gd name="T22" fmla="*/ 21 w 217"/>
                <a:gd name="T23" fmla="*/ 130 h 372"/>
                <a:gd name="T24" fmla="*/ 21 w 217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04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05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06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07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3 w 216"/>
                <a:gd name="T1" fmla="*/ 163 h 373"/>
                <a:gd name="T2" fmla="*/ 20 w 216"/>
                <a:gd name="T3" fmla="*/ 163 h 373"/>
                <a:gd name="T4" fmla="*/ 20 w 216"/>
                <a:gd name="T5" fmla="*/ 260 h 373"/>
                <a:gd name="T6" fmla="*/ 3 w 216"/>
                <a:gd name="T7" fmla="*/ 260 h 373"/>
                <a:gd name="T8" fmla="*/ 0 w 216"/>
                <a:gd name="T9" fmla="*/ 281 h 373"/>
                <a:gd name="T10" fmla="*/ 23 w 216"/>
                <a:gd name="T11" fmla="*/ 281 h 373"/>
                <a:gd name="T12" fmla="*/ 23 w 216"/>
                <a:gd name="T13" fmla="*/ 0 h 373"/>
                <a:gd name="T14" fmla="*/ 0 w 216"/>
                <a:gd name="T15" fmla="*/ 0 h 373"/>
                <a:gd name="T16" fmla="*/ 3 w 216"/>
                <a:gd name="T17" fmla="*/ 22 h 373"/>
                <a:gd name="T18" fmla="*/ 20 w 216"/>
                <a:gd name="T19" fmla="*/ 22 h 373"/>
                <a:gd name="T20" fmla="*/ 20 w 216"/>
                <a:gd name="T21" fmla="*/ 129 h 373"/>
                <a:gd name="T22" fmla="*/ 3 w 216"/>
                <a:gd name="T23" fmla="*/ 129 h 373"/>
                <a:gd name="T24" fmla="*/ 3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08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09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10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11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12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3 w 215"/>
                <a:gd name="T1" fmla="*/ 165 h 372"/>
                <a:gd name="T2" fmla="*/ 21 w 215"/>
                <a:gd name="T3" fmla="*/ 165 h 372"/>
                <a:gd name="T4" fmla="*/ 21 w 215"/>
                <a:gd name="T5" fmla="*/ 260 h 372"/>
                <a:gd name="T6" fmla="*/ 3 w 215"/>
                <a:gd name="T7" fmla="*/ 260 h 372"/>
                <a:gd name="T8" fmla="*/ 0 w 215"/>
                <a:gd name="T9" fmla="*/ 282 h 372"/>
                <a:gd name="T10" fmla="*/ 24 w 215"/>
                <a:gd name="T11" fmla="*/ 282 h 372"/>
                <a:gd name="T12" fmla="*/ 24 w 215"/>
                <a:gd name="T13" fmla="*/ 0 h 372"/>
                <a:gd name="T14" fmla="*/ 0 w 215"/>
                <a:gd name="T15" fmla="*/ 0 h 372"/>
                <a:gd name="T16" fmla="*/ 3 w 215"/>
                <a:gd name="T17" fmla="*/ 21 h 372"/>
                <a:gd name="T18" fmla="*/ 21 w 215"/>
                <a:gd name="T19" fmla="*/ 21 h 372"/>
                <a:gd name="T20" fmla="*/ 21 w 215"/>
                <a:gd name="T21" fmla="*/ 130 h 372"/>
                <a:gd name="T22" fmla="*/ 3 w 215"/>
                <a:gd name="T23" fmla="*/ 130 h 372"/>
                <a:gd name="T24" fmla="*/ 3 w 215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13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14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15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16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17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18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19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20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2 w 37"/>
                <a:gd name="T1" fmla="*/ 36 h 38"/>
                <a:gd name="T2" fmla="*/ 3 w 37"/>
                <a:gd name="T3" fmla="*/ 34 h 38"/>
                <a:gd name="T4" fmla="*/ 3 w 37"/>
                <a:gd name="T5" fmla="*/ 30 h 38"/>
                <a:gd name="T6" fmla="*/ 4 w 37"/>
                <a:gd name="T7" fmla="*/ 23 h 38"/>
                <a:gd name="T8" fmla="*/ 4 w 37"/>
                <a:gd name="T9" fmla="*/ 19 h 38"/>
                <a:gd name="T10" fmla="*/ 4 w 37"/>
                <a:gd name="T11" fmla="*/ 12 h 38"/>
                <a:gd name="T12" fmla="*/ 3 w 37"/>
                <a:gd name="T13" fmla="*/ 5 h 38"/>
                <a:gd name="T14" fmla="*/ 3 w 37"/>
                <a:gd name="T15" fmla="*/ 1 h 38"/>
                <a:gd name="T16" fmla="*/ 2 w 37"/>
                <a:gd name="T17" fmla="*/ 0 h 38"/>
                <a:gd name="T18" fmla="*/ 1 w 37"/>
                <a:gd name="T19" fmla="*/ 1 h 38"/>
                <a:gd name="T20" fmla="*/ 1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23 h 38"/>
                <a:gd name="T28" fmla="*/ 1 w 37"/>
                <a:gd name="T29" fmla="*/ 30 h 38"/>
                <a:gd name="T30" fmla="*/ 1 w 37"/>
                <a:gd name="T31" fmla="*/ 34 h 38"/>
                <a:gd name="T32" fmla="*/ 2 w 37"/>
                <a:gd name="T33" fmla="*/ 36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</p:grpSp>
      <p:sp>
        <p:nvSpPr>
          <p:cNvPr id="921" name="Text Box 97"/>
          <p:cNvSpPr txBox="1">
            <a:spLocks noChangeArrowheads="1"/>
          </p:cNvSpPr>
          <p:nvPr/>
        </p:nvSpPr>
        <p:spPr bwMode="auto">
          <a:xfrm>
            <a:off x="8597018" y="7104818"/>
            <a:ext cx="1396058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социально-значимый объект</a:t>
            </a:r>
          </a:p>
        </p:txBody>
      </p:sp>
      <p:grpSp>
        <p:nvGrpSpPr>
          <p:cNvPr id="922" name="Группа 119"/>
          <p:cNvGrpSpPr>
            <a:grpSpLocks/>
          </p:cNvGrpSpPr>
          <p:nvPr/>
        </p:nvGrpSpPr>
        <p:grpSpPr bwMode="auto">
          <a:xfrm>
            <a:off x="8390834" y="7298870"/>
            <a:ext cx="117979" cy="105169"/>
            <a:chOff x="214313" y="8958263"/>
            <a:chExt cx="642937" cy="500062"/>
          </a:xfrm>
        </p:grpSpPr>
        <p:sp>
          <p:nvSpPr>
            <p:cNvPr id="923" name="Прямоугольник 15"/>
            <p:cNvSpPr>
              <a:spLocks noChangeArrowheads="1"/>
            </p:cNvSpPr>
            <p:nvPr/>
          </p:nvSpPr>
          <p:spPr bwMode="auto">
            <a:xfrm>
              <a:off x="214313" y="9172575"/>
              <a:ext cx="642937" cy="285750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958055"/>
              <a:endParaRPr lang="ru-RU" sz="600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924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2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958055"/>
              <a:endParaRPr lang="ru-RU" sz="600" dirty="0"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925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926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  <p:cxnSp>
            <p:nvCxnSpPr>
              <p:cNvPr id="927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</p:grpSp>
      </p:grpSp>
      <p:sp>
        <p:nvSpPr>
          <p:cNvPr id="928" name="Text Box 97"/>
          <p:cNvSpPr txBox="1">
            <a:spLocks noChangeArrowheads="1"/>
          </p:cNvSpPr>
          <p:nvPr/>
        </p:nvSpPr>
        <p:spPr bwMode="auto">
          <a:xfrm>
            <a:off x="8592707" y="7243661"/>
            <a:ext cx="1373860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больница</a:t>
            </a:r>
          </a:p>
        </p:txBody>
      </p:sp>
      <p:sp>
        <p:nvSpPr>
          <p:cNvPr id="695" name="TextBox 694"/>
          <p:cNvSpPr txBox="1"/>
          <p:nvPr/>
        </p:nvSpPr>
        <p:spPr>
          <a:xfrm>
            <a:off x="-6289" y="7657475"/>
            <a:ext cx="1847305" cy="540166"/>
          </a:xfrm>
          <a:prstGeom prst="rect">
            <a:avLst/>
          </a:prstGeom>
          <a:solidFill>
            <a:schemeClr val="bg1">
              <a:alpha val="85000"/>
            </a:schemeClr>
          </a:solidFill>
          <a:ln>
            <a:solidFill>
              <a:schemeClr val="tx1"/>
            </a:solidFill>
          </a:ln>
        </p:spPr>
        <p:txBody>
          <a:bodyPr wrap="square" lIns="77739" tIns="38871" rIns="77739" bIns="38871" rtlCol="0">
            <a:spAutoFit/>
          </a:bodyPr>
          <a:lstStyle/>
          <a:p>
            <a:r>
              <a:rPr lang="ru-RU" sz="6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17:00 15.10.2021</a:t>
            </a:r>
            <a:endParaRPr lang="ru-RU" sz="6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исп. ЦУКС ГУ МЧС по Ленинградской области</a:t>
            </a:r>
          </a:p>
          <a:p>
            <a:r>
              <a:rPr lang="ru-RU" altLang="ru-RU" sz="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 9 </a:t>
            </a:r>
            <a:r>
              <a:rPr lang="ru-RU" altLang="ru-RU" sz="6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Михеева В.В.</a:t>
            </a:r>
            <a:endParaRPr lang="ru-RU" sz="6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тел. 3930-1251</a:t>
            </a:r>
          </a:p>
          <a:p>
            <a:r>
              <a:rPr lang="ru-RU" sz="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использовались: АИУС РСЧС</a:t>
            </a:r>
          </a:p>
        </p:txBody>
      </p:sp>
    </p:spTree>
    <p:extLst>
      <p:ext uri="{BB962C8B-B14F-4D97-AF65-F5344CB8AC3E}">
        <p14:creationId xmlns:p14="http://schemas.microsoft.com/office/powerpoint/2010/main" val="4110889384"/>
      </p:ext>
    </p:extLst>
  </p:cSld>
  <p:clrMapOvr>
    <a:masterClrMapping/>
  </p:clrMapOvr>
  <p:transition spd="slow" advClick="0" advTm="3000"/>
  <p:timing>
    <p:tnLst>
      <p:par>
        <p:cTn id="1" dur="indefinite" restart="never" nodeType="tmRoot"/>
      </p:par>
    </p:tn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6386" name="Picture 2" descr="G:\кириши.jpg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6083" y="538665"/>
            <a:ext cx="10365204" cy="767029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6423" name="Группа 96"/>
          <p:cNvGrpSpPr>
            <a:grpSpLocks/>
          </p:cNvGrpSpPr>
          <p:nvPr/>
        </p:nvGrpSpPr>
        <p:grpSpPr bwMode="auto">
          <a:xfrm>
            <a:off x="4333465" y="4137139"/>
            <a:ext cx="1622262" cy="568197"/>
            <a:chOff x="7486256" y="943541"/>
            <a:chExt cx="1354754" cy="630846"/>
          </a:xfrm>
        </p:grpSpPr>
        <p:sp>
          <p:nvSpPr>
            <p:cNvPr id="688" name="TextBox 10"/>
            <p:cNvSpPr txBox="1"/>
            <p:nvPr/>
          </p:nvSpPr>
          <p:spPr>
            <a:xfrm>
              <a:off x="7486256" y="943541"/>
              <a:ext cx="1354754" cy="204212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pPr>
                <a:defRPr/>
              </a:pPr>
              <a:r>
                <a:rPr lang="ru-RU" sz="595" dirty="0"/>
                <a:t>Киришский р-н</a:t>
              </a:r>
            </a:p>
          </p:txBody>
        </p:sp>
        <p:sp>
          <p:nvSpPr>
            <p:cNvPr id="689" name="Прямоугольник 688"/>
            <p:cNvSpPr/>
            <p:nvPr/>
          </p:nvSpPr>
          <p:spPr>
            <a:xfrm>
              <a:off x="7809729" y="1408060"/>
              <a:ext cx="598482" cy="166327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765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1613</a:t>
              </a:r>
              <a:r>
                <a:rPr lang="en-US" sz="765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/</a:t>
              </a:r>
              <a:r>
                <a:rPr lang="ru-RU" sz="765" b="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270</a:t>
              </a:r>
            </a:p>
          </p:txBody>
        </p:sp>
      </p:grpSp>
      <p:sp>
        <p:nvSpPr>
          <p:cNvPr id="690" name="Прямоугольник 689"/>
          <p:cNvSpPr/>
          <p:nvPr/>
        </p:nvSpPr>
        <p:spPr bwMode="auto">
          <a:xfrm>
            <a:off x="4661453" y="4755271"/>
            <a:ext cx="1025723" cy="179502"/>
          </a:xfrm>
          <a:prstGeom prst="rect">
            <a:avLst/>
          </a:prstGeom>
          <a:solidFill>
            <a:srgbClr val="92D050"/>
          </a:solidFill>
          <a:ln w="127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lIns="77736" tIns="38869" rIns="77736" bIns="38869" anchor="ctr"/>
          <a:lstStyle/>
          <a:p>
            <a:pPr algn="ctr">
              <a:defRPr/>
            </a:pPr>
            <a:r>
              <a:rPr lang="ru-RU" sz="765" kern="0" dirty="0">
                <a:solidFill>
                  <a:prstClr val="black"/>
                </a:solidFill>
                <a:cs typeface="Times New Roman" panose="02020603050405020304" pitchFamily="18" charset="0"/>
              </a:rPr>
              <a:t>5614/62456</a:t>
            </a:r>
          </a:p>
        </p:txBody>
      </p:sp>
      <p:sp>
        <p:nvSpPr>
          <p:cNvPr id="691" name="TextBox 23"/>
          <p:cNvSpPr txBox="1"/>
          <p:nvPr/>
        </p:nvSpPr>
        <p:spPr bwMode="auto">
          <a:xfrm>
            <a:off x="4717928" y="4360524"/>
            <a:ext cx="426669" cy="235493"/>
          </a:xfrm>
          <a:prstGeom prst="rect">
            <a:avLst/>
          </a:prstGeom>
          <a:solidFill>
            <a:schemeClr val="accent1">
              <a:lumMod val="75000"/>
            </a:schemeClr>
          </a:solidFill>
          <a:effectLst>
            <a:softEdge rad="63500"/>
          </a:effectLst>
        </p:spPr>
        <p:txBody>
          <a:bodyPr lIns="103650" tIns="51825" rIns="103650" bIns="51825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50" dirty="0" smtClean="0">
                <a:latin typeface="Arial" charset="0"/>
                <a:cs typeface="Arial" charset="0"/>
              </a:rPr>
              <a:t>2</a:t>
            </a:r>
            <a:endParaRPr lang="ru-RU" sz="850" dirty="0">
              <a:latin typeface="Arial" charset="0"/>
              <a:cs typeface="Arial" charset="0"/>
            </a:endParaRPr>
          </a:p>
        </p:txBody>
      </p:sp>
      <p:sp>
        <p:nvSpPr>
          <p:cNvPr id="692" name="TextBox 23"/>
          <p:cNvSpPr txBox="1"/>
          <p:nvPr/>
        </p:nvSpPr>
        <p:spPr bwMode="auto">
          <a:xfrm>
            <a:off x="5217728" y="4360524"/>
            <a:ext cx="506676" cy="235493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lIns="103650" tIns="51825" rIns="103650" bIns="51825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50" dirty="0" smtClean="0">
                <a:latin typeface="Arial" charset="0"/>
                <a:cs typeface="Arial" charset="0"/>
              </a:rPr>
              <a:t>20</a:t>
            </a:r>
            <a:endParaRPr lang="ru-RU" sz="850" dirty="0">
              <a:latin typeface="Arial" charset="0"/>
              <a:cs typeface="Arial" charset="0"/>
            </a:endParaRPr>
          </a:p>
        </p:txBody>
      </p:sp>
      <p:grpSp>
        <p:nvGrpSpPr>
          <p:cNvPr id="16431" name="Group 316"/>
          <p:cNvGrpSpPr>
            <a:grpSpLocks/>
          </p:cNvGrpSpPr>
          <p:nvPr/>
        </p:nvGrpSpPr>
        <p:grpSpPr bwMode="auto">
          <a:xfrm>
            <a:off x="2936921" y="5690305"/>
            <a:ext cx="184901" cy="144411"/>
            <a:chOff x="4727" y="2506"/>
            <a:chExt cx="706" cy="1172"/>
          </a:xfrm>
        </p:grpSpPr>
        <p:sp>
          <p:nvSpPr>
            <p:cNvPr id="17471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472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473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474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475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476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477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478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479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480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481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482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483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484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485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486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487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488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489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490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491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492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493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494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495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496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497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498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499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500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501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502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503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504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505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506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507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508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509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510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511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512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513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514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515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516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517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518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519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520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521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522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523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524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525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526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527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528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529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530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531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532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533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534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535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536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537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538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539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540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541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542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543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544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545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546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547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548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16432" name="Group 316"/>
          <p:cNvGrpSpPr>
            <a:grpSpLocks/>
          </p:cNvGrpSpPr>
          <p:nvPr/>
        </p:nvGrpSpPr>
        <p:grpSpPr bwMode="auto">
          <a:xfrm>
            <a:off x="2839747" y="6346227"/>
            <a:ext cx="184901" cy="144411"/>
            <a:chOff x="4727" y="2506"/>
            <a:chExt cx="706" cy="1172"/>
          </a:xfrm>
        </p:grpSpPr>
        <p:sp>
          <p:nvSpPr>
            <p:cNvPr id="17393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394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395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396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397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398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399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400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401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402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403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404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405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406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407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408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409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410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411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412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413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414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415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416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417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418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419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420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421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422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423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424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425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426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427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428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429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430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431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432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433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434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435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436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437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438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439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440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441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442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443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444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445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446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447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448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449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450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451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452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453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454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455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456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457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458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459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460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461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462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463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464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465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466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467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468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469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470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16433" name="Group 316"/>
          <p:cNvGrpSpPr>
            <a:grpSpLocks/>
          </p:cNvGrpSpPr>
          <p:nvPr/>
        </p:nvGrpSpPr>
        <p:grpSpPr bwMode="auto">
          <a:xfrm>
            <a:off x="2928823" y="6087097"/>
            <a:ext cx="184901" cy="144411"/>
            <a:chOff x="4727" y="2506"/>
            <a:chExt cx="706" cy="1172"/>
          </a:xfrm>
        </p:grpSpPr>
        <p:sp>
          <p:nvSpPr>
            <p:cNvPr id="17315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316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317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318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319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320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321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322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323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324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325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326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327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328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329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330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331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332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333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334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335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336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337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338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339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340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341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342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343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344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345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346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347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348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349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350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351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352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353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354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355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356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357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358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359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360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361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362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363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364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365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366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367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368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369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370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371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372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373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374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375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376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377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378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379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380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381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382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383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384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385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386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387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388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389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390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391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392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16434" name="Group 316"/>
          <p:cNvGrpSpPr>
            <a:grpSpLocks/>
          </p:cNvGrpSpPr>
          <p:nvPr/>
        </p:nvGrpSpPr>
        <p:grpSpPr bwMode="auto">
          <a:xfrm>
            <a:off x="4175886" y="6273348"/>
            <a:ext cx="184901" cy="144411"/>
            <a:chOff x="4727" y="2506"/>
            <a:chExt cx="706" cy="1172"/>
          </a:xfrm>
        </p:grpSpPr>
        <p:sp>
          <p:nvSpPr>
            <p:cNvPr id="17237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238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239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240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241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242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243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244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245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246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247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248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249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250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251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252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253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254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255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256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257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258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259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260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261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262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263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264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265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266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267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268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269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270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271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272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273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274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275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276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277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278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279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280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281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282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283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284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285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286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287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288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289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290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291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292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293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294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295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296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297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298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299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300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301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302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303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304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305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306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307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308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309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310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311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312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313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314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16435" name="Group 316"/>
          <p:cNvGrpSpPr>
            <a:grpSpLocks/>
          </p:cNvGrpSpPr>
          <p:nvPr/>
        </p:nvGrpSpPr>
        <p:grpSpPr bwMode="auto">
          <a:xfrm>
            <a:off x="3981538" y="6054706"/>
            <a:ext cx="184901" cy="144411"/>
            <a:chOff x="4727" y="2506"/>
            <a:chExt cx="706" cy="1172"/>
          </a:xfrm>
        </p:grpSpPr>
        <p:sp>
          <p:nvSpPr>
            <p:cNvPr id="17159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160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161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162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163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164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165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166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167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168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169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170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171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172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173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174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175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176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177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178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179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180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181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182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183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184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185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186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187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188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189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190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191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192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193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194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195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196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197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198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199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200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201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202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203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204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205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206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207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208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209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210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211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212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213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214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215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216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217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218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219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220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221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222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223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224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225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226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227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228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229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230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231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232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233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234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235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236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16436" name="Group 316"/>
          <p:cNvGrpSpPr>
            <a:grpSpLocks/>
          </p:cNvGrpSpPr>
          <p:nvPr/>
        </p:nvGrpSpPr>
        <p:grpSpPr bwMode="auto">
          <a:xfrm>
            <a:off x="3819582" y="5746990"/>
            <a:ext cx="184901" cy="144411"/>
            <a:chOff x="4727" y="2506"/>
            <a:chExt cx="706" cy="1172"/>
          </a:xfrm>
        </p:grpSpPr>
        <p:sp>
          <p:nvSpPr>
            <p:cNvPr id="17081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082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083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084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085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086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087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088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089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090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091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092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093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094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095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096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097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098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099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100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101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102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103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104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105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106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107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108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109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110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111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112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113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114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115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116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117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118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119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120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121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122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123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124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125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126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127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128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129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130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131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132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133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134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135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136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137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138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139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140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141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142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143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144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145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146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147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148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149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150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151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152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153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154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155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156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157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158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16437" name="Group 316"/>
          <p:cNvGrpSpPr>
            <a:grpSpLocks/>
          </p:cNvGrpSpPr>
          <p:nvPr/>
        </p:nvGrpSpPr>
        <p:grpSpPr bwMode="auto">
          <a:xfrm>
            <a:off x="3447083" y="5544544"/>
            <a:ext cx="184901" cy="144411"/>
            <a:chOff x="4727" y="2506"/>
            <a:chExt cx="706" cy="1172"/>
          </a:xfrm>
        </p:grpSpPr>
        <p:sp>
          <p:nvSpPr>
            <p:cNvPr id="17003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004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005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006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007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008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009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010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011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012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013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014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015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016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017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018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019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020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021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022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023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024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025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026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027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028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029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030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031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032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033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034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035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036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037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038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039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040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041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042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043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044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045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046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047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048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049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050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051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052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053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054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055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056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057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058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059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060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061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062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063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064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065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066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067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068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069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070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071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072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073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074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075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076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077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078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079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080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16438" name="Group 316"/>
          <p:cNvGrpSpPr>
            <a:grpSpLocks/>
          </p:cNvGrpSpPr>
          <p:nvPr/>
        </p:nvGrpSpPr>
        <p:grpSpPr bwMode="auto">
          <a:xfrm>
            <a:off x="6346100" y="3981665"/>
            <a:ext cx="184901" cy="144411"/>
            <a:chOff x="4727" y="2506"/>
            <a:chExt cx="706" cy="1172"/>
          </a:xfrm>
        </p:grpSpPr>
        <p:sp>
          <p:nvSpPr>
            <p:cNvPr id="16925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926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927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928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929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930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931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932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933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934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935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936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937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938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939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940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941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942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943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944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945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946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947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948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949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950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951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952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953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954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955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956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957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958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959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960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961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962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963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964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965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966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967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968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969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970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971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972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973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974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975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976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977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978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979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980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981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982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983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984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985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986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987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988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989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990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991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992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993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994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995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996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997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998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999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000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001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002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16439" name="Group 316"/>
          <p:cNvGrpSpPr>
            <a:grpSpLocks/>
          </p:cNvGrpSpPr>
          <p:nvPr/>
        </p:nvGrpSpPr>
        <p:grpSpPr bwMode="auto">
          <a:xfrm>
            <a:off x="5738765" y="4030253"/>
            <a:ext cx="184901" cy="144411"/>
            <a:chOff x="4727" y="2506"/>
            <a:chExt cx="706" cy="1172"/>
          </a:xfrm>
        </p:grpSpPr>
        <p:sp>
          <p:nvSpPr>
            <p:cNvPr id="16847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848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849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850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851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852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853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854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855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856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857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858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859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860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861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862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863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864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865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866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867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868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869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870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871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872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873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874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875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876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877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878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879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880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881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882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883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884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885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886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887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888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889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890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891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892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893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894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895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896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897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898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899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900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901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902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903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904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905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906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907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908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909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910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911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912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913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914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915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916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917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918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919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920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921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922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923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924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16440" name="Group 316"/>
          <p:cNvGrpSpPr>
            <a:grpSpLocks/>
          </p:cNvGrpSpPr>
          <p:nvPr/>
        </p:nvGrpSpPr>
        <p:grpSpPr bwMode="auto">
          <a:xfrm>
            <a:off x="5965504" y="3819708"/>
            <a:ext cx="184901" cy="144411"/>
            <a:chOff x="4727" y="2506"/>
            <a:chExt cx="706" cy="1172"/>
          </a:xfrm>
        </p:grpSpPr>
        <p:sp>
          <p:nvSpPr>
            <p:cNvPr id="16769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770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771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772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773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774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775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776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777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778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779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780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781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782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783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784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785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786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787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788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789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790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791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792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793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794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795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796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797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798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799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800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801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802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803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804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805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806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807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808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809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810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811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812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813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814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815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816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817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818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819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820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821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822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823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824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825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826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827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828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829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830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831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832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833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834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835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836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837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838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839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840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841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842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843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844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845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846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16441" name="Group 316"/>
          <p:cNvGrpSpPr>
            <a:grpSpLocks/>
          </p:cNvGrpSpPr>
          <p:nvPr/>
        </p:nvGrpSpPr>
        <p:grpSpPr bwMode="auto">
          <a:xfrm>
            <a:off x="6313709" y="3406721"/>
            <a:ext cx="184901" cy="144411"/>
            <a:chOff x="4727" y="2506"/>
            <a:chExt cx="706" cy="1172"/>
          </a:xfrm>
        </p:grpSpPr>
        <p:sp>
          <p:nvSpPr>
            <p:cNvPr id="16691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692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693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694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695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696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697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698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699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700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701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702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703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704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705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706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707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708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709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710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711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712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713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714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715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716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717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718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719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720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721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722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723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724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725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726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727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728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729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730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731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732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733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734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735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736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737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738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739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740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741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742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743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744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745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746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747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748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749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750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751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752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753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754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755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756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757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758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759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760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761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762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763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764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765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766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767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768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16442" name="Group 316"/>
          <p:cNvGrpSpPr>
            <a:grpSpLocks/>
          </p:cNvGrpSpPr>
          <p:nvPr/>
        </p:nvGrpSpPr>
        <p:grpSpPr bwMode="auto">
          <a:xfrm>
            <a:off x="5900721" y="3293352"/>
            <a:ext cx="184901" cy="144411"/>
            <a:chOff x="4727" y="2506"/>
            <a:chExt cx="706" cy="1172"/>
          </a:xfrm>
        </p:grpSpPr>
        <p:sp>
          <p:nvSpPr>
            <p:cNvPr id="16613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614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615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616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617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618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619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620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621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622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623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624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625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626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627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628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629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630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631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632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633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634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635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636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637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638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639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640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641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642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643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644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645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646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647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648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649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650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651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652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653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654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655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656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657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658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659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660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661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662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663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664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665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666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667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668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669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670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671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672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673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674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675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676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677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678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679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680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681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682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683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684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685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686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687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688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689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690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16443" name="Group 316"/>
          <p:cNvGrpSpPr>
            <a:grpSpLocks/>
          </p:cNvGrpSpPr>
          <p:nvPr/>
        </p:nvGrpSpPr>
        <p:grpSpPr bwMode="auto">
          <a:xfrm>
            <a:off x="5463440" y="3236666"/>
            <a:ext cx="184901" cy="144411"/>
            <a:chOff x="4727" y="2506"/>
            <a:chExt cx="706" cy="1172"/>
          </a:xfrm>
        </p:grpSpPr>
        <p:sp>
          <p:nvSpPr>
            <p:cNvPr id="16535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536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537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538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539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540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541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542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543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544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545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546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547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548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549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550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551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552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553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554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555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556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557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558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559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560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561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562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563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564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565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566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567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568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569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570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571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572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573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574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575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576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577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578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579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580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581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582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583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584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585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586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587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588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589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590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591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592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593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594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595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596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597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598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599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600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601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602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603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604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605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606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607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608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609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610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611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612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16444" name="Group 316"/>
          <p:cNvGrpSpPr>
            <a:grpSpLocks/>
          </p:cNvGrpSpPr>
          <p:nvPr/>
        </p:nvGrpSpPr>
        <p:grpSpPr bwMode="auto">
          <a:xfrm>
            <a:off x="5617298" y="2799385"/>
            <a:ext cx="184901" cy="144411"/>
            <a:chOff x="4727" y="2506"/>
            <a:chExt cx="706" cy="1172"/>
          </a:xfrm>
        </p:grpSpPr>
        <p:sp>
          <p:nvSpPr>
            <p:cNvPr id="16457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458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459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460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461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462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463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464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465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466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467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468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469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470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471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472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473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474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475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476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477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478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479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480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481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482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483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484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485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486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487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488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489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490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491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492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493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494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495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496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497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498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499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500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501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502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503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504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505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506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507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508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509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510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511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512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513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514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515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516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517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518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519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520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521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522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523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524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525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526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527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528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529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530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531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532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533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534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16445" name="Группа 629"/>
          <p:cNvGrpSpPr>
            <a:grpSpLocks/>
          </p:cNvGrpSpPr>
          <p:nvPr/>
        </p:nvGrpSpPr>
        <p:grpSpPr bwMode="auto">
          <a:xfrm>
            <a:off x="5657788" y="3447211"/>
            <a:ext cx="282075" cy="229437"/>
            <a:chOff x="142483" y="3760971"/>
            <a:chExt cx="346075" cy="386605"/>
          </a:xfrm>
        </p:grpSpPr>
        <p:sp>
          <p:nvSpPr>
            <p:cNvPr id="1810" name="Line 281"/>
            <p:cNvSpPr>
              <a:spLocks noChangeShapeType="1"/>
            </p:cNvSpPr>
            <p:nvPr/>
          </p:nvSpPr>
          <p:spPr bwMode="auto">
            <a:xfrm>
              <a:off x="203750" y="3847389"/>
              <a:ext cx="0" cy="30018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1086614">
                <a:buClr>
                  <a:srgbClr val="000000"/>
                </a:buClr>
                <a:buSzPct val="100000"/>
                <a:defRPr/>
              </a:pPr>
              <a:endParaRPr lang="ru-RU" sz="68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  <a:cs typeface="Arial" charset="0"/>
              </a:endParaRPr>
            </a:p>
          </p:txBody>
        </p:sp>
        <p:sp>
          <p:nvSpPr>
            <p:cNvPr id="1811" name="Freeform 285"/>
            <p:cNvSpPr>
              <a:spLocks/>
            </p:cNvSpPr>
            <p:nvPr/>
          </p:nvSpPr>
          <p:spPr bwMode="auto">
            <a:xfrm>
              <a:off x="198782" y="3795082"/>
              <a:ext cx="269905" cy="227415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1086614">
                <a:defRPr/>
              </a:pPr>
              <a:endParaRPr lang="ru-RU" sz="68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  <a:cs typeface="Arial" charset="0"/>
              </a:endParaRPr>
            </a:p>
          </p:txBody>
        </p:sp>
        <p:sp>
          <p:nvSpPr>
            <p:cNvPr id="1812" name="Text Box 286"/>
            <p:cNvSpPr txBox="1">
              <a:spLocks noChangeArrowheads="1"/>
            </p:cNvSpPr>
            <p:nvPr/>
          </p:nvSpPr>
          <p:spPr bwMode="auto">
            <a:xfrm>
              <a:off x="142483" y="3760971"/>
              <a:ext cx="346075" cy="25299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96862" tIns="48431" rIns="96862" bIns="48431">
              <a:spAutoFit/>
            </a:bodyPr>
            <a:lstStyle/>
            <a:p>
              <a:pPr algn="ctr" defTabSz="873451">
                <a:defRPr/>
              </a:pPr>
              <a:endParaRPr lang="ru-RU" sz="34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j-lt"/>
                <a:cs typeface="Arial" charset="0"/>
              </a:endParaRPr>
            </a:p>
          </p:txBody>
        </p:sp>
      </p:grpSp>
      <p:grpSp>
        <p:nvGrpSpPr>
          <p:cNvPr id="16446" name="Группа 119"/>
          <p:cNvGrpSpPr>
            <a:grpSpLocks/>
          </p:cNvGrpSpPr>
          <p:nvPr/>
        </p:nvGrpSpPr>
        <p:grpSpPr bwMode="auto">
          <a:xfrm>
            <a:off x="3992335" y="4296130"/>
            <a:ext cx="201097" cy="160607"/>
            <a:chOff x="214313" y="8958263"/>
            <a:chExt cx="642937" cy="500062"/>
          </a:xfrm>
        </p:grpSpPr>
        <p:sp>
          <p:nvSpPr>
            <p:cNvPr id="16449" name="Прямоугольник 15"/>
            <p:cNvSpPr>
              <a:spLocks noChangeArrowheads="1"/>
            </p:cNvSpPr>
            <p:nvPr/>
          </p:nvSpPr>
          <p:spPr bwMode="auto">
            <a:xfrm>
              <a:off x="214313" y="9172575"/>
              <a:ext cx="642937" cy="285750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defTabSz="1276350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68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6450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2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defTabSz="1276350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68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grpSp>
          <p:nvGrpSpPr>
            <p:cNvPr id="16451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16452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16453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</p:grpSp>
      <p:cxnSp>
        <p:nvCxnSpPr>
          <p:cNvPr id="1242" name="Прямая соединительная линия 1241"/>
          <p:cNvCxnSpPr/>
          <p:nvPr/>
        </p:nvCxnSpPr>
        <p:spPr>
          <a:xfrm flipH="1" flipV="1">
            <a:off x="3461589" y="5388790"/>
            <a:ext cx="3182420" cy="2617101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57" name="Прямая соединительная линия 1356"/>
          <p:cNvCxnSpPr/>
          <p:nvPr/>
        </p:nvCxnSpPr>
        <p:spPr>
          <a:xfrm flipH="1" flipV="1">
            <a:off x="36735" y="4673598"/>
            <a:ext cx="3431879" cy="729055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58" name="Прямая соединительная линия 1357"/>
          <p:cNvCxnSpPr/>
          <p:nvPr/>
        </p:nvCxnSpPr>
        <p:spPr>
          <a:xfrm flipV="1">
            <a:off x="637434" y="758170"/>
            <a:ext cx="2308075" cy="4022450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59" name="Прямая соединительная линия 1358"/>
          <p:cNvCxnSpPr/>
          <p:nvPr/>
        </p:nvCxnSpPr>
        <p:spPr>
          <a:xfrm flipH="1">
            <a:off x="3732827" y="808365"/>
            <a:ext cx="2731764" cy="4814447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416" name="Прямоугольник 1982"/>
          <p:cNvSpPr>
            <a:spLocks noChangeArrowheads="1"/>
          </p:cNvSpPr>
          <p:nvPr/>
        </p:nvSpPr>
        <p:spPr bwMode="auto">
          <a:xfrm>
            <a:off x="4104676" y="3680697"/>
            <a:ext cx="850981" cy="281801"/>
          </a:xfrm>
          <a:prstGeom prst="rect">
            <a:avLst/>
          </a:prstGeom>
          <a:solidFill>
            <a:srgbClr val="FFFF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45859" tIns="22929" rIns="45859" bIns="22929">
            <a:spAutoFit/>
          </a:bodyPr>
          <a:lstStyle>
            <a:lvl1pPr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FontTx/>
              <a:buNone/>
            </a:pPr>
            <a:r>
              <a:rPr lang="ru-RU" altLang="ru-RU" sz="1530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Кириши</a:t>
            </a:r>
          </a:p>
        </p:txBody>
      </p:sp>
      <p:sp>
        <p:nvSpPr>
          <p:cNvPr id="1356" name="Text Box 2"/>
          <p:cNvSpPr txBox="1">
            <a:spLocks noChangeArrowheads="1"/>
          </p:cNvSpPr>
          <p:nvPr/>
        </p:nvSpPr>
        <p:spPr bwMode="auto">
          <a:xfrm>
            <a:off x="-16084" y="4477"/>
            <a:ext cx="10377207" cy="759747"/>
          </a:xfrm>
          <a:prstGeom prst="rect">
            <a:avLst/>
          </a:prstGeom>
          <a:solidFill>
            <a:schemeClr val="accent1">
              <a:lumMod val="50000"/>
            </a:schemeClr>
          </a:solidFill>
          <a:ln w="9525">
            <a:noFill/>
            <a:miter lim="800000"/>
            <a:headEnd/>
            <a:tailEnd/>
          </a:ln>
        </p:spPr>
        <p:txBody>
          <a:bodyPr lIns="39620" tIns="19811" rIns="39620" bIns="19811" anchor="ctr"/>
          <a:lstStyle>
            <a:defPPr>
              <a:defRPr lang="ru-RU"/>
            </a:defPPr>
            <a:lvl1pPr algn="ctr">
              <a:defRPr sz="140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ru-RU" sz="1200" dirty="0"/>
              <a:t>ИНФОРМАЦИОННЫЕ МАТЕРИАЛЫ </a:t>
            </a:r>
            <a:r>
              <a:rPr lang="ru-RU" sz="1200" dirty="0" smtClean="0"/>
              <a:t>ПО ПОРЫВАМ ВЕТРА НА ТЕРРИТОРИИ</a:t>
            </a:r>
            <a:endParaRPr lang="ru-RU" sz="1200" dirty="0"/>
          </a:p>
          <a:p>
            <a:r>
              <a:rPr lang="ru-RU" sz="1200" dirty="0"/>
              <a:t>ЛЕНИНГРАДСКОЙ ОБЛАСТИ (РИСК НАРУШЕНИЯ ЭЛЕКТРОСНАБЖЕНИЯ НА </a:t>
            </a:r>
            <a:r>
              <a:rPr lang="ru-RU" sz="1200" dirty="0" smtClean="0"/>
              <a:t>15.10.2021)</a:t>
            </a:r>
            <a:endParaRPr lang="ru-RU" sz="1200" dirty="0"/>
          </a:p>
        </p:txBody>
      </p:sp>
      <p:sp>
        <p:nvSpPr>
          <p:cNvPr id="1363" name="Text Box 97"/>
          <p:cNvSpPr txBox="1">
            <a:spLocks noChangeArrowheads="1"/>
          </p:cNvSpPr>
          <p:nvPr/>
        </p:nvSpPr>
        <p:spPr bwMode="auto">
          <a:xfrm>
            <a:off x="8307331" y="7558233"/>
            <a:ext cx="1460939" cy="19848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27982" tIns="63992" rIns="127982" bIns="63992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endParaRPr lang="ru-RU" altLang="ru-RU" sz="450" b="0" dirty="0">
              <a:solidFill>
                <a:srgbClr val="000000"/>
              </a:solidFill>
              <a:cs typeface="Arial" panose="020B0604020202020204" pitchFamily="34" charset="0"/>
            </a:endParaRPr>
          </a:p>
        </p:txBody>
      </p:sp>
      <p:grpSp>
        <p:nvGrpSpPr>
          <p:cNvPr id="1364" name="Группа 1363"/>
          <p:cNvGrpSpPr/>
          <p:nvPr/>
        </p:nvGrpSpPr>
        <p:grpSpPr>
          <a:xfrm>
            <a:off x="8137993" y="6467179"/>
            <a:ext cx="2602103" cy="1750645"/>
            <a:chOff x="9401428" y="3528486"/>
            <a:chExt cx="2977611" cy="3327495"/>
          </a:xfrm>
        </p:grpSpPr>
        <p:grpSp>
          <p:nvGrpSpPr>
            <p:cNvPr id="1365" name="Группа 1145"/>
            <p:cNvGrpSpPr/>
            <p:nvPr/>
          </p:nvGrpSpPr>
          <p:grpSpPr>
            <a:xfrm>
              <a:off x="9401428" y="3528486"/>
              <a:ext cx="2977611" cy="3327495"/>
              <a:chOff x="6759625" y="4893992"/>
              <a:chExt cx="2425033" cy="1971674"/>
            </a:xfrm>
          </p:grpSpPr>
          <p:sp>
            <p:nvSpPr>
              <p:cNvPr id="1370" name="Rectangle 93"/>
              <p:cNvSpPr>
                <a:spLocks noChangeArrowheads="1"/>
              </p:cNvSpPr>
              <p:nvPr/>
            </p:nvSpPr>
            <p:spPr bwMode="auto">
              <a:xfrm>
                <a:off x="6759625" y="4918615"/>
                <a:ext cx="2096871" cy="1921565"/>
              </a:xfrm>
              <a:prstGeom prst="rect">
                <a:avLst/>
              </a:prstGeom>
              <a:solidFill>
                <a:schemeClr val="bg1"/>
              </a:solidFill>
              <a:ln w="1905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675" dirty="0">
                  <a:solidFill>
                    <a:srgbClr val="000000"/>
                  </a:solidFill>
                  <a:latin typeface="Calibri" panose="020F050202020403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71" name="Text Box 97"/>
              <p:cNvSpPr txBox="1">
                <a:spLocks noChangeArrowheads="1"/>
              </p:cNvSpPr>
              <p:nvPr/>
            </p:nvSpPr>
            <p:spPr bwMode="auto">
              <a:xfrm>
                <a:off x="7197788" y="4893992"/>
                <a:ext cx="1606383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i="1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Условные обозначения</a:t>
                </a:r>
              </a:p>
            </p:txBody>
          </p:sp>
          <p:sp>
            <p:nvSpPr>
              <p:cNvPr id="1372" name="Text Box 97"/>
              <p:cNvSpPr txBox="1">
                <a:spLocks noChangeArrowheads="1"/>
              </p:cNvSpPr>
              <p:nvPr/>
            </p:nvSpPr>
            <p:spPr bwMode="auto">
              <a:xfrm>
                <a:off x="7187581" y="6232909"/>
                <a:ext cx="1609849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373" name="TextBox 10"/>
              <p:cNvSpPr txBox="1"/>
              <p:nvPr/>
            </p:nvSpPr>
            <p:spPr>
              <a:xfrm>
                <a:off x="6814224" y="6637475"/>
                <a:ext cx="919351" cy="220980"/>
              </a:xfrm>
              <a:prstGeom prst="rect">
                <a:avLst/>
              </a:prstGeom>
              <a:solidFill>
                <a:schemeClr val="bg1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algn="ctr">
                  <a:defRPr sz="700" b="1"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</a:lstStyle>
              <a:p>
                <a:pPr algn="l">
                  <a:defRPr/>
                </a:pPr>
                <a:r>
                  <a:rPr lang="ru-RU" sz="675" dirty="0">
                    <a:solidFill>
                      <a:prstClr val="black"/>
                    </a:solidFill>
                  </a:rPr>
                  <a:t>ГО Керчь   </a:t>
                </a:r>
              </a:p>
            </p:txBody>
          </p:sp>
          <p:sp>
            <p:nvSpPr>
              <p:cNvPr id="1374" name="Прямоугольник 1373"/>
              <p:cNvSpPr/>
              <p:nvPr/>
            </p:nvSpPr>
            <p:spPr>
              <a:xfrm>
                <a:off x="6821544" y="6110531"/>
                <a:ext cx="527227" cy="138165"/>
              </a:xfrm>
              <a:prstGeom prst="rect">
                <a:avLst/>
              </a:prstGeom>
              <a:solidFill>
                <a:srgbClr val="FFFF00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>
                  <a:defRPr/>
                </a:pPr>
                <a:r>
                  <a:rPr lang="ru-RU" sz="675" dirty="0">
                    <a:solidFill>
                      <a:prstClr val="black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321/20</a:t>
                </a:r>
              </a:p>
            </p:txBody>
          </p:sp>
          <p:sp>
            <p:nvSpPr>
              <p:cNvPr id="1375" name="Text Box 97"/>
              <p:cNvSpPr txBox="1">
                <a:spLocks noChangeArrowheads="1"/>
              </p:cNvSpPr>
              <p:nvPr/>
            </p:nvSpPr>
            <p:spPr bwMode="auto">
              <a:xfrm>
                <a:off x="7308981" y="6603122"/>
                <a:ext cx="1831079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- муниципальное образование</a:t>
                </a:r>
              </a:p>
            </p:txBody>
          </p:sp>
          <p:sp>
            <p:nvSpPr>
              <p:cNvPr id="1376" name="Text Box 97"/>
              <p:cNvSpPr txBox="1">
                <a:spLocks noChangeArrowheads="1"/>
              </p:cNvSpPr>
              <p:nvPr/>
            </p:nvSpPr>
            <p:spPr bwMode="auto">
              <a:xfrm>
                <a:off x="7254310" y="5904606"/>
                <a:ext cx="1896493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 - линии электропередач 110 кВт</a:t>
                </a:r>
              </a:p>
            </p:txBody>
          </p:sp>
          <p:cxnSp>
            <p:nvCxnSpPr>
              <p:cNvPr id="1377" name="Прямая соединительная линия 1376"/>
              <p:cNvCxnSpPr/>
              <p:nvPr/>
            </p:nvCxnSpPr>
            <p:spPr>
              <a:xfrm>
                <a:off x="6955007" y="5999758"/>
                <a:ext cx="275997" cy="0"/>
              </a:xfrm>
              <a:prstGeom prst="line">
                <a:avLst/>
              </a:prstGeom>
              <a:ln w="38100">
                <a:solidFill>
                  <a:schemeClr val="accent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378" name="Text Box 97"/>
              <p:cNvSpPr txBox="1">
                <a:spLocks noChangeArrowheads="1"/>
              </p:cNvSpPr>
              <p:nvPr/>
            </p:nvSpPr>
            <p:spPr bwMode="auto">
              <a:xfrm>
                <a:off x="7286006" y="6092783"/>
                <a:ext cx="1898652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127985" tIns="63994" rIns="127985" bIns="63994">
                <a:spAutoFit/>
              </a:bodyPr>
              <a:lstStyle>
                <a:lvl1pPr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1pPr>
                <a:lvl2pPr marL="742950" indent="-28575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2pPr>
                <a:lvl3pPr marL="11430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3pPr>
                <a:lvl4pPr marL="16002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4pPr>
                <a:lvl5pPr marL="20574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kern="0" dirty="0">
                    <a:solidFill>
                      <a:srgbClr val="000000"/>
                    </a:solidFill>
                    <a:latin typeface="Times New Roman" pitchFamily="18" charset="0"/>
                  </a:rPr>
                  <a:t>- </a:t>
                </a:r>
                <a:r>
                  <a:rPr lang="ru-RU" altLang="ru-RU" sz="675" dirty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rPr>
                  <a:t>протяженность ЛЭП/ТП (шт.)</a:t>
                </a:r>
              </a:p>
            </p:txBody>
          </p:sp>
        </p:grpSp>
        <p:sp>
          <p:nvSpPr>
            <p:cNvPr id="1366" name="Скругленный прямоугольник 1365"/>
            <p:cNvSpPr/>
            <p:nvPr/>
          </p:nvSpPr>
          <p:spPr>
            <a:xfrm>
              <a:off x="9661923" y="6214698"/>
              <a:ext cx="282820" cy="225201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675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60%</a:t>
              </a:r>
            </a:p>
          </p:txBody>
        </p:sp>
        <p:sp>
          <p:nvSpPr>
            <p:cNvPr id="1367" name="Text Box 97"/>
            <p:cNvSpPr txBox="1">
              <a:spLocks noChangeArrowheads="1"/>
            </p:cNvSpPr>
            <p:nvPr/>
          </p:nvSpPr>
          <p:spPr bwMode="auto">
            <a:xfrm>
              <a:off x="10113052" y="6153650"/>
              <a:ext cx="2046139" cy="35136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80200" tIns="40101" rIns="80200" bIns="40101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defTabSz="801689">
                <a:defRPr/>
              </a:pPr>
              <a:r>
                <a: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rPr>
                <a:t> - износ электроэнергетических систем </a:t>
              </a:r>
            </a:p>
          </p:txBody>
        </p:sp>
        <p:sp>
          <p:nvSpPr>
            <p:cNvPr id="1368" name="Прямоугольник 1367"/>
            <p:cNvSpPr/>
            <p:nvPr/>
          </p:nvSpPr>
          <p:spPr>
            <a:xfrm>
              <a:off x="9477456" y="5946998"/>
              <a:ext cx="658385" cy="197832"/>
            </a:xfrm>
            <a:prstGeom prst="rect">
              <a:avLst/>
            </a:prstGeom>
            <a:solidFill>
              <a:srgbClr val="92D050"/>
            </a:solidFill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lIns="68571" tIns="34286" rIns="68571" bIns="34286" anchor="ctr"/>
            <a:lstStyle/>
            <a:p>
              <a:pPr algn="ctr"/>
              <a:r>
                <a:rPr lang="ru-RU" sz="675" kern="0" dirty="0">
                  <a:solidFill>
                    <a:prstClr val="black"/>
                  </a:solidFill>
                  <a:cs typeface="Times New Roman" panose="02020603050405020304" pitchFamily="18" charset="0"/>
                </a:rPr>
                <a:t>19/330</a:t>
              </a:r>
            </a:p>
          </p:txBody>
        </p:sp>
        <p:sp>
          <p:nvSpPr>
            <p:cNvPr id="1369" name="Text Box 97"/>
            <p:cNvSpPr txBox="1">
              <a:spLocks noChangeArrowheads="1"/>
            </p:cNvSpPr>
            <p:nvPr/>
          </p:nvSpPr>
          <p:spPr bwMode="auto">
            <a:xfrm>
              <a:off x="10063858" y="5864760"/>
              <a:ext cx="1648083" cy="44305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73" tIns="63988" rIns="127973" bIns="63988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кол-во домов /населения</a:t>
              </a:r>
            </a:p>
          </p:txBody>
        </p:sp>
      </p:grpSp>
      <p:sp>
        <p:nvSpPr>
          <p:cNvPr id="1379" name="Text Box 97"/>
          <p:cNvSpPr txBox="1">
            <a:spLocks noChangeArrowheads="1"/>
          </p:cNvSpPr>
          <p:nvPr/>
        </p:nvSpPr>
        <p:spPr bwMode="auto">
          <a:xfrm>
            <a:off x="8651665" y="6604516"/>
            <a:ext cx="1506131" cy="20080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89" tIns="47996" rIns="95989" bIns="47996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675" b="0" kern="0" dirty="0">
                <a:solidFill>
                  <a:srgbClr val="000000"/>
                </a:solidFill>
                <a:cs typeface="Arial" panose="020B0604020202020204" pitchFamily="34" charset="0"/>
              </a:rPr>
              <a:t>- количество осадков, мм</a:t>
            </a:r>
          </a:p>
        </p:txBody>
      </p:sp>
      <p:sp>
        <p:nvSpPr>
          <p:cNvPr id="1380" name="TextBox 23"/>
          <p:cNvSpPr txBox="1"/>
          <p:nvPr/>
        </p:nvSpPr>
        <p:spPr>
          <a:xfrm>
            <a:off x="8270590" y="6627814"/>
            <a:ext cx="383894" cy="219291"/>
          </a:xfrm>
          <a:prstGeom prst="rect">
            <a:avLst/>
          </a:prstGeom>
          <a:solidFill>
            <a:srgbClr val="4F81BD">
              <a:lumMod val="75000"/>
            </a:srgbClr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25" kern="0" dirty="0">
                <a:solidFill>
                  <a:prstClr val="black"/>
                </a:solidFill>
              </a:rPr>
              <a:t>20</a:t>
            </a:r>
          </a:p>
        </p:txBody>
      </p:sp>
      <p:sp>
        <p:nvSpPr>
          <p:cNvPr id="1381" name="TextBox 23"/>
          <p:cNvSpPr txBox="1"/>
          <p:nvPr/>
        </p:nvSpPr>
        <p:spPr>
          <a:xfrm>
            <a:off x="8282179" y="6782376"/>
            <a:ext cx="372305" cy="219291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25" kern="0" dirty="0">
                <a:solidFill>
                  <a:prstClr val="black"/>
                </a:solidFill>
              </a:rPr>
              <a:t>3</a:t>
            </a:r>
          </a:p>
        </p:txBody>
      </p:sp>
      <p:sp>
        <p:nvSpPr>
          <p:cNvPr id="1382" name="Text Box 97"/>
          <p:cNvSpPr txBox="1">
            <a:spLocks noChangeArrowheads="1"/>
          </p:cNvSpPr>
          <p:nvPr/>
        </p:nvSpPr>
        <p:spPr bwMode="auto">
          <a:xfrm>
            <a:off x="8651665" y="6772475"/>
            <a:ext cx="1018906" cy="20080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89" tIns="47996" rIns="95989" bIns="47996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675" b="0" kern="0" dirty="0">
                <a:solidFill>
                  <a:srgbClr val="000000"/>
                </a:solidFill>
                <a:cs typeface="Arial" panose="020B0604020202020204" pitchFamily="34" charset="0"/>
              </a:rPr>
              <a:t>- порывы ветра, м/с</a:t>
            </a:r>
          </a:p>
        </p:txBody>
      </p:sp>
      <p:grpSp>
        <p:nvGrpSpPr>
          <p:cNvPr id="1383" name="Группа 629"/>
          <p:cNvGrpSpPr>
            <a:grpSpLocks/>
          </p:cNvGrpSpPr>
          <p:nvPr/>
        </p:nvGrpSpPr>
        <p:grpSpPr bwMode="auto">
          <a:xfrm>
            <a:off x="8390876" y="6988467"/>
            <a:ext cx="155099" cy="151307"/>
            <a:chOff x="142483" y="3760971"/>
            <a:chExt cx="346075" cy="386605"/>
          </a:xfrm>
        </p:grpSpPr>
        <p:sp>
          <p:nvSpPr>
            <p:cNvPr id="1384" name="Line 281"/>
            <p:cNvSpPr>
              <a:spLocks noChangeShapeType="1"/>
            </p:cNvSpPr>
            <p:nvPr/>
          </p:nvSpPr>
          <p:spPr bwMode="auto">
            <a:xfrm>
              <a:off x="203673" y="3847248"/>
              <a:ext cx="0" cy="30032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958830">
                <a:buClr>
                  <a:srgbClr val="000000"/>
                </a:buClr>
                <a:buSzPct val="100000"/>
                <a:defRPr/>
              </a:pPr>
              <a:endParaRPr lang="ru-RU" sz="6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</a:endParaRPr>
            </a:p>
          </p:txBody>
        </p:sp>
        <p:sp>
          <p:nvSpPr>
            <p:cNvPr id="1385" name="Freeform 285"/>
            <p:cNvSpPr>
              <a:spLocks/>
            </p:cNvSpPr>
            <p:nvPr/>
          </p:nvSpPr>
          <p:spPr bwMode="auto">
            <a:xfrm>
              <a:off x="198223" y="3795140"/>
              <a:ext cx="270456" cy="228326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958830">
                <a:defRPr/>
              </a:pPr>
              <a:endParaRPr lang="ru-RU" sz="60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</a:endParaRPr>
            </a:p>
          </p:txBody>
        </p:sp>
        <p:sp>
          <p:nvSpPr>
            <p:cNvPr id="1386" name="Text Box 286"/>
            <p:cNvSpPr txBox="1">
              <a:spLocks noChangeArrowheads="1"/>
            </p:cNvSpPr>
            <p:nvPr/>
          </p:nvSpPr>
          <p:spPr bwMode="auto">
            <a:xfrm>
              <a:off x="142483" y="3760971"/>
              <a:ext cx="346075" cy="33842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85450" tIns="42725" rIns="85450" bIns="42725">
              <a:spAutoFit/>
            </a:bodyPr>
            <a:lstStyle/>
            <a:p>
              <a:pPr algn="ctr" defTabSz="770733">
                <a:defRPr/>
              </a:pPr>
              <a:endParaRPr lang="ru-RU" sz="3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j-lt"/>
              </a:endParaRPr>
            </a:p>
          </p:txBody>
        </p:sp>
      </p:grpSp>
      <p:sp>
        <p:nvSpPr>
          <p:cNvPr id="1387" name="Text Box 97"/>
          <p:cNvSpPr txBox="1">
            <a:spLocks noChangeArrowheads="1"/>
          </p:cNvSpPr>
          <p:nvPr/>
        </p:nvSpPr>
        <p:spPr bwMode="auto">
          <a:xfrm>
            <a:off x="8611820" y="6940093"/>
            <a:ext cx="1716335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пожарно-спасательные формирования</a:t>
            </a:r>
          </a:p>
        </p:txBody>
      </p:sp>
      <p:grpSp>
        <p:nvGrpSpPr>
          <p:cNvPr id="1388" name="Group 316"/>
          <p:cNvGrpSpPr>
            <a:grpSpLocks/>
          </p:cNvGrpSpPr>
          <p:nvPr/>
        </p:nvGrpSpPr>
        <p:grpSpPr bwMode="auto">
          <a:xfrm>
            <a:off x="8379708" y="7164087"/>
            <a:ext cx="139927" cy="111367"/>
            <a:chOff x="4727" y="2506"/>
            <a:chExt cx="706" cy="1172"/>
          </a:xfrm>
        </p:grpSpPr>
        <p:sp>
          <p:nvSpPr>
            <p:cNvPr id="1389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07 h 135"/>
                <a:gd name="T2" fmla="*/ 0 w 139"/>
                <a:gd name="T3" fmla="*/ 73 h 135"/>
                <a:gd name="T4" fmla="*/ 5 w 139"/>
                <a:gd name="T5" fmla="*/ 73 h 135"/>
                <a:gd name="T6" fmla="*/ 5 w 139"/>
                <a:gd name="T7" fmla="*/ 37 h 135"/>
                <a:gd name="T8" fmla="*/ 10 w 139"/>
                <a:gd name="T9" fmla="*/ 37 h 135"/>
                <a:gd name="T10" fmla="*/ 10 w 139"/>
                <a:gd name="T11" fmla="*/ 0 h 135"/>
                <a:gd name="T12" fmla="*/ 15 w 139"/>
                <a:gd name="T13" fmla="*/ 0 h 135"/>
                <a:gd name="T14" fmla="*/ 15 w 139"/>
                <a:gd name="T15" fmla="*/ 107 h 135"/>
                <a:gd name="T16" fmla="*/ 0 w 139"/>
                <a:gd name="T17" fmla="*/ 107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90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971 h 1278"/>
                <a:gd name="T2" fmla="*/ 0 w 1946"/>
                <a:gd name="T3" fmla="*/ 78 h 1278"/>
                <a:gd name="T4" fmla="*/ 84 w 1946"/>
                <a:gd name="T5" fmla="*/ 78 h 1278"/>
                <a:gd name="T6" fmla="*/ 84 w 1946"/>
                <a:gd name="T7" fmla="*/ 71 h 1278"/>
                <a:gd name="T8" fmla="*/ 84 w 1946"/>
                <a:gd name="T9" fmla="*/ 62 h 1278"/>
                <a:gd name="T10" fmla="*/ 85 w 1946"/>
                <a:gd name="T11" fmla="*/ 55 h 1278"/>
                <a:gd name="T12" fmla="*/ 85 w 1946"/>
                <a:gd name="T13" fmla="*/ 48 h 1278"/>
                <a:gd name="T14" fmla="*/ 86 w 1946"/>
                <a:gd name="T15" fmla="*/ 42 h 1278"/>
                <a:gd name="T16" fmla="*/ 88 w 1946"/>
                <a:gd name="T17" fmla="*/ 35 h 1278"/>
                <a:gd name="T18" fmla="*/ 89 w 1946"/>
                <a:gd name="T19" fmla="*/ 29 h 1278"/>
                <a:gd name="T20" fmla="*/ 91 w 1946"/>
                <a:gd name="T21" fmla="*/ 23 h 1278"/>
                <a:gd name="T22" fmla="*/ 92 w 1946"/>
                <a:gd name="T23" fmla="*/ 18 h 1278"/>
                <a:gd name="T24" fmla="*/ 94 w 1946"/>
                <a:gd name="T25" fmla="*/ 14 h 1278"/>
                <a:gd name="T26" fmla="*/ 96 w 1946"/>
                <a:gd name="T27" fmla="*/ 10 h 1278"/>
                <a:gd name="T28" fmla="*/ 98 w 1946"/>
                <a:gd name="T29" fmla="*/ 6 h 1278"/>
                <a:gd name="T30" fmla="*/ 101 w 1946"/>
                <a:gd name="T31" fmla="*/ 3 h 1278"/>
                <a:gd name="T32" fmla="*/ 103 w 1946"/>
                <a:gd name="T33" fmla="*/ 3 h 1278"/>
                <a:gd name="T34" fmla="*/ 105 w 1946"/>
                <a:gd name="T35" fmla="*/ 0 h 1278"/>
                <a:gd name="T36" fmla="*/ 108 w 1946"/>
                <a:gd name="T37" fmla="*/ 0 h 1278"/>
                <a:gd name="T38" fmla="*/ 110 w 1946"/>
                <a:gd name="T39" fmla="*/ 0 h 1278"/>
                <a:gd name="T40" fmla="*/ 113 w 1946"/>
                <a:gd name="T41" fmla="*/ 3 h 1278"/>
                <a:gd name="T42" fmla="*/ 115 w 1946"/>
                <a:gd name="T43" fmla="*/ 3 h 1278"/>
                <a:gd name="T44" fmla="*/ 118 w 1946"/>
                <a:gd name="T45" fmla="*/ 6 h 1278"/>
                <a:gd name="T46" fmla="*/ 120 w 1946"/>
                <a:gd name="T47" fmla="*/ 10 h 1278"/>
                <a:gd name="T48" fmla="*/ 122 w 1946"/>
                <a:gd name="T49" fmla="*/ 14 h 1278"/>
                <a:gd name="T50" fmla="*/ 124 w 1946"/>
                <a:gd name="T51" fmla="*/ 18 h 1278"/>
                <a:gd name="T52" fmla="*/ 125 w 1946"/>
                <a:gd name="T53" fmla="*/ 23 h 1278"/>
                <a:gd name="T54" fmla="*/ 127 w 1946"/>
                <a:gd name="T55" fmla="*/ 29 h 1278"/>
                <a:gd name="T56" fmla="*/ 128 w 1946"/>
                <a:gd name="T57" fmla="*/ 35 h 1278"/>
                <a:gd name="T58" fmla="*/ 130 w 1946"/>
                <a:gd name="T59" fmla="*/ 42 h 1278"/>
                <a:gd name="T60" fmla="*/ 130 w 1946"/>
                <a:gd name="T61" fmla="*/ 48 h 1278"/>
                <a:gd name="T62" fmla="*/ 131 w 1946"/>
                <a:gd name="T63" fmla="*/ 55 h 1278"/>
                <a:gd name="T64" fmla="*/ 132 w 1946"/>
                <a:gd name="T65" fmla="*/ 62 h 1278"/>
                <a:gd name="T66" fmla="*/ 132 w 1946"/>
                <a:gd name="T67" fmla="*/ 71 h 1278"/>
                <a:gd name="T68" fmla="*/ 132 w 1946"/>
                <a:gd name="T69" fmla="*/ 78 h 1278"/>
                <a:gd name="T70" fmla="*/ 216 w 1946"/>
                <a:gd name="T71" fmla="*/ 78 h 1278"/>
                <a:gd name="T72" fmla="*/ 216 w 1946"/>
                <a:gd name="T73" fmla="*/ 970 h 1278"/>
                <a:gd name="T74" fmla="*/ 0 w 1946"/>
                <a:gd name="T75" fmla="*/ 971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91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92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93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94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95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96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97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98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99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00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01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02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03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04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05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06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48 w 440"/>
                <a:gd name="T1" fmla="*/ 78 h 102"/>
                <a:gd name="T2" fmla="*/ 48 w 440"/>
                <a:gd name="T3" fmla="*/ 70 h 102"/>
                <a:gd name="T4" fmla="*/ 48 w 440"/>
                <a:gd name="T5" fmla="*/ 63 h 102"/>
                <a:gd name="T6" fmla="*/ 47 w 440"/>
                <a:gd name="T7" fmla="*/ 55 h 102"/>
                <a:gd name="T8" fmla="*/ 46 w 440"/>
                <a:gd name="T9" fmla="*/ 49 h 102"/>
                <a:gd name="T10" fmla="*/ 45 w 440"/>
                <a:gd name="T11" fmla="*/ 42 h 102"/>
                <a:gd name="T12" fmla="*/ 44 w 440"/>
                <a:gd name="T13" fmla="*/ 35 h 102"/>
                <a:gd name="T14" fmla="*/ 43 w 440"/>
                <a:gd name="T15" fmla="*/ 29 h 102"/>
                <a:gd name="T16" fmla="*/ 41 w 440"/>
                <a:gd name="T17" fmla="*/ 23 h 102"/>
                <a:gd name="T18" fmla="*/ 39 w 440"/>
                <a:gd name="T19" fmla="*/ 18 h 102"/>
                <a:gd name="T20" fmla="*/ 38 w 440"/>
                <a:gd name="T21" fmla="*/ 14 h 102"/>
                <a:gd name="T22" fmla="*/ 36 w 440"/>
                <a:gd name="T23" fmla="*/ 10 h 102"/>
                <a:gd name="T24" fmla="*/ 34 w 440"/>
                <a:gd name="T25" fmla="*/ 6 h 102"/>
                <a:gd name="T26" fmla="*/ 32 w 440"/>
                <a:gd name="T27" fmla="*/ 3 h 102"/>
                <a:gd name="T28" fmla="*/ 29 w 440"/>
                <a:gd name="T29" fmla="*/ 3 h 102"/>
                <a:gd name="T30" fmla="*/ 27 w 440"/>
                <a:gd name="T31" fmla="*/ 0 h 102"/>
                <a:gd name="T32" fmla="*/ 24 w 440"/>
                <a:gd name="T33" fmla="*/ 0 h 102"/>
                <a:gd name="T34" fmla="*/ 22 w 440"/>
                <a:gd name="T35" fmla="*/ 0 h 102"/>
                <a:gd name="T36" fmla="*/ 19 w 440"/>
                <a:gd name="T37" fmla="*/ 3 h 102"/>
                <a:gd name="T38" fmla="*/ 17 w 440"/>
                <a:gd name="T39" fmla="*/ 3 h 102"/>
                <a:gd name="T40" fmla="*/ 15 w 440"/>
                <a:gd name="T41" fmla="*/ 6 h 102"/>
                <a:gd name="T42" fmla="*/ 13 w 440"/>
                <a:gd name="T43" fmla="*/ 10 h 102"/>
                <a:gd name="T44" fmla="*/ 11 w 440"/>
                <a:gd name="T45" fmla="*/ 14 h 102"/>
                <a:gd name="T46" fmla="*/ 9 w 440"/>
                <a:gd name="T47" fmla="*/ 18 h 102"/>
                <a:gd name="T48" fmla="*/ 7 w 440"/>
                <a:gd name="T49" fmla="*/ 23 h 102"/>
                <a:gd name="T50" fmla="*/ 6 w 440"/>
                <a:gd name="T51" fmla="*/ 29 h 102"/>
                <a:gd name="T52" fmla="*/ 4 w 440"/>
                <a:gd name="T53" fmla="*/ 35 h 102"/>
                <a:gd name="T54" fmla="*/ 3 w 440"/>
                <a:gd name="T55" fmla="*/ 42 h 102"/>
                <a:gd name="T56" fmla="*/ 2 w 440"/>
                <a:gd name="T57" fmla="*/ 49 h 102"/>
                <a:gd name="T58" fmla="*/ 1 w 440"/>
                <a:gd name="T59" fmla="*/ 55 h 102"/>
                <a:gd name="T60" fmla="*/ 0 w 440"/>
                <a:gd name="T61" fmla="*/ 63 h 102"/>
                <a:gd name="T62" fmla="*/ 0 w 440"/>
                <a:gd name="T63" fmla="*/ 70 h 102"/>
                <a:gd name="T64" fmla="*/ 0 w 440"/>
                <a:gd name="T65" fmla="*/ 78 h 102"/>
                <a:gd name="T66" fmla="*/ 48 w 440"/>
                <a:gd name="T67" fmla="*/ 78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07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100 w 1847"/>
                <a:gd name="T1" fmla="*/ 50 h 168"/>
                <a:gd name="T2" fmla="*/ 95 w 1847"/>
                <a:gd name="T3" fmla="*/ 53 h 168"/>
                <a:gd name="T4" fmla="*/ 91 w 1847"/>
                <a:gd name="T5" fmla="*/ 60 h 168"/>
                <a:gd name="T6" fmla="*/ 87 w 1847"/>
                <a:gd name="T7" fmla="*/ 68 h 168"/>
                <a:gd name="T8" fmla="*/ 84 w 1847"/>
                <a:gd name="T9" fmla="*/ 79 h 168"/>
                <a:gd name="T10" fmla="*/ 81 w 1847"/>
                <a:gd name="T11" fmla="*/ 92 h 168"/>
                <a:gd name="T12" fmla="*/ 79 w 1847"/>
                <a:gd name="T13" fmla="*/ 105 h 168"/>
                <a:gd name="T14" fmla="*/ 78 w 1847"/>
                <a:gd name="T15" fmla="*/ 121 h 168"/>
                <a:gd name="T16" fmla="*/ 0 w 1847"/>
                <a:gd name="T17" fmla="*/ 129 h 168"/>
                <a:gd name="T18" fmla="*/ 1 w 1847"/>
                <a:gd name="T19" fmla="*/ 88 h 168"/>
                <a:gd name="T20" fmla="*/ 6 w 1847"/>
                <a:gd name="T21" fmla="*/ 88 h 168"/>
                <a:gd name="T22" fmla="*/ 16 w 1847"/>
                <a:gd name="T23" fmla="*/ 88 h 168"/>
                <a:gd name="T24" fmla="*/ 28 w 1847"/>
                <a:gd name="T25" fmla="*/ 88 h 168"/>
                <a:gd name="T26" fmla="*/ 41 w 1847"/>
                <a:gd name="T27" fmla="*/ 88 h 168"/>
                <a:gd name="T28" fmla="*/ 54 w 1847"/>
                <a:gd name="T29" fmla="*/ 88 h 168"/>
                <a:gd name="T30" fmla="*/ 65 w 1847"/>
                <a:gd name="T31" fmla="*/ 88 h 168"/>
                <a:gd name="T32" fmla="*/ 71 w 1847"/>
                <a:gd name="T33" fmla="*/ 88 h 168"/>
                <a:gd name="T34" fmla="*/ 74 w 1847"/>
                <a:gd name="T35" fmla="*/ 80 h 168"/>
                <a:gd name="T36" fmla="*/ 76 w 1847"/>
                <a:gd name="T37" fmla="*/ 64 h 168"/>
                <a:gd name="T38" fmla="*/ 79 w 1847"/>
                <a:gd name="T39" fmla="*/ 47 h 168"/>
                <a:gd name="T40" fmla="*/ 83 w 1847"/>
                <a:gd name="T41" fmla="*/ 33 h 168"/>
                <a:gd name="T42" fmla="*/ 86 w 1847"/>
                <a:gd name="T43" fmla="*/ 21 h 168"/>
                <a:gd name="T44" fmla="*/ 91 w 1847"/>
                <a:gd name="T45" fmla="*/ 10 h 168"/>
                <a:gd name="T46" fmla="*/ 95 w 1847"/>
                <a:gd name="T47" fmla="*/ 4 h 168"/>
                <a:gd name="T48" fmla="*/ 100 w 1847"/>
                <a:gd name="T49" fmla="*/ 1 h 168"/>
                <a:gd name="T50" fmla="*/ 105 w 1847"/>
                <a:gd name="T51" fmla="*/ 1 h 168"/>
                <a:gd name="T52" fmla="*/ 110 w 1847"/>
                <a:gd name="T53" fmla="*/ 4 h 168"/>
                <a:gd name="T54" fmla="*/ 114 w 1847"/>
                <a:gd name="T55" fmla="*/ 10 h 168"/>
                <a:gd name="T56" fmla="*/ 119 w 1847"/>
                <a:gd name="T57" fmla="*/ 21 h 168"/>
                <a:gd name="T58" fmla="*/ 123 w 1847"/>
                <a:gd name="T59" fmla="*/ 33 h 168"/>
                <a:gd name="T60" fmla="*/ 126 w 1847"/>
                <a:gd name="T61" fmla="*/ 47 h 168"/>
                <a:gd name="T62" fmla="*/ 129 w 1847"/>
                <a:gd name="T63" fmla="*/ 64 h 168"/>
                <a:gd name="T64" fmla="*/ 131 w 1847"/>
                <a:gd name="T65" fmla="*/ 80 h 168"/>
                <a:gd name="T66" fmla="*/ 134 w 1847"/>
                <a:gd name="T67" fmla="*/ 88 h 168"/>
                <a:gd name="T68" fmla="*/ 140 w 1847"/>
                <a:gd name="T69" fmla="*/ 88 h 168"/>
                <a:gd name="T70" fmla="*/ 151 w 1847"/>
                <a:gd name="T71" fmla="*/ 88 h 168"/>
                <a:gd name="T72" fmla="*/ 163 w 1847"/>
                <a:gd name="T73" fmla="*/ 88 h 168"/>
                <a:gd name="T74" fmla="*/ 176 w 1847"/>
                <a:gd name="T75" fmla="*/ 88 h 168"/>
                <a:gd name="T76" fmla="*/ 189 w 1847"/>
                <a:gd name="T77" fmla="*/ 88 h 168"/>
                <a:gd name="T78" fmla="*/ 198 w 1847"/>
                <a:gd name="T79" fmla="*/ 88 h 168"/>
                <a:gd name="T80" fmla="*/ 204 w 1847"/>
                <a:gd name="T81" fmla="*/ 88 h 168"/>
                <a:gd name="T82" fmla="*/ 205 w 1847"/>
                <a:gd name="T83" fmla="*/ 129 h 168"/>
                <a:gd name="T84" fmla="*/ 127 w 1847"/>
                <a:gd name="T85" fmla="*/ 121 h 168"/>
                <a:gd name="T86" fmla="*/ 126 w 1847"/>
                <a:gd name="T87" fmla="*/ 105 h 168"/>
                <a:gd name="T88" fmla="*/ 124 w 1847"/>
                <a:gd name="T89" fmla="*/ 92 h 168"/>
                <a:gd name="T90" fmla="*/ 121 w 1847"/>
                <a:gd name="T91" fmla="*/ 79 h 168"/>
                <a:gd name="T92" fmla="*/ 118 w 1847"/>
                <a:gd name="T93" fmla="*/ 68 h 168"/>
                <a:gd name="T94" fmla="*/ 114 w 1847"/>
                <a:gd name="T95" fmla="*/ 60 h 168"/>
                <a:gd name="T96" fmla="*/ 110 w 1847"/>
                <a:gd name="T97" fmla="*/ 53 h 168"/>
                <a:gd name="T98" fmla="*/ 105 w 1847"/>
                <a:gd name="T99" fmla="*/ 50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08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09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10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11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12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13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14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15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16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17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18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19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20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21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22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23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24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25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26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27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28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29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30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31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32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33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34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35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36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37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38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39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40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41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42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43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21 w 216"/>
                <a:gd name="T1" fmla="*/ 163 h 373"/>
                <a:gd name="T2" fmla="*/ 3 w 216"/>
                <a:gd name="T3" fmla="*/ 163 h 373"/>
                <a:gd name="T4" fmla="*/ 3 w 216"/>
                <a:gd name="T5" fmla="*/ 260 h 373"/>
                <a:gd name="T6" fmla="*/ 21 w 216"/>
                <a:gd name="T7" fmla="*/ 260 h 373"/>
                <a:gd name="T8" fmla="*/ 24 w 216"/>
                <a:gd name="T9" fmla="*/ 281 h 373"/>
                <a:gd name="T10" fmla="*/ 0 w 216"/>
                <a:gd name="T11" fmla="*/ 281 h 373"/>
                <a:gd name="T12" fmla="*/ 0 w 216"/>
                <a:gd name="T13" fmla="*/ 0 h 373"/>
                <a:gd name="T14" fmla="*/ 24 w 216"/>
                <a:gd name="T15" fmla="*/ 0 h 373"/>
                <a:gd name="T16" fmla="*/ 21 w 216"/>
                <a:gd name="T17" fmla="*/ 22 h 373"/>
                <a:gd name="T18" fmla="*/ 3 w 216"/>
                <a:gd name="T19" fmla="*/ 22 h 373"/>
                <a:gd name="T20" fmla="*/ 3 w 216"/>
                <a:gd name="T21" fmla="*/ 129 h 373"/>
                <a:gd name="T22" fmla="*/ 21 w 216"/>
                <a:gd name="T23" fmla="*/ 129 h 373"/>
                <a:gd name="T24" fmla="*/ 21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44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45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46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47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21 w 216"/>
                <a:gd name="T1" fmla="*/ 165 h 372"/>
                <a:gd name="T2" fmla="*/ 3 w 216"/>
                <a:gd name="T3" fmla="*/ 165 h 372"/>
                <a:gd name="T4" fmla="*/ 3 w 216"/>
                <a:gd name="T5" fmla="*/ 260 h 372"/>
                <a:gd name="T6" fmla="*/ 21 w 216"/>
                <a:gd name="T7" fmla="*/ 260 h 372"/>
                <a:gd name="T8" fmla="*/ 24 w 216"/>
                <a:gd name="T9" fmla="*/ 282 h 372"/>
                <a:gd name="T10" fmla="*/ 0 w 216"/>
                <a:gd name="T11" fmla="*/ 282 h 372"/>
                <a:gd name="T12" fmla="*/ 0 w 216"/>
                <a:gd name="T13" fmla="*/ 0 h 372"/>
                <a:gd name="T14" fmla="*/ 24 w 216"/>
                <a:gd name="T15" fmla="*/ 0 h 372"/>
                <a:gd name="T16" fmla="*/ 21 w 216"/>
                <a:gd name="T17" fmla="*/ 21 h 372"/>
                <a:gd name="T18" fmla="*/ 3 w 216"/>
                <a:gd name="T19" fmla="*/ 21 h 372"/>
                <a:gd name="T20" fmla="*/ 3 w 216"/>
                <a:gd name="T21" fmla="*/ 130 h 372"/>
                <a:gd name="T22" fmla="*/ 21 w 216"/>
                <a:gd name="T23" fmla="*/ 130 h 372"/>
                <a:gd name="T24" fmla="*/ 21 w 216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48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49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21 w 217"/>
                <a:gd name="T1" fmla="*/ 165 h 372"/>
                <a:gd name="T2" fmla="*/ 3 w 217"/>
                <a:gd name="T3" fmla="*/ 165 h 372"/>
                <a:gd name="T4" fmla="*/ 3 w 217"/>
                <a:gd name="T5" fmla="*/ 260 h 372"/>
                <a:gd name="T6" fmla="*/ 21 w 217"/>
                <a:gd name="T7" fmla="*/ 260 h 372"/>
                <a:gd name="T8" fmla="*/ 24 w 217"/>
                <a:gd name="T9" fmla="*/ 282 h 372"/>
                <a:gd name="T10" fmla="*/ 0 w 217"/>
                <a:gd name="T11" fmla="*/ 282 h 372"/>
                <a:gd name="T12" fmla="*/ 0 w 217"/>
                <a:gd name="T13" fmla="*/ 0 h 372"/>
                <a:gd name="T14" fmla="*/ 24 w 217"/>
                <a:gd name="T15" fmla="*/ 0 h 372"/>
                <a:gd name="T16" fmla="*/ 21 w 217"/>
                <a:gd name="T17" fmla="*/ 21 h 372"/>
                <a:gd name="T18" fmla="*/ 3 w 217"/>
                <a:gd name="T19" fmla="*/ 21 h 372"/>
                <a:gd name="T20" fmla="*/ 3 w 217"/>
                <a:gd name="T21" fmla="*/ 130 h 372"/>
                <a:gd name="T22" fmla="*/ 21 w 217"/>
                <a:gd name="T23" fmla="*/ 130 h 372"/>
                <a:gd name="T24" fmla="*/ 21 w 217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50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51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52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53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3 w 216"/>
                <a:gd name="T1" fmla="*/ 163 h 373"/>
                <a:gd name="T2" fmla="*/ 20 w 216"/>
                <a:gd name="T3" fmla="*/ 163 h 373"/>
                <a:gd name="T4" fmla="*/ 20 w 216"/>
                <a:gd name="T5" fmla="*/ 260 h 373"/>
                <a:gd name="T6" fmla="*/ 3 w 216"/>
                <a:gd name="T7" fmla="*/ 260 h 373"/>
                <a:gd name="T8" fmla="*/ 0 w 216"/>
                <a:gd name="T9" fmla="*/ 281 h 373"/>
                <a:gd name="T10" fmla="*/ 23 w 216"/>
                <a:gd name="T11" fmla="*/ 281 h 373"/>
                <a:gd name="T12" fmla="*/ 23 w 216"/>
                <a:gd name="T13" fmla="*/ 0 h 373"/>
                <a:gd name="T14" fmla="*/ 0 w 216"/>
                <a:gd name="T15" fmla="*/ 0 h 373"/>
                <a:gd name="T16" fmla="*/ 3 w 216"/>
                <a:gd name="T17" fmla="*/ 22 h 373"/>
                <a:gd name="T18" fmla="*/ 20 w 216"/>
                <a:gd name="T19" fmla="*/ 22 h 373"/>
                <a:gd name="T20" fmla="*/ 20 w 216"/>
                <a:gd name="T21" fmla="*/ 129 h 373"/>
                <a:gd name="T22" fmla="*/ 3 w 216"/>
                <a:gd name="T23" fmla="*/ 129 h 373"/>
                <a:gd name="T24" fmla="*/ 3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54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55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56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57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58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3 w 215"/>
                <a:gd name="T1" fmla="*/ 165 h 372"/>
                <a:gd name="T2" fmla="*/ 21 w 215"/>
                <a:gd name="T3" fmla="*/ 165 h 372"/>
                <a:gd name="T4" fmla="*/ 21 w 215"/>
                <a:gd name="T5" fmla="*/ 260 h 372"/>
                <a:gd name="T6" fmla="*/ 3 w 215"/>
                <a:gd name="T7" fmla="*/ 260 h 372"/>
                <a:gd name="T8" fmla="*/ 0 w 215"/>
                <a:gd name="T9" fmla="*/ 282 h 372"/>
                <a:gd name="T10" fmla="*/ 24 w 215"/>
                <a:gd name="T11" fmla="*/ 282 h 372"/>
                <a:gd name="T12" fmla="*/ 24 w 215"/>
                <a:gd name="T13" fmla="*/ 0 h 372"/>
                <a:gd name="T14" fmla="*/ 0 w 215"/>
                <a:gd name="T15" fmla="*/ 0 h 372"/>
                <a:gd name="T16" fmla="*/ 3 w 215"/>
                <a:gd name="T17" fmla="*/ 21 h 372"/>
                <a:gd name="T18" fmla="*/ 21 w 215"/>
                <a:gd name="T19" fmla="*/ 21 h 372"/>
                <a:gd name="T20" fmla="*/ 21 w 215"/>
                <a:gd name="T21" fmla="*/ 130 h 372"/>
                <a:gd name="T22" fmla="*/ 3 w 215"/>
                <a:gd name="T23" fmla="*/ 130 h 372"/>
                <a:gd name="T24" fmla="*/ 3 w 215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59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60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61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62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63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64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65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66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2 w 37"/>
                <a:gd name="T1" fmla="*/ 36 h 38"/>
                <a:gd name="T2" fmla="*/ 3 w 37"/>
                <a:gd name="T3" fmla="*/ 34 h 38"/>
                <a:gd name="T4" fmla="*/ 3 w 37"/>
                <a:gd name="T5" fmla="*/ 30 h 38"/>
                <a:gd name="T6" fmla="*/ 4 w 37"/>
                <a:gd name="T7" fmla="*/ 23 h 38"/>
                <a:gd name="T8" fmla="*/ 4 w 37"/>
                <a:gd name="T9" fmla="*/ 19 h 38"/>
                <a:gd name="T10" fmla="*/ 4 w 37"/>
                <a:gd name="T11" fmla="*/ 12 h 38"/>
                <a:gd name="T12" fmla="*/ 3 w 37"/>
                <a:gd name="T13" fmla="*/ 5 h 38"/>
                <a:gd name="T14" fmla="*/ 3 w 37"/>
                <a:gd name="T15" fmla="*/ 1 h 38"/>
                <a:gd name="T16" fmla="*/ 2 w 37"/>
                <a:gd name="T17" fmla="*/ 0 h 38"/>
                <a:gd name="T18" fmla="*/ 1 w 37"/>
                <a:gd name="T19" fmla="*/ 1 h 38"/>
                <a:gd name="T20" fmla="*/ 1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23 h 38"/>
                <a:gd name="T28" fmla="*/ 1 w 37"/>
                <a:gd name="T29" fmla="*/ 30 h 38"/>
                <a:gd name="T30" fmla="*/ 1 w 37"/>
                <a:gd name="T31" fmla="*/ 34 h 38"/>
                <a:gd name="T32" fmla="*/ 2 w 37"/>
                <a:gd name="T33" fmla="*/ 36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</p:grpSp>
      <p:sp>
        <p:nvSpPr>
          <p:cNvPr id="1467" name="Text Box 97"/>
          <p:cNvSpPr txBox="1">
            <a:spLocks noChangeArrowheads="1"/>
          </p:cNvSpPr>
          <p:nvPr/>
        </p:nvSpPr>
        <p:spPr bwMode="auto">
          <a:xfrm>
            <a:off x="8597018" y="7104818"/>
            <a:ext cx="1396058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социально-значимый объект</a:t>
            </a:r>
          </a:p>
        </p:txBody>
      </p:sp>
      <p:grpSp>
        <p:nvGrpSpPr>
          <p:cNvPr id="1468" name="Группа 119"/>
          <p:cNvGrpSpPr>
            <a:grpSpLocks/>
          </p:cNvGrpSpPr>
          <p:nvPr/>
        </p:nvGrpSpPr>
        <p:grpSpPr bwMode="auto">
          <a:xfrm>
            <a:off x="8390834" y="7298870"/>
            <a:ext cx="117979" cy="105169"/>
            <a:chOff x="214313" y="8958263"/>
            <a:chExt cx="642937" cy="500062"/>
          </a:xfrm>
        </p:grpSpPr>
        <p:sp>
          <p:nvSpPr>
            <p:cNvPr id="1469" name="Прямоугольник 15"/>
            <p:cNvSpPr>
              <a:spLocks noChangeArrowheads="1"/>
            </p:cNvSpPr>
            <p:nvPr/>
          </p:nvSpPr>
          <p:spPr bwMode="auto">
            <a:xfrm>
              <a:off x="214313" y="9172575"/>
              <a:ext cx="642937" cy="285750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958055"/>
              <a:endParaRPr lang="ru-RU" sz="600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470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2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958055"/>
              <a:endParaRPr lang="ru-RU" sz="600" dirty="0"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1471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1472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  <p:cxnSp>
            <p:nvCxnSpPr>
              <p:cNvPr id="1473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</p:grpSp>
      </p:grpSp>
      <p:sp>
        <p:nvSpPr>
          <p:cNvPr id="1474" name="Text Box 97"/>
          <p:cNvSpPr txBox="1">
            <a:spLocks noChangeArrowheads="1"/>
          </p:cNvSpPr>
          <p:nvPr/>
        </p:nvSpPr>
        <p:spPr bwMode="auto">
          <a:xfrm>
            <a:off x="8592707" y="7243661"/>
            <a:ext cx="1373860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больница</a:t>
            </a:r>
          </a:p>
        </p:txBody>
      </p:sp>
      <p:sp>
        <p:nvSpPr>
          <p:cNvPr id="1247" name="TextBox 1246"/>
          <p:cNvSpPr txBox="1"/>
          <p:nvPr/>
        </p:nvSpPr>
        <p:spPr>
          <a:xfrm>
            <a:off x="-6289" y="7657475"/>
            <a:ext cx="1847305" cy="540166"/>
          </a:xfrm>
          <a:prstGeom prst="rect">
            <a:avLst/>
          </a:prstGeom>
          <a:solidFill>
            <a:schemeClr val="bg1">
              <a:alpha val="85000"/>
            </a:schemeClr>
          </a:solidFill>
          <a:ln>
            <a:solidFill>
              <a:schemeClr val="tx1"/>
            </a:solidFill>
          </a:ln>
        </p:spPr>
        <p:txBody>
          <a:bodyPr wrap="square" lIns="77739" tIns="38871" rIns="77739" bIns="38871" rtlCol="0">
            <a:spAutoFit/>
          </a:bodyPr>
          <a:lstStyle/>
          <a:p>
            <a:r>
              <a:rPr lang="ru-RU" sz="6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17:00 15.10.2021</a:t>
            </a:r>
            <a:endParaRPr lang="ru-RU" sz="6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исп. ЦУКС ГУ МЧС по Ленинградской области</a:t>
            </a:r>
          </a:p>
          <a:p>
            <a:r>
              <a:rPr lang="ru-RU" altLang="ru-RU" sz="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 9 </a:t>
            </a:r>
            <a:r>
              <a:rPr lang="ru-RU" altLang="ru-RU" sz="6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Михеева В.В.</a:t>
            </a:r>
            <a:endParaRPr lang="ru-RU" sz="6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тел. 3930-1251</a:t>
            </a:r>
          </a:p>
          <a:p>
            <a:r>
              <a:rPr lang="ru-RU" sz="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использовались: АИУС РСЧС</a:t>
            </a:r>
          </a:p>
        </p:txBody>
      </p:sp>
    </p:spTree>
    <p:extLst>
      <p:ext uri="{BB962C8B-B14F-4D97-AF65-F5344CB8AC3E}">
        <p14:creationId xmlns:p14="http://schemas.microsoft.com/office/powerpoint/2010/main" val="28563876"/>
      </p:ext>
    </p:extLst>
  </p:cSld>
  <p:clrMapOvr>
    <a:masterClrMapping/>
  </p:clrMapOvr>
  <p:transition spd="slow" advClick="0" advTm="3000"/>
  <p:timing>
    <p:tnLst>
      <p:par>
        <p:cTn id="1" dur="indefinite" restart="never" nodeType="tmRoot"/>
      </p:par>
    </p:tnLst>
  </p:timing>
</p:sld>
</file>

<file path=ppt/theme/theme1.xml><?xml version="1.0" encoding="utf-8"?>
<a:theme xmlns:a="http://schemas.openxmlformats.org/drawingml/2006/main" name="Тема Office">
  <a:themeElements>
    <a:clrScheme name="Тема 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Тема 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Тема 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Тема Office">
  <a:themeElements>
    <a:clrScheme name="Стандартная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Стандартная">
      <a:majorFont>
        <a:latin typeface="Calibri Light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Стандартная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.xml><?xml version="1.0" encoding="utf-8"?>
<a:theme xmlns:a="http://schemas.openxmlformats.org/drawingml/2006/main" name="Тема Office">
  <a:themeElements>
    <a:clrScheme name="Стандартная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Стандартная">
      <a:majorFont>
        <a:latin typeface="Calibri Light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Стандартная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emplate>Office Theme</Template>
  <TotalTime>572673</TotalTime>
  <Words>2961</Words>
  <Application>Microsoft Office PowerPoint</Application>
  <PresentationFormat>Произвольный</PresentationFormat>
  <Paragraphs>858</Paragraphs>
  <Slides>25</Slides>
  <Notes>0</Notes>
  <HiddenSlides>0</HiddenSlides>
  <MMClips>0</MMClips>
  <ScaleCrop>false</ScaleCrop>
  <HeadingPairs>
    <vt:vector size="6" baseType="variant">
      <vt:variant>
        <vt:lpstr>Использованные шрифты</vt:lpstr>
      </vt:variant>
      <vt:variant>
        <vt:i4>5</vt:i4>
      </vt:variant>
      <vt:variant>
        <vt:lpstr>Тема</vt:lpstr>
      </vt:variant>
      <vt:variant>
        <vt:i4>1</vt:i4>
      </vt:variant>
      <vt:variant>
        <vt:lpstr>Заголовки слайдов</vt:lpstr>
      </vt:variant>
      <vt:variant>
        <vt:i4>25</vt:i4>
      </vt:variant>
    </vt:vector>
  </HeadingPairs>
  <TitlesOfParts>
    <vt:vector size="31" baseType="lpstr">
      <vt:lpstr>Arial Unicode MS</vt:lpstr>
      <vt:lpstr>Arial</vt:lpstr>
      <vt:lpstr>Calibri</vt:lpstr>
      <vt:lpstr>Calibri Light</vt:lpstr>
      <vt:lpstr>Times New Roman</vt:lpstr>
      <vt:lpstr>Тема Office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</vt:vector>
  </TitlesOfParts>
  <Company>SPecialiST RePack</Company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ДОКЛАД  СПЕЦИАЛИСТА АРМ №32 ПО ИНФОРМАЦИОННЫМ СИСТЕМАМ</dc:title>
  <dc:creator>ARM32</dc:creator>
  <cp:lastModifiedBy>Мониторинг-2</cp:lastModifiedBy>
  <cp:revision>25492</cp:revision>
  <cp:lastPrinted>2020-11-25T09:39:56Z</cp:lastPrinted>
  <dcterms:created xsi:type="dcterms:W3CDTF">2014-09-08T13:21:12Z</dcterms:created>
  <dcterms:modified xsi:type="dcterms:W3CDTF">2021-10-15T12:47:47Z</dcterms:modified>
</cp:coreProperties>
</file>