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5"/>
  </p:notesMasterIdLst>
  <p:handoutMasterIdLst>
    <p:handoutMasterId r:id="rId6"/>
  </p:handoutMasterIdLst>
  <p:sldIdLst>
    <p:sldId id="6432" r:id="rId2"/>
    <p:sldId id="6434" r:id="rId3"/>
    <p:sldId id="6437" r:id="rId4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2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544" y="836018"/>
            <a:ext cx="1756284" cy="1159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" y="858406"/>
            <a:ext cx="1755811" cy="1137317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5628069" y="2421702"/>
            <a:ext cx="3515932" cy="46912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ночью и утром 31.10 в отдельных районах Ленобласти местами ожидается туман.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53037" y="606733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ТУМАНА </a:t>
            </a:r>
          </a:p>
          <a:p>
            <a:r>
              <a:rPr lang="ru-RU" sz="700" dirty="0" smtClean="0"/>
              <a:t>31.10.2020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845691" y="603436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ВИДИМОСТИ</a:t>
            </a:r>
            <a:endParaRPr lang="ru-RU" sz="700" dirty="0"/>
          </a:p>
          <a:p>
            <a:r>
              <a:rPr lang="ru-RU" sz="700" dirty="0" smtClean="0"/>
              <a:t>31.10.2020</a:t>
            </a:r>
            <a:endParaRPr lang="ru-RU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2117970" y="1265903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454" name="TextBox 453"/>
          <p:cNvSpPr txBox="1"/>
          <p:nvPr/>
        </p:nvSpPr>
        <p:spPr>
          <a:xfrm>
            <a:off x="357647" y="130147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30" name="TextBox 29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13:00 30.10.2020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433" y="3819981"/>
            <a:ext cx="1846907" cy="10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5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31.10.2020)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9107" y="709449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532" y="940889"/>
            <a:ext cx="1943313" cy="11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31.10.2020)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36" y="549510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65089" y="4335587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69" y="763472"/>
            <a:ext cx="2103150" cy="12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446027</TotalTime>
  <Words>338</Words>
  <Application>Microsoft Office PowerPoint</Application>
  <PresentationFormat>Экран (16:9)</PresentationFormat>
  <Paragraphs>113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20999</cp:revision>
  <cp:lastPrinted>2020-02-16T19:35:20Z</cp:lastPrinted>
  <dcterms:created xsi:type="dcterms:W3CDTF">2014-09-08T13:21:12Z</dcterms:created>
  <dcterms:modified xsi:type="dcterms:W3CDTF">2020-10-30T10:04:00Z</dcterms:modified>
</cp:coreProperties>
</file>