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notesMasterIdLst>
    <p:notesMasterId r:id="rId5"/>
  </p:notesMasterIdLst>
  <p:handoutMasterIdLst>
    <p:handoutMasterId r:id="rId6"/>
  </p:handoutMasterIdLst>
  <p:sldIdLst>
    <p:sldId id="6455" r:id="rId2"/>
    <p:sldId id="6452" r:id="rId3"/>
    <p:sldId id="6449" r:id="rId4"/>
  </p:sldIdLst>
  <p:sldSz cx="9144000" cy="5143500" type="screen16x9"/>
  <p:notesSz cx="9944100" cy="6805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Ленинградская" id="{F4F7ACB0-3695-4D41-8488-863A12FA4A03}">
          <p14:sldIdLst>
            <p14:sldId id="6455"/>
            <p14:sldId id="6452"/>
            <p14:sldId id="6449"/>
          </p14:sldIdLst>
        </p14:section>
      </p14:sectionLst>
    </p:ext>
    <p:ext uri="{EFAFB233-063F-42B5-8137-9DF3F51BA10A}">
      <p15:sldGuideLst xmlns:p15="http://schemas.microsoft.com/office/powerpoint/2012/main">
        <p15:guide id="2" pos="2880">
          <p15:clr>
            <a:srgbClr val="A4A3A4"/>
          </p15:clr>
        </p15:guide>
        <p15:guide id="3" orient="horz" pos="2137" userDrawn="1">
          <p15:clr>
            <a:srgbClr val="A4A3A4"/>
          </p15:clr>
        </p15:guide>
        <p15:guide id="4" orient="horz" pos="160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M32" initials="A" lastIdx="1" clrIdx="0">
    <p:extLst/>
  </p:cmAuthor>
  <p:cmAuthor id="2" name="User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CCFFCC"/>
    <a:srgbClr val="5E96C3"/>
    <a:srgbClr val="7EB7E3"/>
    <a:srgbClr val="99CCFF"/>
    <a:srgbClr val="6699FF"/>
    <a:srgbClr val="3366FF"/>
    <a:srgbClr val="060BD8"/>
    <a:srgbClr val="181DF8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6552" autoAdjust="0"/>
  </p:normalViewPr>
  <p:slideViewPr>
    <p:cSldViewPr snapToGrid="0">
      <p:cViewPr varScale="1">
        <p:scale>
          <a:sx n="148" d="100"/>
          <a:sy n="148" d="100"/>
        </p:scale>
        <p:origin x="666" y="114"/>
      </p:cViewPr>
      <p:guideLst>
        <p:guide pos="2880"/>
        <p:guide orient="horz" pos="2137"/>
        <p:guide orient="horz" pos="16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120" d="100"/>
          <a:sy n="120" d="100"/>
        </p:scale>
        <p:origin x="11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17" y="120"/>
            <a:ext cx="4309407" cy="340915"/>
          </a:xfrm>
          <a:prstGeom prst="rect">
            <a:avLst/>
          </a:prstGeom>
        </p:spPr>
        <p:txBody>
          <a:bodyPr vert="horz" lIns="88119" tIns="44054" rIns="88119" bIns="44054" rtlCol="0"/>
          <a:lstStyle>
            <a:lvl1pPr algn="l">
              <a:defRPr sz="11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2580" y="120"/>
            <a:ext cx="4309407" cy="340915"/>
          </a:xfrm>
          <a:prstGeom prst="rect">
            <a:avLst/>
          </a:prstGeom>
        </p:spPr>
        <p:txBody>
          <a:bodyPr vert="horz" lIns="88119" tIns="44054" rIns="88119" bIns="44054" rtlCol="0"/>
          <a:lstStyle>
            <a:lvl1pPr algn="r">
              <a:defRPr sz="1100"/>
            </a:lvl1pPr>
          </a:lstStyle>
          <a:p>
            <a:fld id="{2CAE2469-05AA-4EAD-ADCF-345832F5635C}" type="datetimeFigureOut">
              <a:rPr lang="ru-RU" smtClean="0"/>
              <a:pPr/>
              <a:t>06.11.2020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17" y="6464725"/>
            <a:ext cx="4309407" cy="340913"/>
          </a:xfrm>
          <a:prstGeom prst="rect">
            <a:avLst/>
          </a:prstGeom>
        </p:spPr>
        <p:txBody>
          <a:bodyPr vert="horz" lIns="88119" tIns="44054" rIns="88119" bIns="44054" rtlCol="0" anchor="b"/>
          <a:lstStyle>
            <a:lvl1pPr algn="l">
              <a:defRPr sz="11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2580" y="6464725"/>
            <a:ext cx="4309407" cy="340913"/>
          </a:xfrm>
          <a:prstGeom prst="rect">
            <a:avLst/>
          </a:prstGeom>
        </p:spPr>
        <p:txBody>
          <a:bodyPr vert="horz" lIns="88119" tIns="44054" rIns="88119" bIns="44054" rtlCol="0" anchor="b"/>
          <a:lstStyle>
            <a:lvl1pPr algn="r">
              <a:defRPr sz="1100"/>
            </a:lvl1pPr>
          </a:lstStyle>
          <a:p>
            <a:fld id="{0FAB2133-15B0-4EFE-BC30-805BCBD475C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822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17" y="47"/>
            <a:ext cx="4309109" cy="341463"/>
          </a:xfrm>
          <a:prstGeom prst="rect">
            <a:avLst/>
          </a:prstGeom>
        </p:spPr>
        <p:txBody>
          <a:bodyPr vert="horz" lIns="95415" tIns="47707" rIns="95415" bIns="47707" rtlCol="0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2807" y="47"/>
            <a:ext cx="4309109" cy="341463"/>
          </a:xfrm>
          <a:prstGeom prst="rect">
            <a:avLst/>
          </a:prstGeom>
        </p:spPr>
        <p:txBody>
          <a:bodyPr vert="horz" lIns="95415" tIns="47707" rIns="95415" bIns="47707" rtlCol="0"/>
          <a:lstStyle>
            <a:lvl1pPr algn="r">
              <a:defRPr sz="1300"/>
            </a:lvl1pPr>
          </a:lstStyle>
          <a:p>
            <a:fld id="{0060E01D-5EF3-45B4-8D72-A960D6489AA6}" type="datetimeFigureOut">
              <a:rPr lang="ru-RU" smtClean="0"/>
              <a:pPr/>
              <a:t>06.11.2020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32113" y="850900"/>
            <a:ext cx="4079875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15" tIns="47707" rIns="95415" bIns="47707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530" y="3275221"/>
            <a:ext cx="7955279" cy="2679710"/>
          </a:xfrm>
          <a:prstGeom prst="rect">
            <a:avLst/>
          </a:prstGeom>
        </p:spPr>
        <p:txBody>
          <a:bodyPr vert="horz" lIns="95415" tIns="47707" rIns="95415" bIns="4770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17" y="6464256"/>
            <a:ext cx="4309109" cy="341461"/>
          </a:xfrm>
          <a:prstGeom prst="rect">
            <a:avLst/>
          </a:prstGeom>
        </p:spPr>
        <p:txBody>
          <a:bodyPr vert="horz" lIns="95415" tIns="47707" rIns="95415" bIns="47707" rtlCol="0" anchor="b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2807" y="6464256"/>
            <a:ext cx="4309109" cy="341461"/>
          </a:xfrm>
          <a:prstGeom prst="rect">
            <a:avLst/>
          </a:prstGeom>
        </p:spPr>
        <p:txBody>
          <a:bodyPr vert="horz" lIns="95415" tIns="47707" rIns="95415" bIns="47707" rtlCol="0" anchor="b"/>
          <a:lstStyle>
            <a:lvl1pPr algn="r">
              <a:defRPr sz="1300"/>
            </a:lvl1pPr>
          </a:lstStyle>
          <a:p>
            <a:fld id="{B02A437B-EFF4-43AF-8D02-B1E280ECFFA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4388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06.11.2020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157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06.11.2020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919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06.11.2020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4437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06.11.2020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8471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06.11.2020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3375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06.11.2020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694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06.11.2020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1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06.11.2020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9437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06.11.2020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9304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06.11.2020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3667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06.11.2020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043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E73DC-E3DB-4631-9942-C27A0BBE9D6C}" type="datetimeFigureOut">
              <a:rPr lang="ru-RU" smtClean="0"/>
              <a:pPr/>
              <a:t>06.11.2020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9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54" descr="G:\Снимо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83082"/>
            <a:ext cx="9146078" cy="5060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8" name="Полилиния 167"/>
          <p:cNvSpPr/>
          <p:nvPr/>
        </p:nvSpPr>
        <p:spPr>
          <a:xfrm>
            <a:off x="605141" y="174029"/>
            <a:ext cx="8451056" cy="4892279"/>
          </a:xfrm>
          <a:custGeom>
            <a:avLst/>
            <a:gdLst>
              <a:gd name="connsiteX0" fmla="*/ 90684 w 11267524"/>
              <a:gd name="connsiteY0" fmla="*/ 1791015 h 6521712"/>
              <a:gd name="connsiteX1" fmla="*/ 1141110 w 11267524"/>
              <a:gd name="connsiteY1" fmla="*/ 876615 h 6521712"/>
              <a:gd name="connsiteX2" fmla="*/ 1262023 w 11267524"/>
              <a:gd name="connsiteY2" fmla="*/ 914400 h 6521712"/>
              <a:gd name="connsiteX3" fmla="*/ 1337593 w 11267524"/>
              <a:gd name="connsiteY3" fmla="*/ 733031 h 6521712"/>
              <a:gd name="connsiteX4" fmla="*/ 2199094 w 11267524"/>
              <a:gd name="connsiteY4" fmla="*/ 90684 h 6521712"/>
              <a:gd name="connsiteX5" fmla="*/ 2380462 w 11267524"/>
              <a:gd name="connsiteY5" fmla="*/ 151140 h 6521712"/>
              <a:gd name="connsiteX6" fmla="*/ 2395576 w 11267524"/>
              <a:gd name="connsiteY6" fmla="*/ 173811 h 6521712"/>
              <a:gd name="connsiteX7" fmla="*/ 2524046 w 11267524"/>
              <a:gd name="connsiteY7" fmla="*/ 188926 h 6521712"/>
              <a:gd name="connsiteX8" fmla="*/ 2599616 w 11267524"/>
              <a:gd name="connsiteY8" fmla="*/ 370294 h 6521712"/>
              <a:gd name="connsiteX9" fmla="*/ 3015252 w 11267524"/>
              <a:gd name="connsiteY9" fmla="*/ 324952 h 6521712"/>
              <a:gd name="connsiteX10" fmla="*/ 3869196 w 11267524"/>
              <a:gd name="connsiteY10" fmla="*/ 989970 h 6521712"/>
              <a:gd name="connsiteX11" fmla="*/ 4073236 w 11267524"/>
              <a:gd name="connsiteY11" fmla="*/ 1012641 h 6521712"/>
              <a:gd name="connsiteX12" fmla="*/ 4103464 w 11267524"/>
              <a:gd name="connsiteY12" fmla="*/ 1110883 h 6521712"/>
              <a:gd name="connsiteX13" fmla="*/ 3952324 w 11267524"/>
              <a:gd name="connsiteY13" fmla="*/ 1345150 h 6521712"/>
              <a:gd name="connsiteX14" fmla="*/ 4005223 w 11267524"/>
              <a:gd name="connsiteY14" fmla="*/ 1639874 h 6521712"/>
              <a:gd name="connsiteX15" fmla="*/ 4254605 w 11267524"/>
              <a:gd name="connsiteY15" fmla="*/ 1753230 h 6521712"/>
              <a:gd name="connsiteX16" fmla="*/ 4254605 w 11267524"/>
              <a:gd name="connsiteY16" fmla="*/ 1859028 h 6521712"/>
              <a:gd name="connsiteX17" fmla="*/ 4367960 w 11267524"/>
              <a:gd name="connsiteY17" fmla="*/ 1911927 h 6521712"/>
              <a:gd name="connsiteX18" fmla="*/ 4360403 w 11267524"/>
              <a:gd name="connsiteY18" fmla="*/ 2093296 h 6521712"/>
              <a:gd name="connsiteX19" fmla="*/ 4511543 w 11267524"/>
              <a:gd name="connsiteY19" fmla="*/ 2297335 h 6521712"/>
              <a:gd name="connsiteX20" fmla="*/ 4655127 w 11267524"/>
              <a:gd name="connsiteY20" fmla="*/ 2667630 h 6521712"/>
              <a:gd name="connsiteX21" fmla="*/ 4760925 w 11267524"/>
              <a:gd name="connsiteY21" fmla="*/ 2758314 h 6521712"/>
              <a:gd name="connsiteX22" fmla="*/ 4828938 w 11267524"/>
              <a:gd name="connsiteY22" fmla="*/ 2758314 h 6521712"/>
              <a:gd name="connsiteX23" fmla="*/ 4776039 w 11267524"/>
              <a:gd name="connsiteY23" fmla="*/ 2969911 h 6521712"/>
              <a:gd name="connsiteX24" fmla="*/ 4828938 w 11267524"/>
              <a:gd name="connsiteY24" fmla="*/ 3037924 h 6521712"/>
              <a:gd name="connsiteX25" fmla="*/ 4670241 w 11267524"/>
              <a:gd name="connsiteY25" fmla="*/ 3234407 h 6521712"/>
              <a:gd name="connsiteX26" fmla="*/ 4798710 w 11267524"/>
              <a:gd name="connsiteY26" fmla="*/ 3340205 h 6521712"/>
              <a:gd name="connsiteX27" fmla="*/ 5410829 w 11267524"/>
              <a:gd name="connsiteY27" fmla="*/ 3121051 h 6521712"/>
              <a:gd name="connsiteX28" fmla="*/ 5357930 w 11267524"/>
              <a:gd name="connsiteY28" fmla="*/ 2939683 h 6521712"/>
              <a:gd name="connsiteX29" fmla="*/ 5705553 w 11267524"/>
              <a:gd name="connsiteY29" fmla="*/ 2448476 h 6521712"/>
              <a:gd name="connsiteX30" fmla="*/ 6272330 w 11267524"/>
              <a:gd name="connsiteY30" fmla="*/ 2592059 h 6521712"/>
              <a:gd name="connsiteX31" fmla="*/ 6567054 w 11267524"/>
              <a:gd name="connsiteY31" fmla="*/ 2826327 h 6521712"/>
              <a:gd name="connsiteX32" fmla="*/ 6944905 w 11267524"/>
              <a:gd name="connsiteY32" fmla="*/ 2546717 h 6521712"/>
              <a:gd name="connsiteX33" fmla="*/ 6892006 w 11267524"/>
              <a:gd name="connsiteY33" fmla="*/ 2282221 h 6521712"/>
              <a:gd name="connsiteX34" fmla="*/ 6967576 w 11267524"/>
              <a:gd name="connsiteY34" fmla="*/ 2214208 h 6521712"/>
              <a:gd name="connsiteX35" fmla="*/ 7020476 w 11267524"/>
              <a:gd name="connsiteY35" fmla="*/ 2131081 h 6521712"/>
              <a:gd name="connsiteX36" fmla="*/ 6922234 w 11267524"/>
              <a:gd name="connsiteY36" fmla="*/ 1843914 h 6521712"/>
              <a:gd name="connsiteX37" fmla="*/ 6982690 w 11267524"/>
              <a:gd name="connsiteY37" fmla="*/ 1821243 h 6521712"/>
              <a:gd name="connsiteX38" fmla="*/ 7201844 w 11267524"/>
              <a:gd name="connsiteY38" fmla="*/ 1934598 h 6521712"/>
              <a:gd name="connsiteX39" fmla="*/ 7398327 w 11267524"/>
              <a:gd name="connsiteY39" fmla="*/ 1586975 h 6521712"/>
              <a:gd name="connsiteX40" fmla="*/ 7330314 w 11267524"/>
              <a:gd name="connsiteY40" fmla="*/ 1481177 h 6521712"/>
              <a:gd name="connsiteX41" fmla="*/ 7617481 w 11267524"/>
              <a:gd name="connsiteY41" fmla="*/ 1345150 h 6521712"/>
              <a:gd name="connsiteX42" fmla="*/ 7715722 w 11267524"/>
              <a:gd name="connsiteY42" fmla="*/ 1178896 h 6521712"/>
              <a:gd name="connsiteX43" fmla="*/ 7738393 w 11267524"/>
              <a:gd name="connsiteY43" fmla="*/ 1103326 h 6521712"/>
              <a:gd name="connsiteX44" fmla="*/ 8055788 w 11267524"/>
              <a:gd name="connsiteY44" fmla="*/ 899286 h 6521712"/>
              <a:gd name="connsiteX45" fmla="*/ 8033117 w 11267524"/>
              <a:gd name="connsiteY45" fmla="*/ 785930 h 6521712"/>
              <a:gd name="connsiteX46" fmla="*/ 8123801 w 11267524"/>
              <a:gd name="connsiteY46" fmla="*/ 717917 h 6521712"/>
              <a:gd name="connsiteX47" fmla="*/ 8320284 w 11267524"/>
              <a:gd name="connsiteY47" fmla="*/ 846387 h 6521712"/>
              <a:gd name="connsiteX48" fmla="*/ 8554552 w 11267524"/>
              <a:gd name="connsiteY48" fmla="*/ 906843 h 6521712"/>
              <a:gd name="connsiteX49" fmla="*/ 8698135 w 11267524"/>
              <a:gd name="connsiteY49" fmla="*/ 559220 h 6521712"/>
              <a:gd name="connsiteX50" fmla="*/ 8486538 w 11267524"/>
              <a:gd name="connsiteY50" fmla="*/ 460978 h 6521712"/>
              <a:gd name="connsiteX51" fmla="*/ 8403411 w 11267524"/>
              <a:gd name="connsiteY51" fmla="*/ 536549 h 6521712"/>
              <a:gd name="connsiteX52" fmla="*/ 8342955 w 11267524"/>
              <a:gd name="connsiteY52" fmla="*/ 619676 h 6521712"/>
              <a:gd name="connsiteX53" fmla="*/ 8259828 w 11267524"/>
              <a:gd name="connsiteY53" fmla="*/ 604562 h 6521712"/>
              <a:gd name="connsiteX54" fmla="*/ 8176700 w 11267524"/>
              <a:gd name="connsiteY54" fmla="*/ 521435 h 6521712"/>
              <a:gd name="connsiteX55" fmla="*/ 8108687 w 11267524"/>
              <a:gd name="connsiteY55" fmla="*/ 423193 h 6521712"/>
              <a:gd name="connsiteX56" fmla="*/ 8169143 w 11267524"/>
              <a:gd name="connsiteY56" fmla="*/ 340066 h 6521712"/>
              <a:gd name="connsiteX57" fmla="*/ 8191814 w 11267524"/>
              <a:gd name="connsiteY57" fmla="*/ 264496 h 6521712"/>
              <a:gd name="connsiteX58" fmla="*/ 9227127 w 11267524"/>
              <a:gd name="connsiteY58" fmla="*/ 204040 h 6521712"/>
              <a:gd name="connsiteX59" fmla="*/ 9400938 w 11267524"/>
              <a:gd name="connsiteY59" fmla="*/ 302281 h 6521712"/>
              <a:gd name="connsiteX60" fmla="*/ 9461395 w 11267524"/>
              <a:gd name="connsiteY60" fmla="*/ 430750 h 6521712"/>
              <a:gd name="connsiteX61" fmla="*/ 9620092 w 11267524"/>
              <a:gd name="connsiteY61" fmla="*/ 377851 h 6521712"/>
              <a:gd name="connsiteX62" fmla="*/ 9552079 w 11267524"/>
              <a:gd name="connsiteY62" fmla="*/ 249382 h 6521712"/>
              <a:gd name="connsiteX63" fmla="*/ 9657877 w 11267524"/>
              <a:gd name="connsiteY63" fmla="*/ 113355 h 6521712"/>
              <a:gd name="connsiteX64" fmla="*/ 9733448 w 11267524"/>
              <a:gd name="connsiteY64" fmla="*/ 113355 h 6521712"/>
              <a:gd name="connsiteX65" fmla="*/ 9892145 w 11267524"/>
              <a:gd name="connsiteY65" fmla="*/ 37785 h 6521712"/>
              <a:gd name="connsiteX66" fmla="*/ 9922373 w 11267524"/>
              <a:gd name="connsiteY66" fmla="*/ 0 h 6521712"/>
              <a:gd name="connsiteX67" fmla="*/ 10050843 w 11267524"/>
              <a:gd name="connsiteY67" fmla="*/ 105798 h 6521712"/>
              <a:gd name="connsiteX68" fmla="*/ 10655405 w 11267524"/>
              <a:gd name="connsiteY68" fmla="*/ 158697 h 6521712"/>
              <a:gd name="connsiteX69" fmla="*/ 10783874 w 11267524"/>
              <a:gd name="connsiteY69" fmla="*/ 52899 h 6521712"/>
              <a:gd name="connsiteX70" fmla="*/ 10791431 w 11267524"/>
              <a:gd name="connsiteY70" fmla="*/ 211597 h 6521712"/>
              <a:gd name="connsiteX71" fmla="*/ 10776317 w 11267524"/>
              <a:gd name="connsiteY71" fmla="*/ 347623 h 6521712"/>
              <a:gd name="connsiteX72" fmla="*/ 10821659 w 11267524"/>
              <a:gd name="connsiteY72" fmla="*/ 415636 h 6521712"/>
              <a:gd name="connsiteX73" fmla="*/ 11093712 w 11267524"/>
              <a:gd name="connsiteY73" fmla="*/ 332509 h 6521712"/>
              <a:gd name="connsiteX74" fmla="*/ 11267524 w 11267524"/>
              <a:gd name="connsiteY74" fmla="*/ 408079 h 6521712"/>
              <a:gd name="connsiteX75" fmla="*/ 11071041 w 11267524"/>
              <a:gd name="connsiteY75" fmla="*/ 770816 h 6521712"/>
              <a:gd name="connsiteX76" fmla="*/ 10950129 w 11267524"/>
              <a:gd name="connsiteY76" fmla="*/ 665018 h 6521712"/>
              <a:gd name="connsiteX77" fmla="*/ 11018142 w 11267524"/>
              <a:gd name="connsiteY77" fmla="*/ 801045 h 6521712"/>
              <a:gd name="connsiteX78" fmla="*/ 11003028 w 11267524"/>
              <a:gd name="connsiteY78" fmla="*/ 899286 h 6521712"/>
              <a:gd name="connsiteX79" fmla="*/ 10950129 w 11267524"/>
              <a:gd name="connsiteY79" fmla="*/ 1088211 h 6521712"/>
              <a:gd name="connsiteX80" fmla="*/ 10678076 w 11267524"/>
              <a:gd name="connsiteY80" fmla="*/ 1118440 h 6521712"/>
              <a:gd name="connsiteX81" fmla="*/ 10466479 w 11267524"/>
              <a:gd name="connsiteY81" fmla="*/ 1284694 h 6521712"/>
              <a:gd name="connsiteX82" fmla="*/ 10610062 w 11267524"/>
              <a:gd name="connsiteY82" fmla="*/ 1503848 h 6521712"/>
              <a:gd name="connsiteX83" fmla="*/ 10602505 w 11267524"/>
              <a:gd name="connsiteY83" fmla="*/ 2335121 h 6521712"/>
              <a:gd name="connsiteX84" fmla="*/ 10466479 w 11267524"/>
              <a:gd name="connsiteY84" fmla="*/ 2516489 h 6521712"/>
              <a:gd name="connsiteX85" fmla="*/ 10489150 w 11267524"/>
              <a:gd name="connsiteY85" fmla="*/ 2788542 h 6521712"/>
              <a:gd name="connsiteX86" fmla="*/ 10564720 w 11267524"/>
              <a:gd name="connsiteY86" fmla="*/ 2909454 h 6521712"/>
              <a:gd name="connsiteX87" fmla="*/ 10413580 w 11267524"/>
              <a:gd name="connsiteY87" fmla="*/ 3045481 h 6521712"/>
              <a:gd name="connsiteX88" fmla="*/ 10889672 w 11267524"/>
              <a:gd name="connsiteY88" fmla="*/ 3128608 h 6521712"/>
              <a:gd name="connsiteX89" fmla="*/ 10935014 w 11267524"/>
              <a:gd name="connsiteY89" fmla="*/ 3272192 h 6521712"/>
              <a:gd name="connsiteX90" fmla="*/ 10836773 w 11267524"/>
              <a:gd name="connsiteY90" fmla="*/ 3377990 h 6521712"/>
              <a:gd name="connsiteX91" fmla="*/ 10874558 w 11267524"/>
              <a:gd name="connsiteY91" fmla="*/ 3740727 h 6521712"/>
              <a:gd name="connsiteX92" fmla="*/ 11214624 w 11267524"/>
              <a:gd name="connsiteY92" fmla="*/ 3725613 h 6521712"/>
              <a:gd name="connsiteX93" fmla="*/ 11161725 w 11267524"/>
              <a:gd name="connsiteY93" fmla="*/ 3937210 h 6521712"/>
              <a:gd name="connsiteX94" fmla="*/ 11116383 w 11267524"/>
              <a:gd name="connsiteY94" fmla="*/ 3944767 h 6521712"/>
              <a:gd name="connsiteX95" fmla="*/ 11033256 w 11267524"/>
              <a:gd name="connsiteY95" fmla="*/ 3899425 h 6521712"/>
              <a:gd name="connsiteX96" fmla="*/ 10995471 w 11267524"/>
              <a:gd name="connsiteY96" fmla="*/ 4163921 h 6521712"/>
              <a:gd name="connsiteX97" fmla="*/ 10935014 w 11267524"/>
              <a:gd name="connsiteY97" fmla="*/ 4171478 h 6521712"/>
              <a:gd name="connsiteX98" fmla="*/ 11010585 w 11267524"/>
              <a:gd name="connsiteY98" fmla="*/ 4231934 h 6521712"/>
              <a:gd name="connsiteX99" fmla="*/ 10723418 w 11267524"/>
              <a:gd name="connsiteY99" fmla="*/ 4216820 h 6521712"/>
              <a:gd name="connsiteX100" fmla="*/ 10814102 w 11267524"/>
              <a:gd name="connsiteY100" fmla="*/ 4299947 h 6521712"/>
              <a:gd name="connsiteX101" fmla="*/ 10927457 w 11267524"/>
              <a:gd name="connsiteY101" fmla="*/ 4367960 h 6521712"/>
              <a:gd name="connsiteX102" fmla="*/ 10738532 w 11267524"/>
              <a:gd name="connsiteY102" fmla="*/ 4587114 h 6521712"/>
              <a:gd name="connsiteX103" fmla="*/ 10829216 w 11267524"/>
              <a:gd name="connsiteY103" fmla="*/ 4617342 h 6521712"/>
              <a:gd name="connsiteX104" fmla="*/ 10587391 w 11267524"/>
              <a:gd name="connsiteY104" fmla="*/ 4730697 h 6521712"/>
              <a:gd name="connsiteX105" fmla="*/ 10194426 w 11267524"/>
              <a:gd name="connsiteY105" fmla="*/ 4828939 h 6521712"/>
              <a:gd name="connsiteX106" fmla="*/ 10149084 w 11267524"/>
              <a:gd name="connsiteY106" fmla="*/ 4791154 h 6521712"/>
              <a:gd name="connsiteX107" fmla="*/ 10035729 w 11267524"/>
              <a:gd name="connsiteY107" fmla="*/ 5025421 h 6521712"/>
              <a:gd name="connsiteX108" fmla="*/ 9929930 w 11267524"/>
              <a:gd name="connsiteY108" fmla="*/ 5116106 h 6521712"/>
              <a:gd name="connsiteX109" fmla="*/ 9665434 w 11267524"/>
              <a:gd name="connsiteY109" fmla="*/ 5108549 h 6521712"/>
              <a:gd name="connsiteX110" fmla="*/ 9249798 w 11267524"/>
              <a:gd name="connsiteY110" fmla="*/ 4881838 h 6521712"/>
              <a:gd name="connsiteX111" fmla="*/ 9128886 w 11267524"/>
              <a:gd name="connsiteY111" fmla="*/ 4987636 h 6521712"/>
              <a:gd name="connsiteX112" fmla="*/ 9075986 w 11267524"/>
              <a:gd name="connsiteY112" fmla="*/ 4942294 h 6521712"/>
              <a:gd name="connsiteX113" fmla="*/ 9015530 w 11267524"/>
              <a:gd name="connsiteY113" fmla="*/ 5017864 h 6521712"/>
              <a:gd name="connsiteX114" fmla="*/ 8864390 w 11267524"/>
              <a:gd name="connsiteY114" fmla="*/ 4972522 h 6521712"/>
              <a:gd name="connsiteX115" fmla="*/ 8758591 w 11267524"/>
              <a:gd name="connsiteY115" fmla="*/ 4912066 h 6521712"/>
              <a:gd name="connsiteX116" fmla="*/ 8690578 w 11267524"/>
              <a:gd name="connsiteY116" fmla="*/ 4889395 h 6521712"/>
              <a:gd name="connsiteX117" fmla="*/ 8486538 w 11267524"/>
              <a:gd name="connsiteY117" fmla="*/ 4670241 h 6521712"/>
              <a:gd name="connsiteX118" fmla="*/ 8395854 w 11267524"/>
              <a:gd name="connsiteY118" fmla="*/ 4640013 h 6521712"/>
              <a:gd name="connsiteX119" fmla="*/ 8229600 w 11267524"/>
              <a:gd name="connsiteY119" fmla="*/ 4503987 h 6521712"/>
              <a:gd name="connsiteX120" fmla="*/ 7995332 w 11267524"/>
              <a:gd name="connsiteY120" fmla="*/ 4481316 h 6521712"/>
              <a:gd name="connsiteX121" fmla="*/ 7949990 w 11267524"/>
              <a:gd name="connsiteY121" fmla="*/ 4549329 h 6521712"/>
              <a:gd name="connsiteX122" fmla="*/ 7927319 w 11267524"/>
              <a:gd name="connsiteY122" fmla="*/ 4624899 h 6521712"/>
              <a:gd name="connsiteX123" fmla="*/ 7806406 w 11267524"/>
              <a:gd name="connsiteY123" fmla="*/ 4609785 h 6521712"/>
              <a:gd name="connsiteX124" fmla="*/ 7708165 w 11267524"/>
              <a:gd name="connsiteY124" fmla="*/ 4556886 h 6521712"/>
              <a:gd name="connsiteX125" fmla="*/ 7541910 w 11267524"/>
              <a:gd name="connsiteY125" fmla="*/ 4466202 h 6521712"/>
              <a:gd name="connsiteX126" fmla="*/ 7451226 w 11267524"/>
              <a:gd name="connsiteY126" fmla="*/ 4330175 h 6521712"/>
              <a:gd name="connsiteX127" fmla="*/ 7352985 w 11267524"/>
              <a:gd name="connsiteY127" fmla="*/ 4458645 h 6521712"/>
              <a:gd name="connsiteX128" fmla="*/ 7315200 w 11267524"/>
              <a:gd name="connsiteY128" fmla="*/ 4564443 h 6521712"/>
              <a:gd name="connsiteX129" fmla="*/ 7164059 w 11267524"/>
              <a:gd name="connsiteY129" fmla="*/ 4624899 h 6521712"/>
              <a:gd name="connsiteX130" fmla="*/ 7118717 w 11267524"/>
              <a:gd name="connsiteY130" fmla="*/ 4806268 h 6521712"/>
              <a:gd name="connsiteX131" fmla="*/ 7118717 w 11267524"/>
              <a:gd name="connsiteY131" fmla="*/ 4942294 h 6521712"/>
              <a:gd name="connsiteX132" fmla="*/ 6982690 w 11267524"/>
              <a:gd name="connsiteY132" fmla="*/ 5085878 h 6521712"/>
              <a:gd name="connsiteX133" fmla="*/ 6914677 w 11267524"/>
              <a:gd name="connsiteY133" fmla="*/ 4934737 h 6521712"/>
              <a:gd name="connsiteX134" fmla="*/ 6491484 w 11267524"/>
              <a:gd name="connsiteY134" fmla="*/ 4851610 h 6521712"/>
              <a:gd name="connsiteX135" fmla="*/ 6491484 w 11267524"/>
              <a:gd name="connsiteY135" fmla="*/ 4745811 h 6521712"/>
              <a:gd name="connsiteX136" fmla="*/ 6423471 w 11267524"/>
              <a:gd name="connsiteY136" fmla="*/ 4670241 h 6521712"/>
              <a:gd name="connsiteX137" fmla="*/ 6211874 w 11267524"/>
              <a:gd name="connsiteY137" fmla="*/ 4451088 h 6521712"/>
              <a:gd name="connsiteX138" fmla="*/ 5939821 w 11267524"/>
              <a:gd name="connsiteY138" fmla="*/ 4451088 h 6521712"/>
              <a:gd name="connsiteX139" fmla="*/ 5803795 w 11267524"/>
              <a:gd name="connsiteY139" fmla="*/ 4632456 h 6521712"/>
              <a:gd name="connsiteX140" fmla="*/ 5425943 w 11267524"/>
              <a:gd name="connsiteY140" fmla="*/ 4496430 h 6521712"/>
              <a:gd name="connsiteX141" fmla="*/ 5403272 w 11267524"/>
              <a:gd name="connsiteY141" fmla="*/ 4768483 h 6521712"/>
              <a:gd name="connsiteX142" fmla="*/ 5456171 w 11267524"/>
              <a:gd name="connsiteY142" fmla="*/ 4866724 h 6521712"/>
              <a:gd name="connsiteX143" fmla="*/ 5365487 w 11267524"/>
              <a:gd name="connsiteY143" fmla="*/ 4919623 h 6521712"/>
              <a:gd name="connsiteX144" fmla="*/ 5312588 w 11267524"/>
              <a:gd name="connsiteY144" fmla="*/ 5100992 h 6521712"/>
              <a:gd name="connsiteX145" fmla="*/ 5116105 w 11267524"/>
              <a:gd name="connsiteY145" fmla="*/ 5244575 h 6521712"/>
              <a:gd name="connsiteX146" fmla="*/ 5070763 w 11267524"/>
              <a:gd name="connsiteY146" fmla="*/ 5357930 h 6521712"/>
              <a:gd name="connsiteX147" fmla="*/ 4813824 w 11267524"/>
              <a:gd name="connsiteY147" fmla="*/ 5131220 h 6521712"/>
              <a:gd name="connsiteX148" fmla="*/ 4624899 w 11267524"/>
              <a:gd name="connsiteY148" fmla="*/ 5153891 h 6521712"/>
              <a:gd name="connsiteX149" fmla="*/ 4594671 w 11267524"/>
              <a:gd name="connsiteY149" fmla="*/ 5410830 h 6521712"/>
              <a:gd name="connsiteX150" fmla="*/ 4239490 w 11267524"/>
              <a:gd name="connsiteY150" fmla="*/ 5690440 h 6521712"/>
              <a:gd name="connsiteX151" fmla="*/ 4269719 w 11267524"/>
              <a:gd name="connsiteY151" fmla="*/ 5894479 h 6521712"/>
              <a:gd name="connsiteX152" fmla="*/ 3770955 w 11267524"/>
              <a:gd name="connsiteY152" fmla="*/ 5992721 h 6521712"/>
              <a:gd name="connsiteX153" fmla="*/ 3476231 w 11267524"/>
              <a:gd name="connsiteY153" fmla="*/ 5834023 h 6521712"/>
              <a:gd name="connsiteX154" fmla="*/ 3340205 w 11267524"/>
              <a:gd name="connsiteY154" fmla="*/ 5962492 h 6521712"/>
              <a:gd name="connsiteX155" fmla="*/ 3347762 w 11267524"/>
              <a:gd name="connsiteY155" fmla="*/ 6053177 h 6521712"/>
              <a:gd name="connsiteX156" fmla="*/ 3302419 w 11267524"/>
              <a:gd name="connsiteY156" fmla="*/ 6128747 h 6521712"/>
              <a:gd name="connsiteX157" fmla="*/ 3461117 w 11267524"/>
              <a:gd name="connsiteY157" fmla="*/ 6347901 h 6521712"/>
              <a:gd name="connsiteX158" fmla="*/ 3400661 w 11267524"/>
              <a:gd name="connsiteY158" fmla="*/ 6408357 h 6521712"/>
              <a:gd name="connsiteX159" fmla="*/ 3400661 w 11267524"/>
              <a:gd name="connsiteY159" fmla="*/ 6453699 h 6521712"/>
              <a:gd name="connsiteX160" fmla="*/ 3287305 w 11267524"/>
              <a:gd name="connsiteY160" fmla="*/ 6521712 h 6521712"/>
              <a:gd name="connsiteX161" fmla="*/ 2682743 w 11267524"/>
              <a:gd name="connsiteY161" fmla="*/ 6514155 h 6521712"/>
              <a:gd name="connsiteX162" fmla="*/ 2592059 w 11267524"/>
              <a:gd name="connsiteY162" fmla="*/ 6461256 h 6521712"/>
              <a:gd name="connsiteX163" fmla="*/ 2592059 w 11267524"/>
              <a:gd name="connsiteY163" fmla="*/ 6325230 h 6521712"/>
              <a:gd name="connsiteX164" fmla="*/ 2539160 w 11267524"/>
              <a:gd name="connsiteY164" fmla="*/ 6302559 h 6521712"/>
              <a:gd name="connsiteX165" fmla="*/ 2478704 w 11267524"/>
              <a:gd name="connsiteY165" fmla="*/ 6226988 h 6521712"/>
              <a:gd name="connsiteX166" fmla="*/ 2168866 w 11267524"/>
              <a:gd name="connsiteY166" fmla="*/ 6136304 h 6521712"/>
              <a:gd name="connsiteX167" fmla="*/ 2214208 w 11267524"/>
              <a:gd name="connsiteY167" fmla="*/ 6083405 h 6521712"/>
              <a:gd name="connsiteX168" fmla="*/ 2146195 w 11267524"/>
              <a:gd name="connsiteY168" fmla="*/ 5985164 h 6521712"/>
              <a:gd name="connsiteX169" fmla="*/ 1783457 w 11267524"/>
              <a:gd name="connsiteY169" fmla="*/ 5803795 h 6521712"/>
              <a:gd name="connsiteX170" fmla="*/ 1775900 w 11267524"/>
              <a:gd name="connsiteY170" fmla="*/ 5713111 h 6521712"/>
              <a:gd name="connsiteX171" fmla="*/ 1209124 w 11267524"/>
              <a:gd name="connsiteY171" fmla="*/ 5607312 h 6521712"/>
              <a:gd name="connsiteX172" fmla="*/ 778373 w 11267524"/>
              <a:gd name="connsiteY172" fmla="*/ 5675326 h 6521712"/>
              <a:gd name="connsiteX173" fmla="*/ 574333 w 11267524"/>
              <a:gd name="connsiteY173" fmla="*/ 5320145 h 6521712"/>
              <a:gd name="connsiteX174" fmla="*/ 385408 w 11267524"/>
              <a:gd name="connsiteY174" fmla="*/ 5320145 h 6521712"/>
              <a:gd name="connsiteX175" fmla="*/ 0 w 11267524"/>
              <a:gd name="connsiteY175" fmla="*/ 5388159 h 6521712"/>
              <a:gd name="connsiteX176" fmla="*/ 226710 w 11267524"/>
              <a:gd name="connsiteY176" fmla="*/ 4624899 h 6521712"/>
              <a:gd name="connsiteX177" fmla="*/ 513877 w 11267524"/>
              <a:gd name="connsiteY177" fmla="*/ 4655127 h 6521712"/>
              <a:gd name="connsiteX178" fmla="*/ 672575 w 11267524"/>
              <a:gd name="connsiteY178" fmla="*/ 4564443 h 6521712"/>
              <a:gd name="connsiteX179" fmla="*/ 612119 w 11267524"/>
              <a:gd name="connsiteY179" fmla="*/ 4413302 h 6521712"/>
              <a:gd name="connsiteX180" fmla="*/ 453421 w 11267524"/>
              <a:gd name="connsiteY180" fmla="*/ 4315061 h 6521712"/>
              <a:gd name="connsiteX181" fmla="*/ 513877 w 11267524"/>
              <a:gd name="connsiteY181" fmla="*/ 4058122 h 6521712"/>
              <a:gd name="connsiteX182" fmla="*/ 438307 w 11267524"/>
              <a:gd name="connsiteY182" fmla="*/ 3642486 h 6521712"/>
              <a:gd name="connsiteX183" fmla="*/ 513877 w 11267524"/>
              <a:gd name="connsiteY183" fmla="*/ 3551802 h 6521712"/>
              <a:gd name="connsiteX184" fmla="*/ 627233 w 11267524"/>
              <a:gd name="connsiteY184" fmla="*/ 3566916 h 6521712"/>
              <a:gd name="connsiteX185" fmla="*/ 808601 w 11267524"/>
              <a:gd name="connsiteY185" fmla="*/ 3861640 h 6521712"/>
              <a:gd name="connsiteX186" fmla="*/ 899286 w 11267524"/>
              <a:gd name="connsiteY186" fmla="*/ 3786069 h 6521712"/>
              <a:gd name="connsiteX187" fmla="*/ 944628 w 11267524"/>
              <a:gd name="connsiteY187" fmla="*/ 3634929 h 6521712"/>
              <a:gd name="connsiteX188" fmla="*/ 1095768 w 11267524"/>
              <a:gd name="connsiteY188" fmla="*/ 3393104 h 6521712"/>
              <a:gd name="connsiteX189" fmla="*/ 1458505 w 11267524"/>
              <a:gd name="connsiteY189" fmla="*/ 3551802 h 6521712"/>
              <a:gd name="connsiteX190" fmla="*/ 1654988 w 11267524"/>
              <a:gd name="connsiteY190" fmla="*/ 3498902 h 6521712"/>
              <a:gd name="connsiteX191" fmla="*/ 1889256 w 11267524"/>
              <a:gd name="connsiteY191" fmla="*/ 3498902 h 6521712"/>
              <a:gd name="connsiteX192" fmla="*/ 1843914 w 11267524"/>
              <a:gd name="connsiteY192" fmla="*/ 3287306 h 6521712"/>
              <a:gd name="connsiteX193" fmla="*/ 2070624 w 11267524"/>
              <a:gd name="connsiteY193" fmla="*/ 3143722 h 6521712"/>
              <a:gd name="connsiteX194" fmla="*/ 2652515 w 11267524"/>
              <a:gd name="connsiteY194" fmla="*/ 3189064 h 6521712"/>
              <a:gd name="connsiteX195" fmla="*/ 3476231 w 11267524"/>
              <a:gd name="connsiteY195" fmla="*/ 3415775 h 6521712"/>
              <a:gd name="connsiteX196" fmla="*/ 3491345 w 11267524"/>
              <a:gd name="connsiteY196" fmla="*/ 3332648 h 6521712"/>
              <a:gd name="connsiteX197" fmla="*/ 3498902 w 11267524"/>
              <a:gd name="connsiteY197" fmla="*/ 3166393 h 6521712"/>
              <a:gd name="connsiteX198" fmla="*/ 3173950 w 11267524"/>
              <a:gd name="connsiteY198" fmla="*/ 3098380 h 6521712"/>
              <a:gd name="connsiteX199" fmla="*/ 3083266 w 11267524"/>
              <a:gd name="connsiteY199" fmla="*/ 2758314 h 6521712"/>
              <a:gd name="connsiteX200" fmla="*/ 2629844 w 11267524"/>
              <a:gd name="connsiteY200" fmla="*/ 2599616 h 6521712"/>
              <a:gd name="connsiteX201" fmla="*/ 2395576 w 11267524"/>
              <a:gd name="connsiteY201" fmla="*/ 2712972 h 6521712"/>
              <a:gd name="connsiteX202" fmla="*/ 1798571 w 11267524"/>
              <a:gd name="connsiteY202" fmla="*/ 2607173 h 6521712"/>
              <a:gd name="connsiteX203" fmla="*/ 1738115 w 11267524"/>
              <a:gd name="connsiteY203" fmla="*/ 2508932 h 6521712"/>
              <a:gd name="connsiteX204" fmla="*/ 1662545 w 11267524"/>
              <a:gd name="connsiteY204" fmla="*/ 2471147 h 6521712"/>
              <a:gd name="connsiteX205" fmla="*/ 1518962 w 11267524"/>
              <a:gd name="connsiteY205" fmla="*/ 2304892 h 6521712"/>
              <a:gd name="connsiteX206" fmla="*/ 1420720 w 11267524"/>
              <a:gd name="connsiteY206" fmla="*/ 2312450 h 6521712"/>
              <a:gd name="connsiteX207" fmla="*/ 1239352 w 11267524"/>
              <a:gd name="connsiteY207" fmla="*/ 2221765 h 6521712"/>
              <a:gd name="connsiteX208" fmla="*/ 974856 w 11267524"/>
              <a:gd name="connsiteY208" fmla="*/ 1775901 h 6521712"/>
              <a:gd name="connsiteX209" fmla="*/ 1269580 w 11267524"/>
              <a:gd name="connsiteY209" fmla="*/ 2032840 h 6521712"/>
              <a:gd name="connsiteX210" fmla="*/ 1277137 w 11267524"/>
              <a:gd name="connsiteY210" fmla="*/ 1957269 h 6521712"/>
              <a:gd name="connsiteX211" fmla="*/ 997527 w 11267524"/>
              <a:gd name="connsiteY211" fmla="*/ 1579418 h 6521712"/>
              <a:gd name="connsiteX212" fmla="*/ 929514 w 11267524"/>
              <a:gd name="connsiteY212" fmla="*/ 1654988 h 6521712"/>
              <a:gd name="connsiteX213" fmla="*/ 634790 w 11267524"/>
              <a:gd name="connsiteY213" fmla="*/ 1904370 h 6521712"/>
              <a:gd name="connsiteX214" fmla="*/ 385408 w 11267524"/>
              <a:gd name="connsiteY214" fmla="*/ 1911927 h 6521712"/>
              <a:gd name="connsiteX215" fmla="*/ 90684 w 11267524"/>
              <a:gd name="connsiteY215" fmla="*/ 1791015 h 6521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</a:cxnLst>
            <a:rect l="l" t="t" r="r" b="b"/>
            <a:pathLst>
              <a:path w="11267524" h="6521712">
                <a:moveTo>
                  <a:pt x="90684" y="1791015"/>
                </a:moveTo>
                <a:lnTo>
                  <a:pt x="1141110" y="876615"/>
                </a:lnTo>
                <a:lnTo>
                  <a:pt x="1262023" y="914400"/>
                </a:lnTo>
                <a:lnTo>
                  <a:pt x="1337593" y="733031"/>
                </a:lnTo>
                <a:lnTo>
                  <a:pt x="2199094" y="90684"/>
                </a:lnTo>
                <a:lnTo>
                  <a:pt x="2380462" y="151140"/>
                </a:lnTo>
                <a:lnTo>
                  <a:pt x="2395576" y="173811"/>
                </a:lnTo>
                <a:lnTo>
                  <a:pt x="2524046" y="188926"/>
                </a:lnTo>
                <a:lnTo>
                  <a:pt x="2599616" y="370294"/>
                </a:lnTo>
                <a:lnTo>
                  <a:pt x="3015252" y="324952"/>
                </a:lnTo>
                <a:lnTo>
                  <a:pt x="3869196" y="989970"/>
                </a:lnTo>
                <a:lnTo>
                  <a:pt x="4073236" y="1012641"/>
                </a:lnTo>
                <a:lnTo>
                  <a:pt x="4103464" y="1110883"/>
                </a:lnTo>
                <a:lnTo>
                  <a:pt x="3952324" y="1345150"/>
                </a:lnTo>
                <a:lnTo>
                  <a:pt x="4005223" y="1639874"/>
                </a:lnTo>
                <a:lnTo>
                  <a:pt x="4254605" y="1753230"/>
                </a:lnTo>
                <a:lnTo>
                  <a:pt x="4254605" y="1859028"/>
                </a:lnTo>
                <a:lnTo>
                  <a:pt x="4367960" y="1911927"/>
                </a:lnTo>
                <a:lnTo>
                  <a:pt x="4360403" y="2093296"/>
                </a:lnTo>
                <a:lnTo>
                  <a:pt x="4511543" y="2297335"/>
                </a:lnTo>
                <a:lnTo>
                  <a:pt x="4655127" y="2667630"/>
                </a:lnTo>
                <a:lnTo>
                  <a:pt x="4760925" y="2758314"/>
                </a:lnTo>
                <a:lnTo>
                  <a:pt x="4828938" y="2758314"/>
                </a:lnTo>
                <a:lnTo>
                  <a:pt x="4776039" y="2969911"/>
                </a:lnTo>
                <a:lnTo>
                  <a:pt x="4828938" y="3037924"/>
                </a:lnTo>
                <a:lnTo>
                  <a:pt x="4670241" y="3234407"/>
                </a:lnTo>
                <a:lnTo>
                  <a:pt x="4798710" y="3340205"/>
                </a:lnTo>
                <a:lnTo>
                  <a:pt x="5410829" y="3121051"/>
                </a:lnTo>
                <a:lnTo>
                  <a:pt x="5357930" y="2939683"/>
                </a:lnTo>
                <a:lnTo>
                  <a:pt x="5705553" y="2448476"/>
                </a:lnTo>
                <a:lnTo>
                  <a:pt x="6272330" y="2592059"/>
                </a:lnTo>
                <a:lnTo>
                  <a:pt x="6567054" y="2826327"/>
                </a:lnTo>
                <a:lnTo>
                  <a:pt x="6944905" y="2546717"/>
                </a:lnTo>
                <a:lnTo>
                  <a:pt x="6892006" y="2282221"/>
                </a:lnTo>
                <a:lnTo>
                  <a:pt x="6967576" y="2214208"/>
                </a:lnTo>
                <a:lnTo>
                  <a:pt x="7020476" y="2131081"/>
                </a:lnTo>
                <a:lnTo>
                  <a:pt x="6922234" y="1843914"/>
                </a:lnTo>
                <a:lnTo>
                  <a:pt x="6982690" y="1821243"/>
                </a:lnTo>
                <a:lnTo>
                  <a:pt x="7201844" y="1934598"/>
                </a:lnTo>
                <a:lnTo>
                  <a:pt x="7398327" y="1586975"/>
                </a:lnTo>
                <a:lnTo>
                  <a:pt x="7330314" y="1481177"/>
                </a:lnTo>
                <a:lnTo>
                  <a:pt x="7617481" y="1345150"/>
                </a:lnTo>
                <a:lnTo>
                  <a:pt x="7715722" y="1178896"/>
                </a:lnTo>
                <a:lnTo>
                  <a:pt x="7738393" y="1103326"/>
                </a:lnTo>
                <a:lnTo>
                  <a:pt x="8055788" y="899286"/>
                </a:lnTo>
                <a:lnTo>
                  <a:pt x="8033117" y="785930"/>
                </a:lnTo>
                <a:lnTo>
                  <a:pt x="8123801" y="717917"/>
                </a:lnTo>
                <a:lnTo>
                  <a:pt x="8320284" y="846387"/>
                </a:lnTo>
                <a:lnTo>
                  <a:pt x="8554552" y="906843"/>
                </a:lnTo>
                <a:lnTo>
                  <a:pt x="8698135" y="559220"/>
                </a:lnTo>
                <a:lnTo>
                  <a:pt x="8486538" y="460978"/>
                </a:lnTo>
                <a:lnTo>
                  <a:pt x="8403411" y="536549"/>
                </a:lnTo>
                <a:lnTo>
                  <a:pt x="8342955" y="619676"/>
                </a:lnTo>
                <a:lnTo>
                  <a:pt x="8259828" y="604562"/>
                </a:lnTo>
                <a:lnTo>
                  <a:pt x="8176700" y="521435"/>
                </a:lnTo>
                <a:lnTo>
                  <a:pt x="8108687" y="423193"/>
                </a:lnTo>
                <a:lnTo>
                  <a:pt x="8169143" y="340066"/>
                </a:lnTo>
                <a:lnTo>
                  <a:pt x="8191814" y="264496"/>
                </a:lnTo>
                <a:lnTo>
                  <a:pt x="9227127" y="204040"/>
                </a:lnTo>
                <a:lnTo>
                  <a:pt x="9400938" y="302281"/>
                </a:lnTo>
                <a:lnTo>
                  <a:pt x="9461395" y="430750"/>
                </a:lnTo>
                <a:lnTo>
                  <a:pt x="9620092" y="377851"/>
                </a:lnTo>
                <a:lnTo>
                  <a:pt x="9552079" y="249382"/>
                </a:lnTo>
                <a:lnTo>
                  <a:pt x="9657877" y="113355"/>
                </a:lnTo>
                <a:lnTo>
                  <a:pt x="9733448" y="113355"/>
                </a:lnTo>
                <a:lnTo>
                  <a:pt x="9892145" y="37785"/>
                </a:lnTo>
                <a:lnTo>
                  <a:pt x="9922373" y="0"/>
                </a:lnTo>
                <a:lnTo>
                  <a:pt x="10050843" y="105798"/>
                </a:lnTo>
                <a:lnTo>
                  <a:pt x="10655405" y="158697"/>
                </a:lnTo>
                <a:lnTo>
                  <a:pt x="10783874" y="52899"/>
                </a:lnTo>
                <a:lnTo>
                  <a:pt x="10791431" y="211597"/>
                </a:lnTo>
                <a:lnTo>
                  <a:pt x="10776317" y="347623"/>
                </a:lnTo>
                <a:lnTo>
                  <a:pt x="10821659" y="415636"/>
                </a:lnTo>
                <a:lnTo>
                  <a:pt x="11093712" y="332509"/>
                </a:lnTo>
                <a:lnTo>
                  <a:pt x="11267524" y="408079"/>
                </a:lnTo>
                <a:lnTo>
                  <a:pt x="11071041" y="770816"/>
                </a:lnTo>
                <a:lnTo>
                  <a:pt x="10950129" y="665018"/>
                </a:lnTo>
                <a:lnTo>
                  <a:pt x="11018142" y="801045"/>
                </a:lnTo>
                <a:lnTo>
                  <a:pt x="11003028" y="899286"/>
                </a:lnTo>
                <a:lnTo>
                  <a:pt x="10950129" y="1088211"/>
                </a:lnTo>
                <a:lnTo>
                  <a:pt x="10678076" y="1118440"/>
                </a:lnTo>
                <a:lnTo>
                  <a:pt x="10466479" y="1284694"/>
                </a:lnTo>
                <a:lnTo>
                  <a:pt x="10610062" y="1503848"/>
                </a:lnTo>
                <a:lnTo>
                  <a:pt x="10602505" y="2335121"/>
                </a:lnTo>
                <a:lnTo>
                  <a:pt x="10466479" y="2516489"/>
                </a:lnTo>
                <a:lnTo>
                  <a:pt x="10489150" y="2788542"/>
                </a:lnTo>
                <a:lnTo>
                  <a:pt x="10564720" y="2909454"/>
                </a:lnTo>
                <a:lnTo>
                  <a:pt x="10413580" y="3045481"/>
                </a:lnTo>
                <a:lnTo>
                  <a:pt x="10889672" y="3128608"/>
                </a:lnTo>
                <a:lnTo>
                  <a:pt x="10935014" y="3272192"/>
                </a:lnTo>
                <a:lnTo>
                  <a:pt x="10836773" y="3377990"/>
                </a:lnTo>
                <a:lnTo>
                  <a:pt x="10874558" y="3740727"/>
                </a:lnTo>
                <a:lnTo>
                  <a:pt x="11214624" y="3725613"/>
                </a:lnTo>
                <a:lnTo>
                  <a:pt x="11161725" y="3937210"/>
                </a:lnTo>
                <a:lnTo>
                  <a:pt x="11116383" y="3944767"/>
                </a:lnTo>
                <a:lnTo>
                  <a:pt x="11033256" y="3899425"/>
                </a:lnTo>
                <a:lnTo>
                  <a:pt x="10995471" y="4163921"/>
                </a:lnTo>
                <a:lnTo>
                  <a:pt x="10935014" y="4171478"/>
                </a:lnTo>
                <a:lnTo>
                  <a:pt x="11010585" y="4231934"/>
                </a:lnTo>
                <a:lnTo>
                  <a:pt x="10723418" y="4216820"/>
                </a:lnTo>
                <a:lnTo>
                  <a:pt x="10814102" y="4299947"/>
                </a:lnTo>
                <a:lnTo>
                  <a:pt x="10927457" y="4367960"/>
                </a:lnTo>
                <a:lnTo>
                  <a:pt x="10738532" y="4587114"/>
                </a:lnTo>
                <a:lnTo>
                  <a:pt x="10829216" y="4617342"/>
                </a:lnTo>
                <a:lnTo>
                  <a:pt x="10587391" y="4730697"/>
                </a:lnTo>
                <a:lnTo>
                  <a:pt x="10194426" y="4828939"/>
                </a:lnTo>
                <a:lnTo>
                  <a:pt x="10149084" y="4791154"/>
                </a:lnTo>
                <a:lnTo>
                  <a:pt x="10035729" y="5025421"/>
                </a:lnTo>
                <a:lnTo>
                  <a:pt x="9929930" y="5116106"/>
                </a:lnTo>
                <a:lnTo>
                  <a:pt x="9665434" y="5108549"/>
                </a:lnTo>
                <a:lnTo>
                  <a:pt x="9249798" y="4881838"/>
                </a:lnTo>
                <a:lnTo>
                  <a:pt x="9128886" y="4987636"/>
                </a:lnTo>
                <a:lnTo>
                  <a:pt x="9075986" y="4942294"/>
                </a:lnTo>
                <a:lnTo>
                  <a:pt x="9015530" y="5017864"/>
                </a:lnTo>
                <a:lnTo>
                  <a:pt x="8864390" y="4972522"/>
                </a:lnTo>
                <a:lnTo>
                  <a:pt x="8758591" y="4912066"/>
                </a:lnTo>
                <a:lnTo>
                  <a:pt x="8690578" y="4889395"/>
                </a:lnTo>
                <a:lnTo>
                  <a:pt x="8486538" y="4670241"/>
                </a:lnTo>
                <a:lnTo>
                  <a:pt x="8395854" y="4640013"/>
                </a:lnTo>
                <a:lnTo>
                  <a:pt x="8229600" y="4503987"/>
                </a:lnTo>
                <a:lnTo>
                  <a:pt x="7995332" y="4481316"/>
                </a:lnTo>
                <a:lnTo>
                  <a:pt x="7949990" y="4549329"/>
                </a:lnTo>
                <a:lnTo>
                  <a:pt x="7927319" y="4624899"/>
                </a:lnTo>
                <a:lnTo>
                  <a:pt x="7806406" y="4609785"/>
                </a:lnTo>
                <a:lnTo>
                  <a:pt x="7708165" y="4556886"/>
                </a:lnTo>
                <a:lnTo>
                  <a:pt x="7541910" y="4466202"/>
                </a:lnTo>
                <a:lnTo>
                  <a:pt x="7451226" y="4330175"/>
                </a:lnTo>
                <a:lnTo>
                  <a:pt x="7352985" y="4458645"/>
                </a:lnTo>
                <a:lnTo>
                  <a:pt x="7315200" y="4564443"/>
                </a:lnTo>
                <a:lnTo>
                  <a:pt x="7164059" y="4624899"/>
                </a:lnTo>
                <a:lnTo>
                  <a:pt x="7118717" y="4806268"/>
                </a:lnTo>
                <a:lnTo>
                  <a:pt x="7118717" y="4942294"/>
                </a:lnTo>
                <a:lnTo>
                  <a:pt x="6982690" y="5085878"/>
                </a:lnTo>
                <a:lnTo>
                  <a:pt x="6914677" y="4934737"/>
                </a:lnTo>
                <a:lnTo>
                  <a:pt x="6491484" y="4851610"/>
                </a:lnTo>
                <a:lnTo>
                  <a:pt x="6491484" y="4745811"/>
                </a:lnTo>
                <a:lnTo>
                  <a:pt x="6423471" y="4670241"/>
                </a:lnTo>
                <a:lnTo>
                  <a:pt x="6211874" y="4451088"/>
                </a:lnTo>
                <a:lnTo>
                  <a:pt x="5939821" y="4451088"/>
                </a:lnTo>
                <a:lnTo>
                  <a:pt x="5803795" y="4632456"/>
                </a:lnTo>
                <a:lnTo>
                  <a:pt x="5425943" y="4496430"/>
                </a:lnTo>
                <a:lnTo>
                  <a:pt x="5403272" y="4768483"/>
                </a:lnTo>
                <a:lnTo>
                  <a:pt x="5456171" y="4866724"/>
                </a:lnTo>
                <a:lnTo>
                  <a:pt x="5365487" y="4919623"/>
                </a:lnTo>
                <a:lnTo>
                  <a:pt x="5312588" y="5100992"/>
                </a:lnTo>
                <a:lnTo>
                  <a:pt x="5116105" y="5244575"/>
                </a:lnTo>
                <a:lnTo>
                  <a:pt x="5070763" y="5357930"/>
                </a:lnTo>
                <a:lnTo>
                  <a:pt x="4813824" y="5131220"/>
                </a:lnTo>
                <a:lnTo>
                  <a:pt x="4624899" y="5153891"/>
                </a:lnTo>
                <a:lnTo>
                  <a:pt x="4594671" y="5410830"/>
                </a:lnTo>
                <a:lnTo>
                  <a:pt x="4239490" y="5690440"/>
                </a:lnTo>
                <a:lnTo>
                  <a:pt x="4269719" y="5894479"/>
                </a:lnTo>
                <a:lnTo>
                  <a:pt x="3770955" y="5992721"/>
                </a:lnTo>
                <a:lnTo>
                  <a:pt x="3476231" y="5834023"/>
                </a:lnTo>
                <a:lnTo>
                  <a:pt x="3340205" y="5962492"/>
                </a:lnTo>
                <a:lnTo>
                  <a:pt x="3347762" y="6053177"/>
                </a:lnTo>
                <a:lnTo>
                  <a:pt x="3302419" y="6128747"/>
                </a:lnTo>
                <a:lnTo>
                  <a:pt x="3461117" y="6347901"/>
                </a:lnTo>
                <a:lnTo>
                  <a:pt x="3400661" y="6408357"/>
                </a:lnTo>
                <a:lnTo>
                  <a:pt x="3400661" y="6453699"/>
                </a:lnTo>
                <a:lnTo>
                  <a:pt x="3287305" y="6521712"/>
                </a:lnTo>
                <a:lnTo>
                  <a:pt x="2682743" y="6514155"/>
                </a:lnTo>
                <a:lnTo>
                  <a:pt x="2592059" y="6461256"/>
                </a:lnTo>
                <a:lnTo>
                  <a:pt x="2592059" y="6325230"/>
                </a:lnTo>
                <a:lnTo>
                  <a:pt x="2539160" y="6302559"/>
                </a:lnTo>
                <a:lnTo>
                  <a:pt x="2478704" y="6226988"/>
                </a:lnTo>
                <a:lnTo>
                  <a:pt x="2168866" y="6136304"/>
                </a:lnTo>
                <a:lnTo>
                  <a:pt x="2214208" y="6083405"/>
                </a:lnTo>
                <a:lnTo>
                  <a:pt x="2146195" y="5985164"/>
                </a:lnTo>
                <a:lnTo>
                  <a:pt x="1783457" y="5803795"/>
                </a:lnTo>
                <a:lnTo>
                  <a:pt x="1775900" y="5713111"/>
                </a:lnTo>
                <a:lnTo>
                  <a:pt x="1209124" y="5607312"/>
                </a:lnTo>
                <a:lnTo>
                  <a:pt x="778373" y="5675326"/>
                </a:lnTo>
                <a:lnTo>
                  <a:pt x="574333" y="5320145"/>
                </a:lnTo>
                <a:lnTo>
                  <a:pt x="385408" y="5320145"/>
                </a:lnTo>
                <a:lnTo>
                  <a:pt x="0" y="5388159"/>
                </a:lnTo>
                <a:lnTo>
                  <a:pt x="226710" y="4624899"/>
                </a:lnTo>
                <a:lnTo>
                  <a:pt x="513877" y="4655127"/>
                </a:lnTo>
                <a:lnTo>
                  <a:pt x="672575" y="4564443"/>
                </a:lnTo>
                <a:lnTo>
                  <a:pt x="612119" y="4413302"/>
                </a:lnTo>
                <a:lnTo>
                  <a:pt x="453421" y="4315061"/>
                </a:lnTo>
                <a:lnTo>
                  <a:pt x="513877" y="4058122"/>
                </a:lnTo>
                <a:lnTo>
                  <a:pt x="438307" y="3642486"/>
                </a:lnTo>
                <a:lnTo>
                  <a:pt x="513877" y="3551802"/>
                </a:lnTo>
                <a:lnTo>
                  <a:pt x="627233" y="3566916"/>
                </a:lnTo>
                <a:lnTo>
                  <a:pt x="808601" y="3861640"/>
                </a:lnTo>
                <a:lnTo>
                  <a:pt x="899286" y="3786069"/>
                </a:lnTo>
                <a:lnTo>
                  <a:pt x="944628" y="3634929"/>
                </a:lnTo>
                <a:lnTo>
                  <a:pt x="1095768" y="3393104"/>
                </a:lnTo>
                <a:lnTo>
                  <a:pt x="1458505" y="3551802"/>
                </a:lnTo>
                <a:lnTo>
                  <a:pt x="1654988" y="3498902"/>
                </a:lnTo>
                <a:lnTo>
                  <a:pt x="1889256" y="3498902"/>
                </a:lnTo>
                <a:lnTo>
                  <a:pt x="1843914" y="3287306"/>
                </a:lnTo>
                <a:lnTo>
                  <a:pt x="2070624" y="3143722"/>
                </a:lnTo>
                <a:lnTo>
                  <a:pt x="2652515" y="3189064"/>
                </a:lnTo>
                <a:lnTo>
                  <a:pt x="3476231" y="3415775"/>
                </a:lnTo>
                <a:lnTo>
                  <a:pt x="3491345" y="3332648"/>
                </a:lnTo>
                <a:lnTo>
                  <a:pt x="3498902" y="3166393"/>
                </a:lnTo>
                <a:lnTo>
                  <a:pt x="3173950" y="3098380"/>
                </a:lnTo>
                <a:lnTo>
                  <a:pt x="3083266" y="2758314"/>
                </a:lnTo>
                <a:lnTo>
                  <a:pt x="2629844" y="2599616"/>
                </a:lnTo>
                <a:lnTo>
                  <a:pt x="2395576" y="2712972"/>
                </a:lnTo>
                <a:lnTo>
                  <a:pt x="1798571" y="2607173"/>
                </a:lnTo>
                <a:lnTo>
                  <a:pt x="1738115" y="2508932"/>
                </a:lnTo>
                <a:lnTo>
                  <a:pt x="1662545" y="2471147"/>
                </a:lnTo>
                <a:lnTo>
                  <a:pt x="1518962" y="2304892"/>
                </a:lnTo>
                <a:lnTo>
                  <a:pt x="1420720" y="2312450"/>
                </a:lnTo>
                <a:lnTo>
                  <a:pt x="1239352" y="2221765"/>
                </a:lnTo>
                <a:lnTo>
                  <a:pt x="974856" y="1775901"/>
                </a:lnTo>
                <a:lnTo>
                  <a:pt x="1269580" y="2032840"/>
                </a:lnTo>
                <a:lnTo>
                  <a:pt x="1277137" y="1957269"/>
                </a:lnTo>
                <a:lnTo>
                  <a:pt x="997527" y="1579418"/>
                </a:lnTo>
                <a:lnTo>
                  <a:pt x="929514" y="1654988"/>
                </a:lnTo>
                <a:lnTo>
                  <a:pt x="634790" y="1904370"/>
                </a:lnTo>
                <a:lnTo>
                  <a:pt x="385408" y="1911927"/>
                </a:lnTo>
                <a:lnTo>
                  <a:pt x="90684" y="1791015"/>
                </a:lnTo>
                <a:close/>
              </a:path>
            </a:pathLst>
          </a:custGeom>
          <a:solidFill>
            <a:srgbClr val="FF0000">
              <a:alpha val="30000"/>
            </a:srgb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2" name="Прямоугольник 191"/>
          <p:cNvSpPr/>
          <p:nvPr/>
        </p:nvSpPr>
        <p:spPr bwMode="auto">
          <a:xfrm>
            <a:off x="1178168" y="3906083"/>
            <a:ext cx="599299" cy="16073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1290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250</a:t>
            </a:r>
          </a:p>
        </p:txBody>
      </p:sp>
      <p:sp>
        <p:nvSpPr>
          <p:cNvPr id="149" name="Прямоугольник 148"/>
          <p:cNvSpPr/>
          <p:nvPr/>
        </p:nvSpPr>
        <p:spPr bwMode="auto">
          <a:xfrm>
            <a:off x="3344075" y="1955285"/>
            <a:ext cx="757146" cy="1512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1458,15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493</a:t>
            </a:r>
          </a:p>
        </p:txBody>
      </p:sp>
      <p:sp>
        <p:nvSpPr>
          <p:cNvPr id="152" name="Прямоугольник 151"/>
          <p:cNvSpPr/>
          <p:nvPr/>
        </p:nvSpPr>
        <p:spPr bwMode="auto">
          <a:xfrm>
            <a:off x="3195766" y="2108606"/>
            <a:ext cx="873790" cy="14488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88680/354723</a:t>
            </a:r>
          </a:p>
        </p:txBody>
      </p:sp>
      <p:sp>
        <p:nvSpPr>
          <p:cNvPr id="160" name="Полилиния 159"/>
          <p:cNvSpPr/>
          <p:nvPr/>
        </p:nvSpPr>
        <p:spPr bwMode="auto">
          <a:xfrm>
            <a:off x="1993107" y="2574131"/>
            <a:ext cx="307181" cy="1015604"/>
          </a:xfrm>
          <a:custGeom>
            <a:avLst/>
            <a:gdLst>
              <a:gd name="connsiteX0" fmla="*/ 0 w 290354"/>
              <a:gd name="connsiteY0" fmla="*/ 0 h 1282760"/>
              <a:gd name="connsiteX1" fmla="*/ 39003 w 290354"/>
              <a:gd name="connsiteY1" fmla="*/ 82339 h 1282760"/>
              <a:gd name="connsiteX2" fmla="*/ 47670 w 290354"/>
              <a:gd name="connsiteY2" fmla="*/ 143010 h 1282760"/>
              <a:gd name="connsiteX3" fmla="*/ 91007 w 290354"/>
              <a:gd name="connsiteY3" fmla="*/ 251351 h 1282760"/>
              <a:gd name="connsiteX4" fmla="*/ 125676 w 290354"/>
              <a:gd name="connsiteY4" fmla="*/ 299021 h 1282760"/>
              <a:gd name="connsiteX5" fmla="*/ 208015 w 290354"/>
              <a:gd name="connsiteY5" fmla="*/ 338024 h 1282760"/>
              <a:gd name="connsiteX6" fmla="*/ 290354 w 290354"/>
              <a:gd name="connsiteY6" fmla="*/ 333691 h 1282760"/>
              <a:gd name="connsiteX7" fmla="*/ 255685 w 290354"/>
              <a:gd name="connsiteY7" fmla="*/ 437698 h 1282760"/>
              <a:gd name="connsiteX8" fmla="*/ 138677 w 290354"/>
              <a:gd name="connsiteY8" fmla="*/ 554707 h 1282760"/>
              <a:gd name="connsiteX9" fmla="*/ 117008 w 290354"/>
              <a:gd name="connsiteY9" fmla="*/ 615378 h 1282760"/>
              <a:gd name="connsiteX10" fmla="*/ 117008 w 290354"/>
              <a:gd name="connsiteY10" fmla="*/ 615378 h 1282760"/>
              <a:gd name="connsiteX11" fmla="*/ 147344 w 290354"/>
              <a:gd name="connsiteY11" fmla="*/ 693383 h 1282760"/>
              <a:gd name="connsiteX12" fmla="*/ 104007 w 290354"/>
              <a:gd name="connsiteY12" fmla="*/ 767056 h 1282760"/>
              <a:gd name="connsiteX13" fmla="*/ 86673 w 290354"/>
              <a:gd name="connsiteY13" fmla="*/ 836394 h 1282760"/>
              <a:gd name="connsiteX14" fmla="*/ 108341 w 290354"/>
              <a:gd name="connsiteY14" fmla="*/ 918733 h 1282760"/>
              <a:gd name="connsiteX15" fmla="*/ 69338 w 290354"/>
              <a:gd name="connsiteY15" fmla="*/ 1022741 h 1282760"/>
              <a:gd name="connsiteX16" fmla="*/ 130009 w 290354"/>
              <a:gd name="connsiteY16" fmla="*/ 1070411 h 1282760"/>
              <a:gd name="connsiteX17" fmla="*/ 117008 w 290354"/>
              <a:gd name="connsiteY17" fmla="*/ 1157084 h 1282760"/>
              <a:gd name="connsiteX18" fmla="*/ 56337 w 290354"/>
              <a:gd name="connsiteY18" fmla="*/ 1161418 h 1282760"/>
              <a:gd name="connsiteX19" fmla="*/ 21668 w 290354"/>
              <a:gd name="connsiteY19" fmla="*/ 1131082 h 1282760"/>
              <a:gd name="connsiteX20" fmla="*/ 21668 w 290354"/>
              <a:gd name="connsiteY20" fmla="*/ 1204754 h 1282760"/>
              <a:gd name="connsiteX21" fmla="*/ 73672 w 290354"/>
              <a:gd name="connsiteY21" fmla="*/ 1282760 h 1282760"/>
              <a:gd name="connsiteX0" fmla="*/ 0 w 290354"/>
              <a:gd name="connsiteY0" fmla="*/ 0 h 1282760"/>
              <a:gd name="connsiteX1" fmla="*/ 39003 w 290354"/>
              <a:gd name="connsiteY1" fmla="*/ 82339 h 1282760"/>
              <a:gd name="connsiteX2" fmla="*/ 47670 w 290354"/>
              <a:gd name="connsiteY2" fmla="*/ 143010 h 1282760"/>
              <a:gd name="connsiteX3" fmla="*/ 91007 w 290354"/>
              <a:gd name="connsiteY3" fmla="*/ 251351 h 1282760"/>
              <a:gd name="connsiteX4" fmla="*/ 125676 w 290354"/>
              <a:gd name="connsiteY4" fmla="*/ 299021 h 1282760"/>
              <a:gd name="connsiteX5" fmla="*/ 208015 w 290354"/>
              <a:gd name="connsiteY5" fmla="*/ 338024 h 1282760"/>
              <a:gd name="connsiteX6" fmla="*/ 290354 w 290354"/>
              <a:gd name="connsiteY6" fmla="*/ 333691 h 1282760"/>
              <a:gd name="connsiteX7" fmla="*/ 255685 w 290354"/>
              <a:gd name="connsiteY7" fmla="*/ 437698 h 1282760"/>
              <a:gd name="connsiteX8" fmla="*/ 138677 w 290354"/>
              <a:gd name="connsiteY8" fmla="*/ 554707 h 1282760"/>
              <a:gd name="connsiteX9" fmla="*/ 117008 w 290354"/>
              <a:gd name="connsiteY9" fmla="*/ 615378 h 1282760"/>
              <a:gd name="connsiteX10" fmla="*/ 117008 w 290354"/>
              <a:gd name="connsiteY10" fmla="*/ 615378 h 1282760"/>
              <a:gd name="connsiteX11" fmla="*/ 91007 w 290354"/>
              <a:gd name="connsiteY11" fmla="*/ 758388 h 1282760"/>
              <a:gd name="connsiteX12" fmla="*/ 104007 w 290354"/>
              <a:gd name="connsiteY12" fmla="*/ 767056 h 1282760"/>
              <a:gd name="connsiteX13" fmla="*/ 86673 w 290354"/>
              <a:gd name="connsiteY13" fmla="*/ 836394 h 1282760"/>
              <a:gd name="connsiteX14" fmla="*/ 108341 w 290354"/>
              <a:gd name="connsiteY14" fmla="*/ 918733 h 1282760"/>
              <a:gd name="connsiteX15" fmla="*/ 69338 w 290354"/>
              <a:gd name="connsiteY15" fmla="*/ 1022741 h 1282760"/>
              <a:gd name="connsiteX16" fmla="*/ 130009 w 290354"/>
              <a:gd name="connsiteY16" fmla="*/ 1070411 h 1282760"/>
              <a:gd name="connsiteX17" fmla="*/ 117008 w 290354"/>
              <a:gd name="connsiteY17" fmla="*/ 1157084 h 1282760"/>
              <a:gd name="connsiteX18" fmla="*/ 56337 w 290354"/>
              <a:gd name="connsiteY18" fmla="*/ 1161418 h 1282760"/>
              <a:gd name="connsiteX19" fmla="*/ 21668 w 290354"/>
              <a:gd name="connsiteY19" fmla="*/ 1131082 h 1282760"/>
              <a:gd name="connsiteX20" fmla="*/ 21668 w 290354"/>
              <a:gd name="connsiteY20" fmla="*/ 1204754 h 1282760"/>
              <a:gd name="connsiteX21" fmla="*/ 73672 w 290354"/>
              <a:gd name="connsiteY21" fmla="*/ 1282760 h 1282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90354" h="1282760">
                <a:moveTo>
                  <a:pt x="0" y="0"/>
                </a:moveTo>
                <a:lnTo>
                  <a:pt x="39003" y="82339"/>
                </a:lnTo>
                <a:lnTo>
                  <a:pt x="47670" y="143010"/>
                </a:lnTo>
                <a:lnTo>
                  <a:pt x="91007" y="251351"/>
                </a:lnTo>
                <a:lnTo>
                  <a:pt x="125676" y="299021"/>
                </a:lnTo>
                <a:lnTo>
                  <a:pt x="208015" y="338024"/>
                </a:lnTo>
                <a:lnTo>
                  <a:pt x="290354" y="333691"/>
                </a:lnTo>
                <a:lnTo>
                  <a:pt x="255685" y="437698"/>
                </a:lnTo>
                <a:lnTo>
                  <a:pt x="138677" y="554707"/>
                </a:lnTo>
                <a:lnTo>
                  <a:pt x="117008" y="615378"/>
                </a:lnTo>
                <a:lnTo>
                  <a:pt x="117008" y="615378"/>
                </a:lnTo>
                <a:lnTo>
                  <a:pt x="91007" y="758388"/>
                </a:lnTo>
                <a:lnTo>
                  <a:pt x="104007" y="767056"/>
                </a:lnTo>
                <a:lnTo>
                  <a:pt x="86673" y="836394"/>
                </a:lnTo>
                <a:lnTo>
                  <a:pt x="108341" y="918733"/>
                </a:lnTo>
                <a:lnTo>
                  <a:pt x="69338" y="1022741"/>
                </a:lnTo>
                <a:lnTo>
                  <a:pt x="130009" y="1070411"/>
                </a:lnTo>
                <a:lnTo>
                  <a:pt x="117008" y="1157084"/>
                </a:lnTo>
                <a:lnTo>
                  <a:pt x="56337" y="1161418"/>
                </a:lnTo>
                <a:lnTo>
                  <a:pt x="21668" y="1131082"/>
                </a:lnTo>
                <a:lnTo>
                  <a:pt x="21668" y="1204754"/>
                </a:lnTo>
                <a:lnTo>
                  <a:pt x="73672" y="1282760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72" name="Прямоугольник 171"/>
          <p:cNvSpPr/>
          <p:nvPr/>
        </p:nvSpPr>
        <p:spPr bwMode="auto">
          <a:xfrm>
            <a:off x="1721732" y="1878862"/>
            <a:ext cx="902721" cy="15047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50309/171239</a:t>
            </a:r>
          </a:p>
        </p:txBody>
      </p:sp>
      <p:sp>
        <p:nvSpPr>
          <p:cNvPr id="182" name="Прямоугольник 181"/>
          <p:cNvSpPr/>
          <p:nvPr/>
        </p:nvSpPr>
        <p:spPr bwMode="auto">
          <a:xfrm>
            <a:off x="2124166" y="3439294"/>
            <a:ext cx="584994" cy="14880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1217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170</a:t>
            </a:r>
          </a:p>
        </p:txBody>
      </p:sp>
      <p:sp>
        <p:nvSpPr>
          <p:cNvPr id="201" name="Прямоугольник 200"/>
          <p:cNvSpPr/>
          <p:nvPr/>
        </p:nvSpPr>
        <p:spPr bwMode="auto">
          <a:xfrm>
            <a:off x="1976616" y="2793148"/>
            <a:ext cx="829688" cy="14416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17962/71850</a:t>
            </a:r>
          </a:p>
        </p:txBody>
      </p:sp>
      <p:sp>
        <p:nvSpPr>
          <p:cNvPr id="202" name="Прямоугольник 201"/>
          <p:cNvSpPr/>
          <p:nvPr/>
        </p:nvSpPr>
        <p:spPr bwMode="auto">
          <a:xfrm>
            <a:off x="908602" y="4057299"/>
            <a:ext cx="863048" cy="13818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10697/42791</a:t>
            </a:r>
          </a:p>
        </p:txBody>
      </p:sp>
      <p:sp>
        <p:nvSpPr>
          <p:cNvPr id="206" name="Скругленный прямоугольник 205"/>
          <p:cNvSpPr/>
          <p:nvPr/>
        </p:nvSpPr>
        <p:spPr>
          <a:xfrm>
            <a:off x="1554209" y="1730924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68%</a:t>
            </a:r>
          </a:p>
        </p:txBody>
      </p:sp>
      <p:sp>
        <p:nvSpPr>
          <p:cNvPr id="207" name="Скругленный прямоугольник 206"/>
          <p:cNvSpPr/>
          <p:nvPr/>
        </p:nvSpPr>
        <p:spPr>
          <a:xfrm>
            <a:off x="2694729" y="984862"/>
            <a:ext cx="286941" cy="1416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sp>
        <p:nvSpPr>
          <p:cNvPr id="209" name="Скругленный прямоугольник 208"/>
          <p:cNvSpPr/>
          <p:nvPr/>
        </p:nvSpPr>
        <p:spPr>
          <a:xfrm>
            <a:off x="945160" y="2960204"/>
            <a:ext cx="286941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</a:t>
            </a:r>
          </a:p>
        </p:txBody>
      </p:sp>
      <p:sp>
        <p:nvSpPr>
          <p:cNvPr id="210" name="Скругленный прямоугольник 209"/>
          <p:cNvSpPr/>
          <p:nvPr/>
        </p:nvSpPr>
        <p:spPr>
          <a:xfrm>
            <a:off x="1828796" y="3433960"/>
            <a:ext cx="288131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sp>
        <p:nvSpPr>
          <p:cNvPr id="211" name="Скругленный прямоугольник 210"/>
          <p:cNvSpPr/>
          <p:nvPr/>
        </p:nvSpPr>
        <p:spPr>
          <a:xfrm>
            <a:off x="1868570" y="2622989"/>
            <a:ext cx="286941" cy="1416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</a:t>
            </a:r>
            <a:endParaRPr lang="ru-RU" sz="107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3" name="Скругленный прямоугольник 212"/>
          <p:cNvSpPr/>
          <p:nvPr/>
        </p:nvSpPr>
        <p:spPr>
          <a:xfrm>
            <a:off x="869635" y="3904970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68%</a:t>
            </a:r>
          </a:p>
        </p:txBody>
      </p:sp>
      <p:sp>
        <p:nvSpPr>
          <p:cNvPr id="170" name="Прямоугольник 169"/>
          <p:cNvSpPr/>
          <p:nvPr/>
        </p:nvSpPr>
        <p:spPr bwMode="auto">
          <a:xfrm>
            <a:off x="2990459" y="1002989"/>
            <a:ext cx="779728" cy="13533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1581,82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348</a:t>
            </a:r>
          </a:p>
        </p:txBody>
      </p:sp>
      <p:sp>
        <p:nvSpPr>
          <p:cNvPr id="177" name="Прямоугольник 176"/>
          <p:cNvSpPr/>
          <p:nvPr/>
        </p:nvSpPr>
        <p:spPr bwMode="auto">
          <a:xfrm>
            <a:off x="2179718" y="2650652"/>
            <a:ext cx="698513" cy="12632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1053,9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252</a:t>
            </a:r>
          </a:p>
        </p:txBody>
      </p:sp>
      <p:sp>
        <p:nvSpPr>
          <p:cNvPr id="171" name="Прямоугольник 170"/>
          <p:cNvSpPr/>
          <p:nvPr/>
        </p:nvSpPr>
        <p:spPr bwMode="auto">
          <a:xfrm>
            <a:off x="2725584" y="1145381"/>
            <a:ext cx="909394" cy="153569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15425/61702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2560214" y="612363"/>
            <a:ext cx="1263099" cy="446651"/>
            <a:chOff x="3413620" y="816484"/>
            <a:chExt cx="1684132" cy="595534"/>
          </a:xfrm>
        </p:grpSpPr>
        <p:sp>
          <p:nvSpPr>
            <p:cNvPr id="178" name="TextBox 23"/>
            <p:cNvSpPr txBox="1"/>
            <p:nvPr/>
          </p:nvSpPr>
          <p:spPr bwMode="auto">
            <a:xfrm>
              <a:off x="3780847" y="1063205"/>
              <a:ext cx="529612" cy="34881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0" name="TextBox 23"/>
            <p:cNvSpPr txBox="1"/>
            <p:nvPr/>
          </p:nvSpPr>
          <p:spPr bwMode="auto">
            <a:xfrm>
              <a:off x="4190719" y="1061679"/>
              <a:ext cx="498905" cy="348813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3" name="TextBox 10"/>
            <p:cNvSpPr txBox="1"/>
            <p:nvPr/>
          </p:nvSpPr>
          <p:spPr bwMode="auto">
            <a:xfrm>
              <a:off x="3413620" y="816484"/>
              <a:ext cx="1684132" cy="328294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Приозерский  р-н</a:t>
              </a:r>
            </a:p>
          </p:txBody>
        </p:sp>
      </p:grpSp>
      <p:grpSp>
        <p:nvGrpSpPr>
          <p:cNvPr id="203" name="Группа 202"/>
          <p:cNvGrpSpPr/>
          <p:nvPr/>
        </p:nvGrpSpPr>
        <p:grpSpPr>
          <a:xfrm>
            <a:off x="1721732" y="2294032"/>
            <a:ext cx="1431841" cy="437298"/>
            <a:chOff x="3287792" y="815830"/>
            <a:chExt cx="1909121" cy="583064"/>
          </a:xfrm>
        </p:grpSpPr>
        <p:sp>
          <p:nvSpPr>
            <p:cNvPr id="204" name="TextBox 23"/>
            <p:cNvSpPr txBox="1"/>
            <p:nvPr/>
          </p:nvSpPr>
          <p:spPr bwMode="auto">
            <a:xfrm>
              <a:off x="3903008" y="1036321"/>
              <a:ext cx="422209" cy="34881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5" name="TextBox 23"/>
            <p:cNvSpPr txBox="1"/>
            <p:nvPr/>
          </p:nvSpPr>
          <p:spPr bwMode="auto">
            <a:xfrm>
              <a:off x="4212331" y="1050081"/>
              <a:ext cx="510597" cy="348813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1" name="TextBox 10"/>
            <p:cNvSpPr txBox="1"/>
            <p:nvPr/>
          </p:nvSpPr>
          <p:spPr bwMode="auto">
            <a:xfrm>
              <a:off x="3287792" y="815830"/>
              <a:ext cx="1909121" cy="328294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Ломоносовский  р-н</a:t>
              </a:r>
            </a:p>
          </p:txBody>
        </p:sp>
      </p:grpSp>
      <p:grpSp>
        <p:nvGrpSpPr>
          <p:cNvPr id="258" name="Группа 257"/>
          <p:cNvGrpSpPr/>
          <p:nvPr/>
        </p:nvGrpSpPr>
        <p:grpSpPr>
          <a:xfrm>
            <a:off x="435793" y="2571986"/>
            <a:ext cx="1450941" cy="436459"/>
            <a:chOff x="3004742" y="849542"/>
            <a:chExt cx="1934587" cy="581945"/>
          </a:xfrm>
        </p:grpSpPr>
        <p:sp>
          <p:nvSpPr>
            <p:cNvPr id="260" name="TextBox 23"/>
            <p:cNvSpPr txBox="1"/>
            <p:nvPr/>
          </p:nvSpPr>
          <p:spPr bwMode="auto">
            <a:xfrm>
              <a:off x="3775302" y="1078912"/>
              <a:ext cx="603941" cy="34881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0,2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1" name="TextBox 23"/>
            <p:cNvSpPr txBox="1"/>
            <p:nvPr/>
          </p:nvSpPr>
          <p:spPr bwMode="auto">
            <a:xfrm>
              <a:off x="4252665" y="1082674"/>
              <a:ext cx="484617" cy="348813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2" name="TextBox 10"/>
            <p:cNvSpPr txBox="1"/>
            <p:nvPr/>
          </p:nvSpPr>
          <p:spPr bwMode="auto">
            <a:xfrm>
              <a:off x="3004742" y="849542"/>
              <a:ext cx="1934587" cy="328294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Кингисеппский  р-н</a:t>
              </a:r>
            </a:p>
          </p:txBody>
        </p:sp>
      </p:grpSp>
      <p:grpSp>
        <p:nvGrpSpPr>
          <p:cNvPr id="267" name="Группа 266"/>
          <p:cNvGrpSpPr/>
          <p:nvPr/>
        </p:nvGrpSpPr>
        <p:grpSpPr>
          <a:xfrm>
            <a:off x="1693648" y="3036094"/>
            <a:ext cx="1306549" cy="463731"/>
            <a:chOff x="3415337" y="775650"/>
            <a:chExt cx="1742065" cy="618308"/>
          </a:xfrm>
        </p:grpSpPr>
        <p:sp>
          <p:nvSpPr>
            <p:cNvPr id="268" name="TextBox 23"/>
            <p:cNvSpPr txBox="1"/>
            <p:nvPr/>
          </p:nvSpPr>
          <p:spPr bwMode="auto">
            <a:xfrm>
              <a:off x="3891099" y="1030016"/>
              <a:ext cx="422209" cy="34881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9" name="TextBox 23"/>
            <p:cNvSpPr txBox="1"/>
            <p:nvPr/>
          </p:nvSpPr>
          <p:spPr bwMode="auto">
            <a:xfrm>
              <a:off x="4192252" y="1045145"/>
              <a:ext cx="531429" cy="348813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0" name="TextBox 10"/>
            <p:cNvSpPr txBox="1"/>
            <p:nvPr/>
          </p:nvSpPr>
          <p:spPr bwMode="auto">
            <a:xfrm>
              <a:off x="3415337" y="775650"/>
              <a:ext cx="1742065" cy="328294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Волосовский  р-н</a:t>
              </a:r>
            </a:p>
          </p:txBody>
        </p:sp>
      </p:grpSp>
      <p:sp>
        <p:nvSpPr>
          <p:cNvPr id="4" name="Полилиния 3"/>
          <p:cNvSpPr/>
          <p:nvPr/>
        </p:nvSpPr>
        <p:spPr>
          <a:xfrm>
            <a:off x="2383040" y="479821"/>
            <a:ext cx="632788" cy="1729979"/>
          </a:xfrm>
          <a:custGeom>
            <a:avLst/>
            <a:gdLst>
              <a:gd name="connsiteX0" fmla="*/ 73814 w 843717"/>
              <a:gd name="connsiteY0" fmla="*/ 0 h 2278743"/>
              <a:gd name="connsiteX1" fmla="*/ 73814 w 843717"/>
              <a:gd name="connsiteY1" fmla="*/ 0 h 2278743"/>
              <a:gd name="connsiteX2" fmla="*/ 88328 w 843717"/>
              <a:gd name="connsiteY2" fmla="*/ 130629 h 2278743"/>
              <a:gd name="connsiteX3" fmla="*/ 102843 w 843717"/>
              <a:gd name="connsiteY3" fmla="*/ 188686 h 2278743"/>
              <a:gd name="connsiteX4" fmla="*/ 44785 w 843717"/>
              <a:gd name="connsiteY4" fmla="*/ 696686 h 2278743"/>
              <a:gd name="connsiteX5" fmla="*/ 59300 w 843717"/>
              <a:gd name="connsiteY5" fmla="*/ 856343 h 2278743"/>
              <a:gd name="connsiteX6" fmla="*/ 88328 w 843717"/>
              <a:gd name="connsiteY6" fmla="*/ 1161143 h 2278743"/>
              <a:gd name="connsiteX7" fmla="*/ 131871 w 843717"/>
              <a:gd name="connsiteY7" fmla="*/ 1190172 h 2278743"/>
              <a:gd name="connsiteX8" fmla="*/ 102843 w 843717"/>
              <a:gd name="connsiteY8" fmla="*/ 1277257 h 2278743"/>
              <a:gd name="connsiteX9" fmla="*/ 15757 w 843717"/>
              <a:gd name="connsiteY9" fmla="*/ 1320800 h 2278743"/>
              <a:gd name="connsiteX10" fmla="*/ 1243 w 843717"/>
              <a:gd name="connsiteY10" fmla="*/ 1364343 h 2278743"/>
              <a:gd name="connsiteX11" fmla="*/ 44785 w 843717"/>
              <a:gd name="connsiteY11" fmla="*/ 1393372 h 2278743"/>
              <a:gd name="connsiteX12" fmla="*/ 88328 w 843717"/>
              <a:gd name="connsiteY12" fmla="*/ 1436914 h 2278743"/>
              <a:gd name="connsiteX13" fmla="*/ 131871 w 843717"/>
              <a:gd name="connsiteY13" fmla="*/ 1451429 h 2278743"/>
              <a:gd name="connsiteX14" fmla="*/ 175414 w 843717"/>
              <a:gd name="connsiteY14" fmla="*/ 1480457 h 2278743"/>
              <a:gd name="connsiteX15" fmla="*/ 204443 w 843717"/>
              <a:gd name="connsiteY15" fmla="*/ 1524000 h 2278743"/>
              <a:gd name="connsiteX16" fmla="*/ 291528 w 843717"/>
              <a:gd name="connsiteY16" fmla="*/ 1582057 h 2278743"/>
              <a:gd name="connsiteX17" fmla="*/ 306043 w 843717"/>
              <a:gd name="connsiteY17" fmla="*/ 1625600 h 2278743"/>
              <a:gd name="connsiteX18" fmla="*/ 320557 w 843717"/>
              <a:gd name="connsiteY18" fmla="*/ 1698172 h 2278743"/>
              <a:gd name="connsiteX19" fmla="*/ 422157 w 843717"/>
              <a:gd name="connsiteY19" fmla="*/ 1770743 h 2278743"/>
              <a:gd name="connsiteX20" fmla="*/ 726957 w 843717"/>
              <a:gd name="connsiteY20" fmla="*/ 1741714 h 2278743"/>
              <a:gd name="connsiteX21" fmla="*/ 770500 w 843717"/>
              <a:gd name="connsiteY21" fmla="*/ 1727200 h 2278743"/>
              <a:gd name="connsiteX22" fmla="*/ 814043 w 843717"/>
              <a:gd name="connsiteY22" fmla="*/ 1698172 h 2278743"/>
              <a:gd name="connsiteX23" fmla="*/ 843071 w 843717"/>
              <a:gd name="connsiteY23" fmla="*/ 1741714 h 2278743"/>
              <a:gd name="connsiteX24" fmla="*/ 785014 w 843717"/>
              <a:gd name="connsiteY24" fmla="*/ 1828800 h 2278743"/>
              <a:gd name="connsiteX25" fmla="*/ 755985 w 843717"/>
              <a:gd name="connsiteY25" fmla="*/ 1886857 h 2278743"/>
              <a:gd name="connsiteX26" fmla="*/ 712443 w 843717"/>
              <a:gd name="connsiteY26" fmla="*/ 1915886 h 2278743"/>
              <a:gd name="connsiteX27" fmla="*/ 654385 w 843717"/>
              <a:gd name="connsiteY27" fmla="*/ 1959429 h 2278743"/>
              <a:gd name="connsiteX28" fmla="*/ 625357 w 843717"/>
              <a:gd name="connsiteY28" fmla="*/ 2017486 h 2278743"/>
              <a:gd name="connsiteX29" fmla="*/ 596328 w 843717"/>
              <a:gd name="connsiteY29" fmla="*/ 2061029 h 2278743"/>
              <a:gd name="connsiteX30" fmla="*/ 567300 w 843717"/>
              <a:gd name="connsiteY30" fmla="*/ 2278743 h 2278743"/>
              <a:gd name="connsiteX31" fmla="*/ 567300 w 843717"/>
              <a:gd name="connsiteY31" fmla="*/ 2278743 h 2278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43717" h="2278743">
                <a:moveTo>
                  <a:pt x="73814" y="0"/>
                </a:moveTo>
                <a:lnTo>
                  <a:pt x="73814" y="0"/>
                </a:lnTo>
                <a:cubicBezTo>
                  <a:pt x="78652" y="43543"/>
                  <a:pt x="81666" y="87328"/>
                  <a:pt x="88328" y="130629"/>
                </a:cubicBezTo>
                <a:cubicBezTo>
                  <a:pt x="91361" y="150345"/>
                  <a:pt x="103447" y="168747"/>
                  <a:pt x="102843" y="188686"/>
                </a:cubicBezTo>
                <a:cubicBezTo>
                  <a:pt x="90909" y="582527"/>
                  <a:pt x="114111" y="488711"/>
                  <a:pt x="44785" y="696686"/>
                </a:cubicBezTo>
                <a:cubicBezTo>
                  <a:pt x="49623" y="749905"/>
                  <a:pt x="59300" y="802905"/>
                  <a:pt x="59300" y="856343"/>
                </a:cubicBezTo>
                <a:cubicBezTo>
                  <a:pt x="59300" y="942209"/>
                  <a:pt x="10781" y="1083595"/>
                  <a:pt x="88328" y="1161143"/>
                </a:cubicBezTo>
                <a:cubicBezTo>
                  <a:pt x="100663" y="1173478"/>
                  <a:pt x="117357" y="1180496"/>
                  <a:pt x="131871" y="1190172"/>
                </a:cubicBezTo>
                <a:cubicBezTo>
                  <a:pt x="122195" y="1219200"/>
                  <a:pt x="119060" y="1251309"/>
                  <a:pt x="102843" y="1277257"/>
                </a:cubicBezTo>
                <a:cubicBezTo>
                  <a:pt x="88034" y="1300952"/>
                  <a:pt x="39483" y="1312891"/>
                  <a:pt x="15757" y="1320800"/>
                </a:cubicBezTo>
                <a:cubicBezTo>
                  <a:pt x="10919" y="1335314"/>
                  <a:pt x="-4439" y="1350138"/>
                  <a:pt x="1243" y="1364343"/>
                </a:cubicBezTo>
                <a:cubicBezTo>
                  <a:pt x="7721" y="1380539"/>
                  <a:pt x="31384" y="1382205"/>
                  <a:pt x="44785" y="1393372"/>
                </a:cubicBezTo>
                <a:cubicBezTo>
                  <a:pt x="60554" y="1406513"/>
                  <a:pt x="71249" y="1425528"/>
                  <a:pt x="88328" y="1436914"/>
                </a:cubicBezTo>
                <a:cubicBezTo>
                  <a:pt x="101058" y="1445401"/>
                  <a:pt x="118187" y="1444587"/>
                  <a:pt x="131871" y="1451429"/>
                </a:cubicBezTo>
                <a:cubicBezTo>
                  <a:pt x="147473" y="1459230"/>
                  <a:pt x="160900" y="1470781"/>
                  <a:pt x="175414" y="1480457"/>
                </a:cubicBezTo>
                <a:cubicBezTo>
                  <a:pt x="185090" y="1494971"/>
                  <a:pt x="191315" y="1512513"/>
                  <a:pt x="204443" y="1524000"/>
                </a:cubicBezTo>
                <a:cubicBezTo>
                  <a:pt x="230699" y="1546974"/>
                  <a:pt x="291528" y="1582057"/>
                  <a:pt x="291528" y="1582057"/>
                </a:cubicBezTo>
                <a:cubicBezTo>
                  <a:pt x="296366" y="1596571"/>
                  <a:pt x="302332" y="1610757"/>
                  <a:pt x="306043" y="1625600"/>
                </a:cubicBezTo>
                <a:cubicBezTo>
                  <a:pt x="312026" y="1649533"/>
                  <a:pt x="308576" y="1676607"/>
                  <a:pt x="320557" y="1698172"/>
                </a:cubicBezTo>
                <a:cubicBezTo>
                  <a:pt x="351864" y="1754525"/>
                  <a:pt x="373652" y="1754575"/>
                  <a:pt x="422157" y="1770743"/>
                </a:cubicBezTo>
                <a:cubicBezTo>
                  <a:pt x="599128" y="1760333"/>
                  <a:pt x="610685" y="1774935"/>
                  <a:pt x="726957" y="1741714"/>
                </a:cubicBezTo>
                <a:cubicBezTo>
                  <a:pt x="741668" y="1737511"/>
                  <a:pt x="756816" y="1734042"/>
                  <a:pt x="770500" y="1727200"/>
                </a:cubicBezTo>
                <a:cubicBezTo>
                  <a:pt x="786102" y="1719399"/>
                  <a:pt x="799529" y="1707848"/>
                  <a:pt x="814043" y="1698172"/>
                </a:cubicBezTo>
                <a:cubicBezTo>
                  <a:pt x="823719" y="1712686"/>
                  <a:pt x="840203" y="1724508"/>
                  <a:pt x="843071" y="1741714"/>
                </a:cubicBezTo>
                <a:cubicBezTo>
                  <a:pt x="849803" y="1782106"/>
                  <a:pt x="802162" y="1804792"/>
                  <a:pt x="785014" y="1828800"/>
                </a:cubicBezTo>
                <a:cubicBezTo>
                  <a:pt x="772438" y="1846406"/>
                  <a:pt x="769836" y="1870235"/>
                  <a:pt x="755985" y="1886857"/>
                </a:cubicBezTo>
                <a:cubicBezTo>
                  <a:pt x="744818" y="1900258"/>
                  <a:pt x="726638" y="1905747"/>
                  <a:pt x="712443" y="1915886"/>
                </a:cubicBezTo>
                <a:cubicBezTo>
                  <a:pt x="692758" y="1929947"/>
                  <a:pt x="673738" y="1944915"/>
                  <a:pt x="654385" y="1959429"/>
                </a:cubicBezTo>
                <a:cubicBezTo>
                  <a:pt x="644709" y="1978781"/>
                  <a:pt x="636092" y="1998700"/>
                  <a:pt x="625357" y="2017486"/>
                </a:cubicBezTo>
                <a:cubicBezTo>
                  <a:pt x="616702" y="2032632"/>
                  <a:pt x="600559" y="2044106"/>
                  <a:pt x="596328" y="2061029"/>
                </a:cubicBezTo>
                <a:cubicBezTo>
                  <a:pt x="565829" y="2183026"/>
                  <a:pt x="567300" y="2197674"/>
                  <a:pt x="567300" y="2278743"/>
                </a:cubicBezTo>
                <a:lnTo>
                  <a:pt x="567300" y="2278743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3004457" y="1662965"/>
            <a:ext cx="866991" cy="102223"/>
          </a:xfrm>
          <a:custGeom>
            <a:avLst/>
            <a:gdLst>
              <a:gd name="connsiteX0" fmla="*/ 0 w 870912"/>
              <a:gd name="connsiteY0" fmla="*/ 87086 h 87086"/>
              <a:gd name="connsiteX1" fmla="*/ 0 w 870912"/>
              <a:gd name="connsiteY1" fmla="*/ 87086 h 87086"/>
              <a:gd name="connsiteX2" fmla="*/ 145143 w 870912"/>
              <a:gd name="connsiteY2" fmla="*/ 72572 h 87086"/>
              <a:gd name="connsiteX3" fmla="*/ 232228 w 870912"/>
              <a:gd name="connsiteY3" fmla="*/ 43543 h 87086"/>
              <a:gd name="connsiteX4" fmla="*/ 827314 w 870912"/>
              <a:gd name="connsiteY4" fmla="*/ 58057 h 87086"/>
              <a:gd name="connsiteX5" fmla="*/ 870857 w 870912"/>
              <a:gd name="connsiteY5" fmla="*/ 0 h 87086"/>
              <a:gd name="connsiteX6" fmla="*/ 870857 w 870912"/>
              <a:gd name="connsiteY6" fmla="*/ 0 h 87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912" h="87086">
                <a:moveTo>
                  <a:pt x="0" y="87086"/>
                </a:moveTo>
                <a:lnTo>
                  <a:pt x="0" y="87086"/>
                </a:lnTo>
                <a:cubicBezTo>
                  <a:pt x="48381" y="82248"/>
                  <a:pt x="97354" y="81533"/>
                  <a:pt x="145143" y="72572"/>
                </a:cubicBezTo>
                <a:cubicBezTo>
                  <a:pt x="175218" y="66933"/>
                  <a:pt x="232228" y="43543"/>
                  <a:pt x="232228" y="43543"/>
                </a:cubicBezTo>
                <a:cubicBezTo>
                  <a:pt x="482106" y="81986"/>
                  <a:pt x="512363" y="98696"/>
                  <a:pt x="827314" y="58057"/>
                </a:cubicBezTo>
                <a:cubicBezTo>
                  <a:pt x="874278" y="51997"/>
                  <a:pt x="870857" y="25399"/>
                  <a:pt x="870857" y="0"/>
                </a:cubicBezTo>
                <a:lnTo>
                  <a:pt x="870857" y="0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646715" y="2617634"/>
            <a:ext cx="1004652" cy="963866"/>
          </a:xfrm>
          <a:custGeom>
            <a:avLst/>
            <a:gdLst>
              <a:gd name="connsiteX0" fmla="*/ 420914 w 1306285"/>
              <a:gd name="connsiteY0" fmla="*/ 0 h 1277257"/>
              <a:gd name="connsiteX1" fmla="*/ 420914 w 1306285"/>
              <a:gd name="connsiteY1" fmla="*/ 0 h 1277257"/>
              <a:gd name="connsiteX2" fmla="*/ 348343 w 1306285"/>
              <a:gd name="connsiteY2" fmla="*/ 159657 h 1277257"/>
              <a:gd name="connsiteX3" fmla="*/ 304800 w 1306285"/>
              <a:gd name="connsiteY3" fmla="*/ 188685 h 1277257"/>
              <a:gd name="connsiteX4" fmla="*/ 290285 w 1306285"/>
              <a:gd name="connsiteY4" fmla="*/ 232228 h 1277257"/>
              <a:gd name="connsiteX5" fmla="*/ 145143 w 1306285"/>
              <a:gd name="connsiteY5" fmla="*/ 275771 h 1277257"/>
              <a:gd name="connsiteX6" fmla="*/ 101600 w 1306285"/>
              <a:gd name="connsiteY6" fmla="*/ 333828 h 1277257"/>
              <a:gd name="connsiteX7" fmla="*/ 58057 w 1306285"/>
              <a:gd name="connsiteY7" fmla="*/ 377371 h 1277257"/>
              <a:gd name="connsiteX8" fmla="*/ 0 w 1306285"/>
              <a:gd name="connsiteY8" fmla="*/ 449943 h 1277257"/>
              <a:gd name="connsiteX9" fmla="*/ 29028 w 1306285"/>
              <a:gd name="connsiteY9" fmla="*/ 493485 h 1277257"/>
              <a:gd name="connsiteX10" fmla="*/ 232228 w 1306285"/>
              <a:gd name="connsiteY10" fmla="*/ 537028 h 1277257"/>
              <a:gd name="connsiteX11" fmla="*/ 275771 w 1306285"/>
              <a:gd name="connsiteY11" fmla="*/ 624114 h 1277257"/>
              <a:gd name="connsiteX12" fmla="*/ 290285 w 1306285"/>
              <a:gd name="connsiteY12" fmla="*/ 667657 h 1277257"/>
              <a:gd name="connsiteX13" fmla="*/ 333828 w 1306285"/>
              <a:gd name="connsiteY13" fmla="*/ 682171 h 1277257"/>
              <a:gd name="connsiteX14" fmla="*/ 609600 w 1306285"/>
              <a:gd name="connsiteY14" fmla="*/ 667657 h 1277257"/>
              <a:gd name="connsiteX15" fmla="*/ 725714 w 1306285"/>
              <a:gd name="connsiteY15" fmla="*/ 682171 h 1277257"/>
              <a:gd name="connsiteX16" fmla="*/ 769257 w 1306285"/>
              <a:gd name="connsiteY16" fmla="*/ 740228 h 1277257"/>
              <a:gd name="connsiteX17" fmla="*/ 827314 w 1306285"/>
              <a:gd name="connsiteY17" fmla="*/ 827314 h 1277257"/>
              <a:gd name="connsiteX18" fmla="*/ 899885 w 1306285"/>
              <a:gd name="connsiteY18" fmla="*/ 928914 h 1277257"/>
              <a:gd name="connsiteX19" fmla="*/ 986971 w 1306285"/>
              <a:gd name="connsiteY19" fmla="*/ 957943 h 1277257"/>
              <a:gd name="connsiteX20" fmla="*/ 1045028 w 1306285"/>
              <a:gd name="connsiteY20" fmla="*/ 1001485 h 1277257"/>
              <a:gd name="connsiteX21" fmla="*/ 1088571 w 1306285"/>
              <a:gd name="connsiteY21" fmla="*/ 1030514 h 1277257"/>
              <a:gd name="connsiteX22" fmla="*/ 1117600 w 1306285"/>
              <a:gd name="connsiteY22" fmla="*/ 1074057 h 1277257"/>
              <a:gd name="connsiteX23" fmla="*/ 1190171 w 1306285"/>
              <a:gd name="connsiteY23" fmla="*/ 1204685 h 1277257"/>
              <a:gd name="connsiteX24" fmla="*/ 1291771 w 1306285"/>
              <a:gd name="connsiteY24" fmla="*/ 1262743 h 1277257"/>
              <a:gd name="connsiteX25" fmla="*/ 1306285 w 1306285"/>
              <a:gd name="connsiteY25" fmla="*/ 1277257 h 1277257"/>
              <a:gd name="connsiteX26" fmla="*/ 1306285 w 1306285"/>
              <a:gd name="connsiteY26" fmla="*/ 1277257 h 1277257"/>
              <a:gd name="connsiteX0" fmla="*/ 420914 w 1306285"/>
              <a:gd name="connsiteY0" fmla="*/ 0 h 1277257"/>
              <a:gd name="connsiteX1" fmla="*/ 638628 w 1306285"/>
              <a:gd name="connsiteY1" fmla="*/ 58057 h 1277257"/>
              <a:gd name="connsiteX2" fmla="*/ 348343 w 1306285"/>
              <a:gd name="connsiteY2" fmla="*/ 159657 h 1277257"/>
              <a:gd name="connsiteX3" fmla="*/ 304800 w 1306285"/>
              <a:gd name="connsiteY3" fmla="*/ 188685 h 1277257"/>
              <a:gd name="connsiteX4" fmla="*/ 290285 w 1306285"/>
              <a:gd name="connsiteY4" fmla="*/ 232228 h 1277257"/>
              <a:gd name="connsiteX5" fmla="*/ 145143 w 1306285"/>
              <a:gd name="connsiteY5" fmla="*/ 275771 h 1277257"/>
              <a:gd name="connsiteX6" fmla="*/ 101600 w 1306285"/>
              <a:gd name="connsiteY6" fmla="*/ 333828 h 1277257"/>
              <a:gd name="connsiteX7" fmla="*/ 58057 w 1306285"/>
              <a:gd name="connsiteY7" fmla="*/ 377371 h 1277257"/>
              <a:gd name="connsiteX8" fmla="*/ 0 w 1306285"/>
              <a:gd name="connsiteY8" fmla="*/ 449943 h 1277257"/>
              <a:gd name="connsiteX9" fmla="*/ 29028 w 1306285"/>
              <a:gd name="connsiteY9" fmla="*/ 493485 h 1277257"/>
              <a:gd name="connsiteX10" fmla="*/ 232228 w 1306285"/>
              <a:gd name="connsiteY10" fmla="*/ 537028 h 1277257"/>
              <a:gd name="connsiteX11" fmla="*/ 275771 w 1306285"/>
              <a:gd name="connsiteY11" fmla="*/ 624114 h 1277257"/>
              <a:gd name="connsiteX12" fmla="*/ 290285 w 1306285"/>
              <a:gd name="connsiteY12" fmla="*/ 667657 h 1277257"/>
              <a:gd name="connsiteX13" fmla="*/ 333828 w 1306285"/>
              <a:gd name="connsiteY13" fmla="*/ 682171 h 1277257"/>
              <a:gd name="connsiteX14" fmla="*/ 609600 w 1306285"/>
              <a:gd name="connsiteY14" fmla="*/ 667657 h 1277257"/>
              <a:gd name="connsiteX15" fmla="*/ 725714 w 1306285"/>
              <a:gd name="connsiteY15" fmla="*/ 682171 h 1277257"/>
              <a:gd name="connsiteX16" fmla="*/ 769257 w 1306285"/>
              <a:gd name="connsiteY16" fmla="*/ 740228 h 1277257"/>
              <a:gd name="connsiteX17" fmla="*/ 827314 w 1306285"/>
              <a:gd name="connsiteY17" fmla="*/ 827314 h 1277257"/>
              <a:gd name="connsiteX18" fmla="*/ 899885 w 1306285"/>
              <a:gd name="connsiteY18" fmla="*/ 928914 h 1277257"/>
              <a:gd name="connsiteX19" fmla="*/ 986971 w 1306285"/>
              <a:gd name="connsiteY19" fmla="*/ 957943 h 1277257"/>
              <a:gd name="connsiteX20" fmla="*/ 1045028 w 1306285"/>
              <a:gd name="connsiteY20" fmla="*/ 1001485 h 1277257"/>
              <a:gd name="connsiteX21" fmla="*/ 1088571 w 1306285"/>
              <a:gd name="connsiteY21" fmla="*/ 1030514 h 1277257"/>
              <a:gd name="connsiteX22" fmla="*/ 1117600 w 1306285"/>
              <a:gd name="connsiteY22" fmla="*/ 1074057 h 1277257"/>
              <a:gd name="connsiteX23" fmla="*/ 1190171 w 1306285"/>
              <a:gd name="connsiteY23" fmla="*/ 1204685 h 1277257"/>
              <a:gd name="connsiteX24" fmla="*/ 1291771 w 1306285"/>
              <a:gd name="connsiteY24" fmla="*/ 1262743 h 1277257"/>
              <a:gd name="connsiteX25" fmla="*/ 1306285 w 1306285"/>
              <a:gd name="connsiteY25" fmla="*/ 1277257 h 1277257"/>
              <a:gd name="connsiteX26" fmla="*/ 1306285 w 1306285"/>
              <a:gd name="connsiteY26" fmla="*/ 1277257 h 1277257"/>
              <a:gd name="connsiteX0" fmla="*/ 544739 w 1306285"/>
              <a:gd name="connsiteY0" fmla="*/ 6859 h 1226966"/>
              <a:gd name="connsiteX1" fmla="*/ 638628 w 1306285"/>
              <a:gd name="connsiteY1" fmla="*/ 7766 h 1226966"/>
              <a:gd name="connsiteX2" fmla="*/ 348343 w 1306285"/>
              <a:gd name="connsiteY2" fmla="*/ 109366 h 1226966"/>
              <a:gd name="connsiteX3" fmla="*/ 304800 w 1306285"/>
              <a:gd name="connsiteY3" fmla="*/ 138394 h 1226966"/>
              <a:gd name="connsiteX4" fmla="*/ 290285 w 1306285"/>
              <a:gd name="connsiteY4" fmla="*/ 181937 h 1226966"/>
              <a:gd name="connsiteX5" fmla="*/ 145143 w 1306285"/>
              <a:gd name="connsiteY5" fmla="*/ 225480 h 1226966"/>
              <a:gd name="connsiteX6" fmla="*/ 101600 w 1306285"/>
              <a:gd name="connsiteY6" fmla="*/ 283537 h 1226966"/>
              <a:gd name="connsiteX7" fmla="*/ 58057 w 1306285"/>
              <a:gd name="connsiteY7" fmla="*/ 327080 h 1226966"/>
              <a:gd name="connsiteX8" fmla="*/ 0 w 1306285"/>
              <a:gd name="connsiteY8" fmla="*/ 399652 h 1226966"/>
              <a:gd name="connsiteX9" fmla="*/ 29028 w 1306285"/>
              <a:gd name="connsiteY9" fmla="*/ 443194 h 1226966"/>
              <a:gd name="connsiteX10" fmla="*/ 232228 w 1306285"/>
              <a:gd name="connsiteY10" fmla="*/ 486737 h 1226966"/>
              <a:gd name="connsiteX11" fmla="*/ 275771 w 1306285"/>
              <a:gd name="connsiteY11" fmla="*/ 573823 h 1226966"/>
              <a:gd name="connsiteX12" fmla="*/ 290285 w 1306285"/>
              <a:gd name="connsiteY12" fmla="*/ 617366 h 1226966"/>
              <a:gd name="connsiteX13" fmla="*/ 333828 w 1306285"/>
              <a:gd name="connsiteY13" fmla="*/ 631880 h 1226966"/>
              <a:gd name="connsiteX14" fmla="*/ 609600 w 1306285"/>
              <a:gd name="connsiteY14" fmla="*/ 617366 h 1226966"/>
              <a:gd name="connsiteX15" fmla="*/ 725714 w 1306285"/>
              <a:gd name="connsiteY15" fmla="*/ 631880 h 1226966"/>
              <a:gd name="connsiteX16" fmla="*/ 769257 w 1306285"/>
              <a:gd name="connsiteY16" fmla="*/ 689937 h 1226966"/>
              <a:gd name="connsiteX17" fmla="*/ 827314 w 1306285"/>
              <a:gd name="connsiteY17" fmla="*/ 777023 h 1226966"/>
              <a:gd name="connsiteX18" fmla="*/ 899885 w 1306285"/>
              <a:gd name="connsiteY18" fmla="*/ 878623 h 1226966"/>
              <a:gd name="connsiteX19" fmla="*/ 986971 w 1306285"/>
              <a:gd name="connsiteY19" fmla="*/ 907652 h 1226966"/>
              <a:gd name="connsiteX20" fmla="*/ 1045028 w 1306285"/>
              <a:gd name="connsiteY20" fmla="*/ 951194 h 1226966"/>
              <a:gd name="connsiteX21" fmla="*/ 1088571 w 1306285"/>
              <a:gd name="connsiteY21" fmla="*/ 980223 h 1226966"/>
              <a:gd name="connsiteX22" fmla="*/ 1117600 w 1306285"/>
              <a:gd name="connsiteY22" fmla="*/ 1023766 h 1226966"/>
              <a:gd name="connsiteX23" fmla="*/ 1190171 w 1306285"/>
              <a:gd name="connsiteY23" fmla="*/ 1154394 h 1226966"/>
              <a:gd name="connsiteX24" fmla="*/ 1291771 w 1306285"/>
              <a:gd name="connsiteY24" fmla="*/ 1212452 h 1226966"/>
              <a:gd name="connsiteX25" fmla="*/ 1306285 w 1306285"/>
              <a:gd name="connsiteY25" fmla="*/ 1226966 h 1226966"/>
              <a:gd name="connsiteX26" fmla="*/ 1306285 w 1306285"/>
              <a:gd name="connsiteY26" fmla="*/ 1226966 h 1226966"/>
              <a:gd name="connsiteX0" fmla="*/ 544739 w 1339536"/>
              <a:gd name="connsiteY0" fmla="*/ 6859 h 1285155"/>
              <a:gd name="connsiteX1" fmla="*/ 638628 w 1339536"/>
              <a:gd name="connsiteY1" fmla="*/ 7766 h 1285155"/>
              <a:gd name="connsiteX2" fmla="*/ 348343 w 1339536"/>
              <a:gd name="connsiteY2" fmla="*/ 109366 h 1285155"/>
              <a:gd name="connsiteX3" fmla="*/ 304800 w 1339536"/>
              <a:gd name="connsiteY3" fmla="*/ 138394 h 1285155"/>
              <a:gd name="connsiteX4" fmla="*/ 290285 w 1339536"/>
              <a:gd name="connsiteY4" fmla="*/ 181937 h 1285155"/>
              <a:gd name="connsiteX5" fmla="*/ 145143 w 1339536"/>
              <a:gd name="connsiteY5" fmla="*/ 225480 h 1285155"/>
              <a:gd name="connsiteX6" fmla="*/ 101600 w 1339536"/>
              <a:gd name="connsiteY6" fmla="*/ 283537 h 1285155"/>
              <a:gd name="connsiteX7" fmla="*/ 58057 w 1339536"/>
              <a:gd name="connsiteY7" fmla="*/ 327080 h 1285155"/>
              <a:gd name="connsiteX8" fmla="*/ 0 w 1339536"/>
              <a:gd name="connsiteY8" fmla="*/ 399652 h 1285155"/>
              <a:gd name="connsiteX9" fmla="*/ 29028 w 1339536"/>
              <a:gd name="connsiteY9" fmla="*/ 443194 h 1285155"/>
              <a:gd name="connsiteX10" fmla="*/ 232228 w 1339536"/>
              <a:gd name="connsiteY10" fmla="*/ 486737 h 1285155"/>
              <a:gd name="connsiteX11" fmla="*/ 275771 w 1339536"/>
              <a:gd name="connsiteY11" fmla="*/ 573823 h 1285155"/>
              <a:gd name="connsiteX12" fmla="*/ 290285 w 1339536"/>
              <a:gd name="connsiteY12" fmla="*/ 617366 h 1285155"/>
              <a:gd name="connsiteX13" fmla="*/ 333828 w 1339536"/>
              <a:gd name="connsiteY13" fmla="*/ 631880 h 1285155"/>
              <a:gd name="connsiteX14" fmla="*/ 609600 w 1339536"/>
              <a:gd name="connsiteY14" fmla="*/ 617366 h 1285155"/>
              <a:gd name="connsiteX15" fmla="*/ 725714 w 1339536"/>
              <a:gd name="connsiteY15" fmla="*/ 631880 h 1285155"/>
              <a:gd name="connsiteX16" fmla="*/ 769257 w 1339536"/>
              <a:gd name="connsiteY16" fmla="*/ 689937 h 1285155"/>
              <a:gd name="connsiteX17" fmla="*/ 827314 w 1339536"/>
              <a:gd name="connsiteY17" fmla="*/ 777023 h 1285155"/>
              <a:gd name="connsiteX18" fmla="*/ 899885 w 1339536"/>
              <a:gd name="connsiteY18" fmla="*/ 878623 h 1285155"/>
              <a:gd name="connsiteX19" fmla="*/ 986971 w 1339536"/>
              <a:gd name="connsiteY19" fmla="*/ 907652 h 1285155"/>
              <a:gd name="connsiteX20" fmla="*/ 1045028 w 1339536"/>
              <a:gd name="connsiteY20" fmla="*/ 951194 h 1285155"/>
              <a:gd name="connsiteX21" fmla="*/ 1088571 w 1339536"/>
              <a:gd name="connsiteY21" fmla="*/ 980223 h 1285155"/>
              <a:gd name="connsiteX22" fmla="*/ 1117600 w 1339536"/>
              <a:gd name="connsiteY22" fmla="*/ 1023766 h 1285155"/>
              <a:gd name="connsiteX23" fmla="*/ 1190171 w 1339536"/>
              <a:gd name="connsiteY23" fmla="*/ 1154394 h 1285155"/>
              <a:gd name="connsiteX24" fmla="*/ 1291771 w 1339536"/>
              <a:gd name="connsiteY24" fmla="*/ 1212452 h 1285155"/>
              <a:gd name="connsiteX25" fmla="*/ 1306285 w 1339536"/>
              <a:gd name="connsiteY25" fmla="*/ 1226966 h 1285155"/>
              <a:gd name="connsiteX26" fmla="*/ 1339536 w 1339536"/>
              <a:gd name="connsiteY26" fmla="*/ 1285155 h 1285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339536" h="1285155">
                <a:moveTo>
                  <a:pt x="544739" y="6859"/>
                </a:moveTo>
                <a:cubicBezTo>
                  <a:pt x="576035" y="7161"/>
                  <a:pt x="671361" y="-9318"/>
                  <a:pt x="638628" y="7766"/>
                </a:cubicBezTo>
                <a:cubicBezTo>
                  <a:pt x="605895" y="24850"/>
                  <a:pt x="403981" y="87595"/>
                  <a:pt x="348343" y="109366"/>
                </a:cubicBezTo>
                <a:cubicBezTo>
                  <a:pt x="292705" y="131137"/>
                  <a:pt x="319314" y="128718"/>
                  <a:pt x="304800" y="138394"/>
                </a:cubicBezTo>
                <a:cubicBezTo>
                  <a:pt x="299962" y="152908"/>
                  <a:pt x="302735" y="173044"/>
                  <a:pt x="290285" y="181937"/>
                </a:cubicBezTo>
                <a:cubicBezTo>
                  <a:pt x="271255" y="195530"/>
                  <a:pt x="176181" y="217721"/>
                  <a:pt x="145143" y="225480"/>
                </a:cubicBezTo>
                <a:cubicBezTo>
                  <a:pt x="130629" y="244832"/>
                  <a:pt x="117343" y="265170"/>
                  <a:pt x="101600" y="283537"/>
                </a:cubicBezTo>
                <a:cubicBezTo>
                  <a:pt x="88242" y="299122"/>
                  <a:pt x="69443" y="310001"/>
                  <a:pt x="58057" y="327080"/>
                </a:cubicBezTo>
                <a:cubicBezTo>
                  <a:pt x="1971" y="411209"/>
                  <a:pt x="97383" y="334729"/>
                  <a:pt x="0" y="399652"/>
                </a:cubicBezTo>
                <a:cubicBezTo>
                  <a:pt x="9676" y="414166"/>
                  <a:pt x="12356" y="438064"/>
                  <a:pt x="29028" y="443194"/>
                </a:cubicBezTo>
                <a:cubicBezTo>
                  <a:pt x="312967" y="530560"/>
                  <a:pt x="109323" y="404802"/>
                  <a:pt x="232228" y="486737"/>
                </a:cubicBezTo>
                <a:cubicBezTo>
                  <a:pt x="268714" y="596191"/>
                  <a:pt x="219495" y="461269"/>
                  <a:pt x="275771" y="573823"/>
                </a:cubicBezTo>
                <a:cubicBezTo>
                  <a:pt x="282613" y="587507"/>
                  <a:pt x="279467" y="606548"/>
                  <a:pt x="290285" y="617366"/>
                </a:cubicBezTo>
                <a:cubicBezTo>
                  <a:pt x="301103" y="628184"/>
                  <a:pt x="319314" y="627042"/>
                  <a:pt x="333828" y="631880"/>
                </a:cubicBezTo>
                <a:cubicBezTo>
                  <a:pt x="425752" y="627042"/>
                  <a:pt x="517549" y="617366"/>
                  <a:pt x="609600" y="617366"/>
                </a:cubicBezTo>
                <a:cubicBezTo>
                  <a:pt x="648606" y="617366"/>
                  <a:pt x="690204" y="615739"/>
                  <a:pt x="725714" y="631880"/>
                </a:cubicBezTo>
                <a:cubicBezTo>
                  <a:pt x="747736" y="641890"/>
                  <a:pt x="755385" y="670119"/>
                  <a:pt x="769257" y="689937"/>
                </a:cubicBezTo>
                <a:cubicBezTo>
                  <a:pt x="789264" y="718518"/>
                  <a:pt x="827314" y="777023"/>
                  <a:pt x="827314" y="777023"/>
                </a:cubicBezTo>
                <a:cubicBezTo>
                  <a:pt x="844066" y="827279"/>
                  <a:pt x="842489" y="844185"/>
                  <a:pt x="899885" y="878623"/>
                </a:cubicBezTo>
                <a:cubicBezTo>
                  <a:pt x="926123" y="894366"/>
                  <a:pt x="986971" y="907652"/>
                  <a:pt x="986971" y="907652"/>
                </a:cubicBezTo>
                <a:cubicBezTo>
                  <a:pt x="1006323" y="922166"/>
                  <a:pt x="1025344" y="937134"/>
                  <a:pt x="1045028" y="951194"/>
                </a:cubicBezTo>
                <a:cubicBezTo>
                  <a:pt x="1059223" y="961333"/>
                  <a:pt x="1076236" y="967888"/>
                  <a:pt x="1088571" y="980223"/>
                </a:cubicBezTo>
                <a:cubicBezTo>
                  <a:pt x="1100906" y="992558"/>
                  <a:pt x="1107924" y="1009252"/>
                  <a:pt x="1117600" y="1023766"/>
                </a:cubicBezTo>
                <a:cubicBezTo>
                  <a:pt x="1131474" y="1065389"/>
                  <a:pt x="1150244" y="1134430"/>
                  <a:pt x="1190171" y="1154394"/>
                </a:cubicBezTo>
                <a:cubicBezTo>
                  <a:pt x="1238385" y="1178501"/>
                  <a:pt x="1250740" y="1181679"/>
                  <a:pt x="1291771" y="1212452"/>
                </a:cubicBezTo>
                <a:cubicBezTo>
                  <a:pt x="1297245" y="1216557"/>
                  <a:pt x="1301447" y="1222128"/>
                  <a:pt x="1306285" y="1226966"/>
                </a:cubicBezTo>
                <a:lnTo>
                  <a:pt x="1339536" y="1285155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1746157" y="2826660"/>
            <a:ext cx="1208327" cy="349780"/>
          </a:xfrm>
          <a:custGeom>
            <a:avLst/>
            <a:gdLst>
              <a:gd name="connsiteX0" fmla="*/ 1611103 w 1611103"/>
              <a:gd name="connsiteY0" fmla="*/ 232228 h 682171"/>
              <a:gd name="connsiteX1" fmla="*/ 1611103 w 1611103"/>
              <a:gd name="connsiteY1" fmla="*/ 232228 h 682171"/>
              <a:gd name="connsiteX2" fmla="*/ 1306303 w 1611103"/>
              <a:gd name="connsiteY2" fmla="*/ 246743 h 682171"/>
              <a:gd name="connsiteX3" fmla="*/ 1277274 w 1611103"/>
              <a:gd name="connsiteY3" fmla="*/ 319314 h 682171"/>
              <a:gd name="connsiteX4" fmla="*/ 1233731 w 1611103"/>
              <a:gd name="connsiteY4" fmla="*/ 406400 h 682171"/>
              <a:gd name="connsiteX5" fmla="*/ 1233731 w 1611103"/>
              <a:gd name="connsiteY5" fmla="*/ 609600 h 682171"/>
              <a:gd name="connsiteX6" fmla="*/ 1219217 w 1611103"/>
              <a:gd name="connsiteY6" fmla="*/ 682171 h 682171"/>
              <a:gd name="connsiteX7" fmla="*/ 1161160 w 1611103"/>
              <a:gd name="connsiteY7" fmla="*/ 667657 h 682171"/>
              <a:gd name="connsiteX8" fmla="*/ 1103103 w 1611103"/>
              <a:gd name="connsiteY8" fmla="*/ 580571 h 682171"/>
              <a:gd name="connsiteX9" fmla="*/ 1045046 w 1611103"/>
              <a:gd name="connsiteY9" fmla="*/ 464457 h 682171"/>
              <a:gd name="connsiteX10" fmla="*/ 986988 w 1611103"/>
              <a:gd name="connsiteY10" fmla="*/ 377371 h 682171"/>
              <a:gd name="connsiteX11" fmla="*/ 914417 w 1611103"/>
              <a:gd name="connsiteY11" fmla="*/ 348343 h 682171"/>
              <a:gd name="connsiteX12" fmla="*/ 522531 w 1611103"/>
              <a:gd name="connsiteY12" fmla="*/ 391885 h 682171"/>
              <a:gd name="connsiteX13" fmla="*/ 478988 w 1611103"/>
              <a:gd name="connsiteY13" fmla="*/ 406400 h 682171"/>
              <a:gd name="connsiteX14" fmla="*/ 348360 w 1611103"/>
              <a:gd name="connsiteY14" fmla="*/ 391885 h 682171"/>
              <a:gd name="connsiteX15" fmla="*/ 304817 w 1611103"/>
              <a:gd name="connsiteY15" fmla="*/ 377371 h 682171"/>
              <a:gd name="connsiteX16" fmla="*/ 188703 w 1611103"/>
              <a:gd name="connsiteY16" fmla="*/ 362857 h 682171"/>
              <a:gd name="connsiteX17" fmla="*/ 130646 w 1611103"/>
              <a:gd name="connsiteY17" fmla="*/ 246743 h 682171"/>
              <a:gd name="connsiteX18" fmla="*/ 101617 w 1611103"/>
              <a:gd name="connsiteY18" fmla="*/ 145143 h 682171"/>
              <a:gd name="connsiteX19" fmla="*/ 58074 w 1611103"/>
              <a:gd name="connsiteY19" fmla="*/ 101600 h 682171"/>
              <a:gd name="connsiteX20" fmla="*/ 17 w 1611103"/>
              <a:gd name="connsiteY20" fmla="*/ 0 h 682171"/>
              <a:gd name="connsiteX21" fmla="*/ 17 w 1611103"/>
              <a:gd name="connsiteY21" fmla="*/ 0 h 682171"/>
              <a:gd name="connsiteX0" fmla="*/ 1611103 w 1611103"/>
              <a:gd name="connsiteY0" fmla="*/ 232228 h 688982"/>
              <a:gd name="connsiteX1" fmla="*/ 1611103 w 1611103"/>
              <a:gd name="connsiteY1" fmla="*/ 232228 h 688982"/>
              <a:gd name="connsiteX2" fmla="*/ 1306303 w 1611103"/>
              <a:gd name="connsiteY2" fmla="*/ 246743 h 688982"/>
              <a:gd name="connsiteX3" fmla="*/ 1277274 w 1611103"/>
              <a:gd name="connsiteY3" fmla="*/ 319314 h 688982"/>
              <a:gd name="connsiteX4" fmla="*/ 1233731 w 1611103"/>
              <a:gd name="connsiteY4" fmla="*/ 406400 h 688982"/>
              <a:gd name="connsiteX5" fmla="*/ 1233731 w 1611103"/>
              <a:gd name="connsiteY5" fmla="*/ 609600 h 688982"/>
              <a:gd name="connsiteX6" fmla="*/ 1219217 w 1611103"/>
              <a:gd name="connsiteY6" fmla="*/ 682171 h 688982"/>
              <a:gd name="connsiteX7" fmla="*/ 1161160 w 1611103"/>
              <a:gd name="connsiteY7" fmla="*/ 667657 h 688982"/>
              <a:gd name="connsiteX8" fmla="*/ 1150728 w 1611103"/>
              <a:gd name="connsiteY8" fmla="*/ 437696 h 688982"/>
              <a:gd name="connsiteX9" fmla="*/ 1045046 w 1611103"/>
              <a:gd name="connsiteY9" fmla="*/ 464457 h 688982"/>
              <a:gd name="connsiteX10" fmla="*/ 986988 w 1611103"/>
              <a:gd name="connsiteY10" fmla="*/ 377371 h 688982"/>
              <a:gd name="connsiteX11" fmla="*/ 914417 w 1611103"/>
              <a:gd name="connsiteY11" fmla="*/ 348343 h 688982"/>
              <a:gd name="connsiteX12" fmla="*/ 522531 w 1611103"/>
              <a:gd name="connsiteY12" fmla="*/ 391885 h 688982"/>
              <a:gd name="connsiteX13" fmla="*/ 478988 w 1611103"/>
              <a:gd name="connsiteY13" fmla="*/ 406400 h 688982"/>
              <a:gd name="connsiteX14" fmla="*/ 348360 w 1611103"/>
              <a:gd name="connsiteY14" fmla="*/ 391885 h 688982"/>
              <a:gd name="connsiteX15" fmla="*/ 304817 w 1611103"/>
              <a:gd name="connsiteY15" fmla="*/ 377371 h 688982"/>
              <a:gd name="connsiteX16" fmla="*/ 188703 w 1611103"/>
              <a:gd name="connsiteY16" fmla="*/ 362857 h 688982"/>
              <a:gd name="connsiteX17" fmla="*/ 130646 w 1611103"/>
              <a:gd name="connsiteY17" fmla="*/ 246743 h 688982"/>
              <a:gd name="connsiteX18" fmla="*/ 101617 w 1611103"/>
              <a:gd name="connsiteY18" fmla="*/ 145143 h 688982"/>
              <a:gd name="connsiteX19" fmla="*/ 58074 w 1611103"/>
              <a:gd name="connsiteY19" fmla="*/ 101600 h 688982"/>
              <a:gd name="connsiteX20" fmla="*/ 17 w 1611103"/>
              <a:gd name="connsiteY20" fmla="*/ 0 h 688982"/>
              <a:gd name="connsiteX21" fmla="*/ 17 w 1611103"/>
              <a:gd name="connsiteY21" fmla="*/ 0 h 688982"/>
              <a:gd name="connsiteX0" fmla="*/ 1611103 w 1611103"/>
              <a:gd name="connsiteY0" fmla="*/ 232228 h 682171"/>
              <a:gd name="connsiteX1" fmla="*/ 1611103 w 1611103"/>
              <a:gd name="connsiteY1" fmla="*/ 232228 h 682171"/>
              <a:gd name="connsiteX2" fmla="*/ 1306303 w 1611103"/>
              <a:gd name="connsiteY2" fmla="*/ 246743 h 682171"/>
              <a:gd name="connsiteX3" fmla="*/ 1277274 w 1611103"/>
              <a:gd name="connsiteY3" fmla="*/ 319314 h 682171"/>
              <a:gd name="connsiteX4" fmla="*/ 1233731 w 1611103"/>
              <a:gd name="connsiteY4" fmla="*/ 406400 h 682171"/>
              <a:gd name="connsiteX5" fmla="*/ 1233731 w 1611103"/>
              <a:gd name="connsiteY5" fmla="*/ 609600 h 682171"/>
              <a:gd name="connsiteX6" fmla="*/ 1219217 w 1611103"/>
              <a:gd name="connsiteY6" fmla="*/ 682171 h 682171"/>
              <a:gd name="connsiteX7" fmla="*/ 1189735 w 1611103"/>
              <a:gd name="connsiteY7" fmla="*/ 439057 h 682171"/>
              <a:gd name="connsiteX8" fmla="*/ 1150728 w 1611103"/>
              <a:gd name="connsiteY8" fmla="*/ 437696 h 682171"/>
              <a:gd name="connsiteX9" fmla="*/ 1045046 w 1611103"/>
              <a:gd name="connsiteY9" fmla="*/ 464457 h 682171"/>
              <a:gd name="connsiteX10" fmla="*/ 986988 w 1611103"/>
              <a:gd name="connsiteY10" fmla="*/ 377371 h 682171"/>
              <a:gd name="connsiteX11" fmla="*/ 914417 w 1611103"/>
              <a:gd name="connsiteY11" fmla="*/ 348343 h 682171"/>
              <a:gd name="connsiteX12" fmla="*/ 522531 w 1611103"/>
              <a:gd name="connsiteY12" fmla="*/ 391885 h 682171"/>
              <a:gd name="connsiteX13" fmla="*/ 478988 w 1611103"/>
              <a:gd name="connsiteY13" fmla="*/ 406400 h 682171"/>
              <a:gd name="connsiteX14" fmla="*/ 348360 w 1611103"/>
              <a:gd name="connsiteY14" fmla="*/ 391885 h 682171"/>
              <a:gd name="connsiteX15" fmla="*/ 304817 w 1611103"/>
              <a:gd name="connsiteY15" fmla="*/ 377371 h 682171"/>
              <a:gd name="connsiteX16" fmla="*/ 188703 w 1611103"/>
              <a:gd name="connsiteY16" fmla="*/ 362857 h 682171"/>
              <a:gd name="connsiteX17" fmla="*/ 130646 w 1611103"/>
              <a:gd name="connsiteY17" fmla="*/ 246743 h 682171"/>
              <a:gd name="connsiteX18" fmla="*/ 101617 w 1611103"/>
              <a:gd name="connsiteY18" fmla="*/ 145143 h 682171"/>
              <a:gd name="connsiteX19" fmla="*/ 58074 w 1611103"/>
              <a:gd name="connsiteY19" fmla="*/ 101600 h 682171"/>
              <a:gd name="connsiteX20" fmla="*/ 17 w 1611103"/>
              <a:gd name="connsiteY20" fmla="*/ 0 h 682171"/>
              <a:gd name="connsiteX21" fmla="*/ 17 w 1611103"/>
              <a:gd name="connsiteY21" fmla="*/ 0 h 682171"/>
              <a:gd name="connsiteX0" fmla="*/ 1611103 w 1611103"/>
              <a:gd name="connsiteY0" fmla="*/ 232228 h 609633"/>
              <a:gd name="connsiteX1" fmla="*/ 1611103 w 1611103"/>
              <a:gd name="connsiteY1" fmla="*/ 232228 h 609633"/>
              <a:gd name="connsiteX2" fmla="*/ 1306303 w 1611103"/>
              <a:gd name="connsiteY2" fmla="*/ 246743 h 609633"/>
              <a:gd name="connsiteX3" fmla="*/ 1277274 w 1611103"/>
              <a:gd name="connsiteY3" fmla="*/ 319314 h 609633"/>
              <a:gd name="connsiteX4" fmla="*/ 1233731 w 1611103"/>
              <a:gd name="connsiteY4" fmla="*/ 406400 h 609633"/>
              <a:gd name="connsiteX5" fmla="*/ 1233731 w 1611103"/>
              <a:gd name="connsiteY5" fmla="*/ 609600 h 609633"/>
              <a:gd name="connsiteX6" fmla="*/ 1162067 w 1611103"/>
              <a:gd name="connsiteY6" fmla="*/ 424996 h 609633"/>
              <a:gd name="connsiteX7" fmla="*/ 1189735 w 1611103"/>
              <a:gd name="connsiteY7" fmla="*/ 439057 h 609633"/>
              <a:gd name="connsiteX8" fmla="*/ 1150728 w 1611103"/>
              <a:gd name="connsiteY8" fmla="*/ 437696 h 609633"/>
              <a:gd name="connsiteX9" fmla="*/ 1045046 w 1611103"/>
              <a:gd name="connsiteY9" fmla="*/ 464457 h 609633"/>
              <a:gd name="connsiteX10" fmla="*/ 986988 w 1611103"/>
              <a:gd name="connsiteY10" fmla="*/ 377371 h 609633"/>
              <a:gd name="connsiteX11" fmla="*/ 914417 w 1611103"/>
              <a:gd name="connsiteY11" fmla="*/ 348343 h 609633"/>
              <a:gd name="connsiteX12" fmla="*/ 522531 w 1611103"/>
              <a:gd name="connsiteY12" fmla="*/ 391885 h 609633"/>
              <a:gd name="connsiteX13" fmla="*/ 478988 w 1611103"/>
              <a:gd name="connsiteY13" fmla="*/ 406400 h 609633"/>
              <a:gd name="connsiteX14" fmla="*/ 348360 w 1611103"/>
              <a:gd name="connsiteY14" fmla="*/ 391885 h 609633"/>
              <a:gd name="connsiteX15" fmla="*/ 304817 w 1611103"/>
              <a:gd name="connsiteY15" fmla="*/ 377371 h 609633"/>
              <a:gd name="connsiteX16" fmla="*/ 188703 w 1611103"/>
              <a:gd name="connsiteY16" fmla="*/ 362857 h 609633"/>
              <a:gd name="connsiteX17" fmla="*/ 130646 w 1611103"/>
              <a:gd name="connsiteY17" fmla="*/ 246743 h 609633"/>
              <a:gd name="connsiteX18" fmla="*/ 101617 w 1611103"/>
              <a:gd name="connsiteY18" fmla="*/ 145143 h 609633"/>
              <a:gd name="connsiteX19" fmla="*/ 58074 w 1611103"/>
              <a:gd name="connsiteY19" fmla="*/ 101600 h 609633"/>
              <a:gd name="connsiteX20" fmla="*/ 17 w 1611103"/>
              <a:gd name="connsiteY20" fmla="*/ 0 h 609633"/>
              <a:gd name="connsiteX21" fmla="*/ 17 w 1611103"/>
              <a:gd name="connsiteY21" fmla="*/ 0 h 609633"/>
              <a:gd name="connsiteX0" fmla="*/ 1611103 w 1611103"/>
              <a:gd name="connsiteY0" fmla="*/ 232228 h 466373"/>
              <a:gd name="connsiteX1" fmla="*/ 1611103 w 1611103"/>
              <a:gd name="connsiteY1" fmla="*/ 232228 h 466373"/>
              <a:gd name="connsiteX2" fmla="*/ 1306303 w 1611103"/>
              <a:gd name="connsiteY2" fmla="*/ 246743 h 466373"/>
              <a:gd name="connsiteX3" fmla="*/ 1277274 w 1611103"/>
              <a:gd name="connsiteY3" fmla="*/ 319314 h 466373"/>
              <a:gd name="connsiteX4" fmla="*/ 1233731 w 1611103"/>
              <a:gd name="connsiteY4" fmla="*/ 406400 h 466373"/>
              <a:gd name="connsiteX5" fmla="*/ 1176581 w 1611103"/>
              <a:gd name="connsiteY5" fmla="*/ 428625 h 466373"/>
              <a:gd name="connsiteX6" fmla="*/ 1162067 w 1611103"/>
              <a:gd name="connsiteY6" fmla="*/ 424996 h 466373"/>
              <a:gd name="connsiteX7" fmla="*/ 1189735 w 1611103"/>
              <a:gd name="connsiteY7" fmla="*/ 439057 h 466373"/>
              <a:gd name="connsiteX8" fmla="*/ 1150728 w 1611103"/>
              <a:gd name="connsiteY8" fmla="*/ 437696 h 466373"/>
              <a:gd name="connsiteX9" fmla="*/ 1045046 w 1611103"/>
              <a:gd name="connsiteY9" fmla="*/ 464457 h 466373"/>
              <a:gd name="connsiteX10" fmla="*/ 986988 w 1611103"/>
              <a:gd name="connsiteY10" fmla="*/ 377371 h 466373"/>
              <a:gd name="connsiteX11" fmla="*/ 914417 w 1611103"/>
              <a:gd name="connsiteY11" fmla="*/ 348343 h 466373"/>
              <a:gd name="connsiteX12" fmla="*/ 522531 w 1611103"/>
              <a:gd name="connsiteY12" fmla="*/ 391885 h 466373"/>
              <a:gd name="connsiteX13" fmla="*/ 478988 w 1611103"/>
              <a:gd name="connsiteY13" fmla="*/ 406400 h 466373"/>
              <a:gd name="connsiteX14" fmla="*/ 348360 w 1611103"/>
              <a:gd name="connsiteY14" fmla="*/ 391885 h 466373"/>
              <a:gd name="connsiteX15" fmla="*/ 304817 w 1611103"/>
              <a:gd name="connsiteY15" fmla="*/ 377371 h 466373"/>
              <a:gd name="connsiteX16" fmla="*/ 188703 w 1611103"/>
              <a:gd name="connsiteY16" fmla="*/ 362857 h 466373"/>
              <a:gd name="connsiteX17" fmla="*/ 130646 w 1611103"/>
              <a:gd name="connsiteY17" fmla="*/ 246743 h 466373"/>
              <a:gd name="connsiteX18" fmla="*/ 101617 w 1611103"/>
              <a:gd name="connsiteY18" fmla="*/ 145143 h 466373"/>
              <a:gd name="connsiteX19" fmla="*/ 58074 w 1611103"/>
              <a:gd name="connsiteY19" fmla="*/ 101600 h 466373"/>
              <a:gd name="connsiteX20" fmla="*/ 17 w 1611103"/>
              <a:gd name="connsiteY20" fmla="*/ 0 h 466373"/>
              <a:gd name="connsiteX21" fmla="*/ 17 w 1611103"/>
              <a:gd name="connsiteY21" fmla="*/ 0 h 466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611103" h="466373">
                <a:moveTo>
                  <a:pt x="1611103" y="232228"/>
                </a:moveTo>
                <a:lnTo>
                  <a:pt x="1611103" y="232228"/>
                </a:lnTo>
                <a:lnTo>
                  <a:pt x="1306303" y="246743"/>
                </a:lnTo>
                <a:cubicBezTo>
                  <a:pt x="1281093" y="253320"/>
                  <a:pt x="1286422" y="294919"/>
                  <a:pt x="1277274" y="319314"/>
                </a:cubicBezTo>
                <a:cubicBezTo>
                  <a:pt x="1251519" y="387992"/>
                  <a:pt x="1277773" y="340337"/>
                  <a:pt x="1233731" y="406400"/>
                </a:cubicBezTo>
                <a:cubicBezTo>
                  <a:pt x="1197767" y="514295"/>
                  <a:pt x="1188525" y="425526"/>
                  <a:pt x="1176581" y="428625"/>
                </a:cubicBezTo>
                <a:cubicBezTo>
                  <a:pt x="1164637" y="431724"/>
                  <a:pt x="1166905" y="400806"/>
                  <a:pt x="1162067" y="424996"/>
                </a:cubicBezTo>
                <a:cubicBezTo>
                  <a:pt x="1142715" y="420158"/>
                  <a:pt x="1191625" y="436940"/>
                  <a:pt x="1189735" y="439057"/>
                </a:cubicBezTo>
                <a:cubicBezTo>
                  <a:pt x="1187845" y="441174"/>
                  <a:pt x="1174843" y="433463"/>
                  <a:pt x="1150728" y="437696"/>
                </a:cubicBezTo>
                <a:cubicBezTo>
                  <a:pt x="1126613" y="441929"/>
                  <a:pt x="1072336" y="474511"/>
                  <a:pt x="1045046" y="464457"/>
                </a:cubicBezTo>
                <a:cubicBezTo>
                  <a:pt x="1017756" y="454403"/>
                  <a:pt x="1019381" y="390328"/>
                  <a:pt x="986988" y="377371"/>
                </a:cubicBezTo>
                <a:lnTo>
                  <a:pt x="914417" y="348343"/>
                </a:lnTo>
                <a:cubicBezTo>
                  <a:pt x="812075" y="357647"/>
                  <a:pt x="644151" y="361480"/>
                  <a:pt x="522531" y="391885"/>
                </a:cubicBezTo>
                <a:cubicBezTo>
                  <a:pt x="507688" y="395596"/>
                  <a:pt x="493502" y="401562"/>
                  <a:pt x="478988" y="406400"/>
                </a:cubicBezTo>
                <a:cubicBezTo>
                  <a:pt x="435445" y="401562"/>
                  <a:pt x="391575" y="399088"/>
                  <a:pt x="348360" y="391885"/>
                </a:cubicBezTo>
                <a:cubicBezTo>
                  <a:pt x="333269" y="389370"/>
                  <a:pt x="319870" y="380108"/>
                  <a:pt x="304817" y="377371"/>
                </a:cubicBezTo>
                <a:cubicBezTo>
                  <a:pt x="266440" y="370394"/>
                  <a:pt x="227408" y="367695"/>
                  <a:pt x="188703" y="362857"/>
                </a:cubicBezTo>
                <a:cubicBezTo>
                  <a:pt x="153146" y="309522"/>
                  <a:pt x="154318" y="317759"/>
                  <a:pt x="130646" y="246743"/>
                </a:cubicBezTo>
                <a:cubicBezTo>
                  <a:pt x="127421" y="237069"/>
                  <a:pt x="110934" y="159119"/>
                  <a:pt x="101617" y="145143"/>
                </a:cubicBezTo>
                <a:cubicBezTo>
                  <a:pt x="90231" y="128064"/>
                  <a:pt x="70676" y="117803"/>
                  <a:pt x="58074" y="101600"/>
                </a:cubicBezTo>
                <a:cubicBezTo>
                  <a:pt x="-2667" y="23505"/>
                  <a:pt x="17" y="47597"/>
                  <a:pt x="17" y="0"/>
                </a:cubicBezTo>
                <a:lnTo>
                  <a:pt x="17" y="0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3374572" y="3145972"/>
            <a:ext cx="881743" cy="893095"/>
          </a:xfrm>
          <a:custGeom>
            <a:avLst/>
            <a:gdLst>
              <a:gd name="connsiteX0" fmla="*/ 0 w 1175657"/>
              <a:gd name="connsiteY0" fmla="*/ 0 h 1190793"/>
              <a:gd name="connsiteX1" fmla="*/ 0 w 1175657"/>
              <a:gd name="connsiteY1" fmla="*/ 0 h 1190793"/>
              <a:gd name="connsiteX2" fmla="*/ 145142 w 1175657"/>
              <a:gd name="connsiteY2" fmla="*/ 275771 h 1190793"/>
              <a:gd name="connsiteX3" fmla="*/ 174171 w 1175657"/>
              <a:gd name="connsiteY3" fmla="*/ 566057 h 1190793"/>
              <a:gd name="connsiteX4" fmla="*/ 188685 w 1175657"/>
              <a:gd name="connsiteY4" fmla="*/ 653142 h 1190793"/>
              <a:gd name="connsiteX5" fmla="*/ 217714 w 1175657"/>
              <a:gd name="connsiteY5" fmla="*/ 696685 h 1190793"/>
              <a:gd name="connsiteX6" fmla="*/ 232228 w 1175657"/>
              <a:gd name="connsiteY6" fmla="*/ 740228 h 1190793"/>
              <a:gd name="connsiteX7" fmla="*/ 246742 w 1175657"/>
              <a:gd name="connsiteY7" fmla="*/ 798285 h 1190793"/>
              <a:gd name="connsiteX8" fmla="*/ 275771 w 1175657"/>
              <a:gd name="connsiteY8" fmla="*/ 856342 h 1190793"/>
              <a:gd name="connsiteX9" fmla="*/ 290285 w 1175657"/>
              <a:gd name="connsiteY9" fmla="*/ 899885 h 1190793"/>
              <a:gd name="connsiteX10" fmla="*/ 261257 w 1175657"/>
              <a:gd name="connsiteY10" fmla="*/ 1001485 h 1190793"/>
              <a:gd name="connsiteX11" fmla="*/ 232228 w 1175657"/>
              <a:gd name="connsiteY11" fmla="*/ 1059542 h 1190793"/>
              <a:gd name="connsiteX12" fmla="*/ 217714 w 1175657"/>
              <a:gd name="connsiteY12" fmla="*/ 1103085 h 1190793"/>
              <a:gd name="connsiteX13" fmla="*/ 232228 w 1175657"/>
              <a:gd name="connsiteY13" fmla="*/ 1190171 h 1190793"/>
              <a:gd name="connsiteX14" fmla="*/ 754742 w 1175657"/>
              <a:gd name="connsiteY14" fmla="*/ 1146628 h 1190793"/>
              <a:gd name="connsiteX15" fmla="*/ 798285 w 1175657"/>
              <a:gd name="connsiteY15" fmla="*/ 1132114 h 1190793"/>
              <a:gd name="connsiteX16" fmla="*/ 1001485 w 1175657"/>
              <a:gd name="connsiteY16" fmla="*/ 1161142 h 1190793"/>
              <a:gd name="connsiteX17" fmla="*/ 1045028 w 1175657"/>
              <a:gd name="connsiteY17" fmla="*/ 1175657 h 1190793"/>
              <a:gd name="connsiteX18" fmla="*/ 1161142 w 1175657"/>
              <a:gd name="connsiteY18" fmla="*/ 1175657 h 1190793"/>
              <a:gd name="connsiteX19" fmla="*/ 1175657 w 1175657"/>
              <a:gd name="connsiteY19" fmla="*/ 1175657 h 1190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175657" h="1190793">
                <a:moveTo>
                  <a:pt x="0" y="0"/>
                </a:moveTo>
                <a:lnTo>
                  <a:pt x="0" y="0"/>
                </a:lnTo>
                <a:cubicBezTo>
                  <a:pt x="48381" y="91924"/>
                  <a:pt x="114593" y="176487"/>
                  <a:pt x="145142" y="275771"/>
                </a:cubicBezTo>
                <a:cubicBezTo>
                  <a:pt x="173740" y="368715"/>
                  <a:pt x="163024" y="469453"/>
                  <a:pt x="174171" y="566057"/>
                </a:cubicBezTo>
                <a:cubicBezTo>
                  <a:pt x="177544" y="595292"/>
                  <a:pt x="179379" y="625223"/>
                  <a:pt x="188685" y="653142"/>
                </a:cubicBezTo>
                <a:cubicBezTo>
                  <a:pt x="194201" y="669691"/>
                  <a:pt x="208038" y="682171"/>
                  <a:pt x="217714" y="696685"/>
                </a:cubicBezTo>
                <a:cubicBezTo>
                  <a:pt x="222552" y="711199"/>
                  <a:pt x="228025" y="725517"/>
                  <a:pt x="232228" y="740228"/>
                </a:cubicBezTo>
                <a:cubicBezTo>
                  <a:pt x="237708" y="759408"/>
                  <a:pt x="239738" y="779607"/>
                  <a:pt x="246742" y="798285"/>
                </a:cubicBezTo>
                <a:cubicBezTo>
                  <a:pt x="254339" y="818544"/>
                  <a:pt x="267248" y="836455"/>
                  <a:pt x="275771" y="856342"/>
                </a:cubicBezTo>
                <a:cubicBezTo>
                  <a:pt x="281798" y="870404"/>
                  <a:pt x="285447" y="885371"/>
                  <a:pt x="290285" y="899885"/>
                </a:cubicBezTo>
                <a:cubicBezTo>
                  <a:pt x="280609" y="933752"/>
                  <a:pt x="273294" y="968384"/>
                  <a:pt x="261257" y="1001485"/>
                </a:cubicBezTo>
                <a:cubicBezTo>
                  <a:pt x="253863" y="1021819"/>
                  <a:pt x="240751" y="1039655"/>
                  <a:pt x="232228" y="1059542"/>
                </a:cubicBezTo>
                <a:cubicBezTo>
                  <a:pt x="226201" y="1073604"/>
                  <a:pt x="222552" y="1088571"/>
                  <a:pt x="217714" y="1103085"/>
                </a:cubicBezTo>
                <a:cubicBezTo>
                  <a:pt x="222552" y="1132114"/>
                  <a:pt x="203117" y="1185858"/>
                  <a:pt x="232228" y="1190171"/>
                </a:cubicBezTo>
                <a:cubicBezTo>
                  <a:pt x="271827" y="1196037"/>
                  <a:pt x="632922" y="1158810"/>
                  <a:pt x="754742" y="1146628"/>
                </a:cubicBezTo>
                <a:cubicBezTo>
                  <a:pt x="769256" y="1141790"/>
                  <a:pt x="782986" y="1132114"/>
                  <a:pt x="798285" y="1132114"/>
                </a:cubicBezTo>
                <a:cubicBezTo>
                  <a:pt x="843441" y="1132114"/>
                  <a:pt x="947889" y="1147743"/>
                  <a:pt x="1001485" y="1161142"/>
                </a:cubicBezTo>
                <a:cubicBezTo>
                  <a:pt x="1016328" y="1164853"/>
                  <a:pt x="1029791" y="1174272"/>
                  <a:pt x="1045028" y="1175657"/>
                </a:cubicBezTo>
                <a:cubicBezTo>
                  <a:pt x="1083574" y="1179161"/>
                  <a:pt x="1122437" y="1175657"/>
                  <a:pt x="1161142" y="1175657"/>
                </a:cubicBezTo>
                <a:lnTo>
                  <a:pt x="1175657" y="1175657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939571" y="2819400"/>
            <a:ext cx="1075452" cy="914450"/>
          </a:xfrm>
          <a:custGeom>
            <a:avLst/>
            <a:gdLst>
              <a:gd name="connsiteX0" fmla="*/ 0 w 553097"/>
              <a:gd name="connsiteY0" fmla="*/ 1335314 h 1335314"/>
              <a:gd name="connsiteX1" fmla="*/ 0 w 553097"/>
              <a:gd name="connsiteY1" fmla="*/ 1335314 h 1335314"/>
              <a:gd name="connsiteX2" fmla="*/ 203200 w 553097"/>
              <a:gd name="connsiteY2" fmla="*/ 1219200 h 1335314"/>
              <a:gd name="connsiteX3" fmla="*/ 232229 w 553097"/>
              <a:gd name="connsiteY3" fmla="*/ 1132114 h 1335314"/>
              <a:gd name="connsiteX4" fmla="*/ 246743 w 553097"/>
              <a:gd name="connsiteY4" fmla="*/ 1045029 h 1335314"/>
              <a:gd name="connsiteX5" fmla="*/ 246743 w 553097"/>
              <a:gd name="connsiteY5" fmla="*/ 566057 h 1335314"/>
              <a:gd name="connsiteX6" fmla="*/ 290286 w 553097"/>
              <a:gd name="connsiteY6" fmla="*/ 522514 h 1335314"/>
              <a:gd name="connsiteX7" fmla="*/ 377371 w 553097"/>
              <a:gd name="connsiteY7" fmla="*/ 478971 h 1335314"/>
              <a:gd name="connsiteX8" fmla="*/ 464457 w 553097"/>
              <a:gd name="connsiteY8" fmla="*/ 435429 h 1335314"/>
              <a:gd name="connsiteX9" fmla="*/ 551543 w 553097"/>
              <a:gd name="connsiteY9" fmla="*/ 362857 h 1335314"/>
              <a:gd name="connsiteX10" fmla="*/ 537029 w 553097"/>
              <a:gd name="connsiteY10" fmla="*/ 319314 h 1335314"/>
              <a:gd name="connsiteX11" fmla="*/ 449943 w 553097"/>
              <a:gd name="connsiteY11" fmla="*/ 290286 h 1335314"/>
              <a:gd name="connsiteX12" fmla="*/ 406400 w 553097"/>
              <a:gd name="connsiteY12" fmla="*/ 261257 h 1335314"/>
              <a:gd name="connsiteX13" fmla="*/ 348343 w 553097"/>
              <a:gd name="connsiteY13" fmla="*/ 246743 h 1335314"/>
              <a:gd name="connsiteX14" fmla="*/ 290286 w 553097"/>
              <a:gd name="connsiteY14" fmla="*/ 188686 h 1335314"/>
              <a:gd name="connsiteX15" fmla="*/ 232229 w 553097"/>
              <a:gd name="connsiteY15" fmla="*/ 101600 h 1335314"/>
              <a:gd name="connsiteX16" fmla="*/ 188686 w 553097"/>
              <a:gd name="connsiteY16" fmla="*/ 0 h 1335314"/>
              <a:gd name="connsiteX17" fmla="*/ 188686 w 553097"/>
              <a:gd name="connsiteY17" fmla="*/ 0 h 1335314"/>
              <a:gd name="connsiteX0" fmla="*/ 798285 w 1351382"/>
              <a:gd name="connsiteY0" fmla="*/ 1335314 h 1335314"/>
              <a:gd name="connsiteX1" fmla="*/ 0 w 1351382"/>
              <a:gd name="connsiteY1" fmla="*/ 1146628 h 1335314"/>
              <a:gd name="connsiteX2" fmla="*/ 1001485 w 1351382"/>
              <a:gd name="connsiteY2" fmla="*/ 1219200 h 1335314"/>
              <a:gd name="connsiteX3" fmla="*/ 1030514 w 1351382"/>
              <a:gd name="connsiteY3" fmla="*/ 1132114 h 1335314"/>
              <a:gd name="connsiteX4" fmla="*/ 1045028 w 1351382"/>
              <a:gd name="connsiteY4" fmla="*/ 1045029 h 1335314"/>
              <a:gd name="connsiteX5" fmla="*/ 1045028 w 1351382"/>
              <a:gd name="connsiteY5" fmla="*/ 566057 h 1335314"/>
              <a:gd name="connsiteX6" fmla="*/ 1088571 w 1351382"/>
              <a:gd name="connsiteY6" fmla="*/ 522514 h 1335314"/>
              <a:gd name="connsiteX7" fmla="*/ 1175656 w 1351382"/>
              <a:gd name="connsiteY7" fmla="*/ 478971 h 1335314"/>
              <a:gd name="connsiteX8" fmla="*/ 1262742 w 1351382"/>
              <a:gd name="connsiteY8" fmla="*/ 435429 h 1335314"/>
              <a:gd name="connsiteX9" fmla="*/ 1349828 w 1351382"/>
              <a:gd name="connsiteY9" fmla="*/ 362857 h 1335314"/>
              <a:gd name="connsiteX10" fmla="*/ 1335314 w 1351382"/>
              <a:gd name="connsiteY10" fmla="*/ 319314 h 1335314"/>
              <a:gd name="connsiteX11" fmla="*/ 1248228 w 1351382"/>
              <a:gd name="connsiteY11" fmla="*/ 290286 h 1335314"/>
              <a:gd name="connsiteX12" fmla="*/ 1204685 w 1351382"/>
              <a:gd name="connsiteY12" fmla="*/ 261257 h 1335314"/>
              <a:gd name="connsiteX13" fmla="*/ 1146628 w 1351382"/>
              <a:gd name="connsiteY13" fmla="*/ 246743 h 1335314"/>
              <a:gd name="connsiteX14" fmla="*/ 1088571 w 1351382"/>
              <a:gd name="connsiteY14" fmla="*/ 188686 h 1335314"/>
              <a:gd name="connsiteX15" fmla="*/ 1030514 w 1351382"/>
              <a:gd name="connsiteY15" fmla="*/ 101600 h 1335314"/>
              <a:gd name="connsiteX16" fmla="*/ 986971 w 1351382"/>
              <a:gd name="connsiteY16" fmla="*/ 0 h 1335314"/>
              <a:gd name="connsiteX17" fmla="*/ 986971 w 1351382"/>
              <a:gd name="connsiteY17" fmla="*/ 0 h 1335314"/>
              <a:gd name="connsiteX0" fmla="*/ 52164 w 1433936"/>
              <a:gd name="connsiteY0" fmla="*/ 1154339 h 1219266"/>
              <a:gd name="connsiteX1" fmla="*/ 82554 w 1433936"/>
              <a:gd name="connsiteY1" fmla="*/ 1146628 h 1219266"/>
              <a:gd name="connsiteX2" fmla="*/ 1084039 w 1433936"/>
              <a:gd name="connsiteY2" fmla="*/ 1219200 h 1219266"/>
              <a:gd name="connsiteX3" fmla="*/ 1113068 w 1433936"/>
              <a:gd name="connsiteY3" fmla="*/ 1132114 h 1219266"/>
              <a:gd name="connsiteX4" fmla="*/ 1127582 w 1433936"/>
              <a:gd name="connsiteY4" fmla="*/ 1045029 h 1219266"/>
              <a:gd name="connsiteX5" fmla="*/ 1127582 w 1433936"/>
              <a:gd name="connsiteY5" fmla="*/ 566057 h 1219266"/>
              <a:gd name="connsiteX6" fmla="*/ 1171125 w 1433936"/>
              <a:gd name="connsiteY6" fmla="*/ 522514 h 1219266"/>
              <a:gd name="connsiteX7" fmla="*/ 1258210 w 1433936"/>
              <a:gd name="connsiteY7" fmla="*/ 478971 h 1219266"/>
              <a:gd name="connsiteX8" fmla="*/ 1345296 w 1433936"/>
              <a:gd name="connsiteY8" fmla="*/ 435429 h 1219266"/>
              <a:gd name="connsiteX9" fmla="*/ 1432382 w 1433936"/>
              <a:gd name="connsiteY9" fmla="*/ 362857 h 1219266"/>
              <a:gd name="connsiteX10" fmla="*/ 1417868 w 1433936"/>
              <a:gd name="connsiteY10" fmla="*/ 319314 h 1219266"/>
              <a:gd name="connsiteX11" fmla="*/ 1330782 w 1433936"/>
              <a:gd name="connsiteY11" fmla="*/ 290286 h 1219266"/>
              <a:gd name="connsiteX12" fmla="*/ 1287239 w 1433936"/>
              <a:gd name="connsiteY12" fmla="*/ 261257 h 1219266"/>
              <a:gd name="connsiteX13" fmla="*/ 1229182 w 1433936"/>
              <a:gd name="connsiteY13" fmla="*/ 246743 h 1219266"/>
              <a:gd name="connsiteX14" fmla="*/ 1171125 w 1433936"/>
              <a:gd name="connsiteY14" fmla="*/ 188686 h 1219266"/>
              <a:gd name="connsiteX15" fmla="*/ 1113068 w 1433936"/>
              <a:gd name="connsiteY15" fmla="*/ 101600 h 1219266"/>
              <a:gd name="connsiteX16" fmla="*/ 1069525 w 1433936"/>
              <a:gd name="connsiteY16" fmla="*/ 0 h 1219266"/>
              <a:gd name="connsiteX17" fmla="*/ 1069525 w 1433936"/>
              <a:gd name="connsiteY17" fmla="*/ 0 h 1219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433936" h="1219266">
                <a:moveTo>
                  <a:pt x="52164" y="1154339"/>
                </a:moveTo>
                <a:cubicBezTo>
                  <a:pt x="62294" y="1151769"/>
                  <a:pt x="-89425" y="1135818"/>
                  <a:pt x="82554" y="1146628"/>
                </a:cubicBezTo>
                <a:cubicBezTo>
                  <a:pt x="254533" y="1157438"/>
                  <a:pt x="912287" y="1221619"/>
                  <a:pt x="1084039" y="1219200"/>
                </a:cubicBezTo>
                <a:cubicBezTo>
                  <a:pt x="1255791" y="1216781"/>
                  <a:pt x="1113068" y="1132114"/>
                  <a:pt x="1113068" y="1132114"/>
                </a:cubicBezTo>
                <a:cubicBezTo>
                  <a:pt x="1117906" y="1103086"/>
                  <a:pt x="1127582" y="1074458"/>
                  <a:pt x="1127582" y="1045029"/>
                </a:cubicBezTo>
                <a:cubicBezTo>
                  <a:pt x="1127582" y="865155"/>
                  <a:pt x="1089978" y="744677"/>
                  <a:pt x="1127582" y="566057"/>
                </a:cubicBezTo>
                <a:cubicBezTo>
                  <a:pt x="1131811" y="545971"/>
                  <a:pt x="1155356" y="535655"/>
                  <a:pt x="1171125" y="522514"/>
                </a:cubicBezTo>
                <a:cubicBezTo>
                  <a:pt x="1233514" y="470524"/>
                  <a:pt x="1192755" y="511699"/>
                  <a:pt x="1258210" y="478971"/>
                </a:cubicBezTo>
                <a:cubicBezTo>
                  <a:pt x="1370744" y="422703"/>
                  <a:pt x="1235859" y="471907"/>
                  <a:pt x="1345296" y="435429"/>
                </a:cubicBezTo>
                <a:cubicBezTo>
                  <a:pt x="1365215" y="422150"/>
                  <a:pt x="1424399" y="386804"/>
                  <a:pt x="1432382" y="362857"/>
                </a:cubicBezTo>
                <a:cubicBezTo>
                  <a:pt x="1437220" y="348343"/>
                  <a:pt x="1430318" y="328207"/>
                  <a:pt x="1417868" y="319314"/>
                </a:cubicBezTo>
                <a:cubicBezTo>
                  <a:pt x="1392969" y="301529"/>
                  <a:pt x="1330782" y="290286"/>
                  <a:pt x="1330782" y="290286"/>
                </a:cubicBezTo>
                <a:cubicBezTo>
                  <a:pt x="1316268" y="280610"/>
                  <a:pt x="1303273" y="268129"/>
                  <a:pt x="1287239" y="261257"/>
                </a:cubicBezTo>
                <a:cubicBezTo>
                  <a:pt x="1268904" y="253399"/>
                  <a:pt x="1246098" y="257315"/>
                  <a:pt x="1229182" y="246743"/>
                </a:cubicBezTo>
                <a:cubicBezTo>
                  <a:pt x="1205974" y="232238"/>
                  <a:pt x="1188222" y="210057"/>
                  <a:pt x="1171125" y="188686"/>
                </a:cubicBezTo>
                <a:cubicBezTo>
                  <a:pt x="1149331" y="161443"/>
                  <a:pt x="1124101" y="134698"/>
                  <a:pt x="1113068" y="101600"/>
                </a:cubicBezTo>
                <a:cubicBezTo>
                  <a:pt x="1081875" y="8023"/>
                  <a:pt x="1105676" y="36151"/>
                  <a:pt x="1069525" y="0"/>
                </a:cubicBezTo>
                <a:lnTo>
                  <a:pt x="1069525" y="0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1744096" y="3700263"/>
            <a:ext cx="1793762" cy="425423"/>
          </a:xfrm>
          <a:custGeom>
            <a:avLst/>
            <a:gdLst>
              <a:gd name="connsiteX0" fmla="*/ 0 w 2496457"/>
              <a:gd name="connsiteY0" fmla="*/ 391886 h 725714"/>
              <a:gd name="connsiteX1" fmla="*/ 0 w 2496457"/>
              <a:gd name="connsiteY1" fmla="*/ 391886 h 725714"/>
              <a:gd name="connsiteX2" fmla="*/ 537028 w 2496457"/>
              <a:gd name="connsiteY2" fmla="*/ 478971 h 725714"/>
              <a:gd name="connsiteX3" fmla="*/ 667657 w 2496457"/>
              <a:gd name="connsiteY3" fmla="*/ 537029 h 725714"/>
              <a:gd name="connsiteX4" fmla="*/ 783771 w 2496457"/>
              <a:gd name="connsiteY4" fmla="*/ 566057 h 725714"/>
              <a:gd name="connsiteX5" fmla="*/ 1132114 w 2496457"/>
              <a:gd name="connsiteY5" fmla="*/ 551543 h 725714"/>
              <a:gd name="connsiteX6" fmla="*/ 1233714 w 2496457"/>
              <a:gd name="connsiteY6" fmla="*/ 508000 h 725714"/>
              <a:gd name="connsiteX7" fmla="*/ 1277257 w 2496457"/>
              <a:gd name="connsiteY7" fmla="*/ 493486 h 725714"/>
              <a:gd name="connsiteX8" fmla="*/ 1277257 w 2496457"/>
              <a:gd name="connsiteY8" fmla="*/ 290286 h 725714"/>
              <a:gd name="connsiteX9" fmla="*/ 1248228 w 2496457"/>
              <a:gd name="connsiteY9" fmla="*/ 203200 h 725714"/>
              <a:gd name="connsiteX10" fmla="*/ 1262743 w 2496457"/>
              <a:gd name="connsiteY10" fmla="*/ 58057 h 725714"/>
              <a:gd name="connsiteX11" fmla="*/ 1320800 w 2496457"/>
              <a:gd name="connsiteY11" fmla="*/ 29029 h 725714"/>
              <a:gd name="connsiteX12" fmla="*/ 1436914 w 2496457"/>
              <a:gd name="connsiteY12" fmla="*/ 0 h 725714"/>
              <a:gd name="connsiteX13" fmla="*/ 1567543 w 2496457"/>
              <a:gd name="connsiteY13" fmla="*/ 43543 h 725714"/>
              <a:gd name="connsiteX14" fmla="*/ 1596571 w 2496457"/>
              <a:gd name="connsiteY14" fmla="*/ 159657 h 725714"/>
              <a:gd name="connsiteX15" fmla="*/ 1611085 w 2496457"/>
              <a:gd name="connsiteY15" fmla="*/ 203200 h 725714"/>
              <a:gd name="connsiteX16" fmla="*/ 1640114 w 2496457"/>
              <a:gd name="connsiteY16" fmla="*/ 246743 h 725714"/>
              <a:gd name="connsiteX17" fmla="*/ 1727200 w 2496457"/>
              <a:gd name="connsiteY17" fmla="*/ 275771 h 725714"/>
              <a:gd name="connsiteX18" fmla="*/ 1770743 w 2496457"/>
              <a:gd name="connsiteY18" fmla="*/ 319314 h 725714"/>
              <a:gd name="connsiteX19" fmla="*/ 1828800 w 2496457"/>
              <a:gd name="connsiteY19" fmla="*/ 406400 h 725714"/>
              <a:gd name="connsiteX20" fmla="*/ 1857828 w 2496457"/>
              <a:gd name="connsiteY20" fmla="*/ 493486 h 725714"/>
              <a:gd name="connsiteX21" fmla="*/ 1872343 w 2496457"/>
              <a:gd name="connsiteY21" fmla="*/ 638629 h 725714"/>
              <a:gd name="connsiteX22" fmla="*/ 1959428 w 2496457"/>
              <a:gd name="connsiteY22" fmla="*/ 725714 h 725714"/>
              <a:gd name="connsiteX23" fmla="*/ 2206171 w 2496457"/>
              <a:gd name="connsiteY23" fmla="*/ 711200 h 725714"/>
              <a:gd name="connsiteX24" fmla="*/ 2307771 w 2496457"/>
              <a:gd name="connsiteY24" fmla="*/ 682171 h 725714"/>
              <a:gd name="connsiteX25" fmla="*/ 2365828 w 2496457"/>
              <a:gd name="connsiteY25" fmla="*/ 595086 h 725714"/>
              <a:gd name="connsiteX26" fmla="*/ 2438400 w 2496457"/>
              <a:gd name="connsiteY26" fmla="*/ 580571 h 725714"/>
              <a:gd name="connsiteX27" fmla="*/ 2496457 w 2496457"/>
              <a:gd name="connsiteY27" fmla="*/ 566057 h 725714"/>
              <a:gd name="connsiteX28" fmla="*/ 2496457 w 2496457"/>
              <a:gd name="connsiteY28" fmla="*/ 566057 h 725714"/>
              <a:gd name="connsiteX0" fmla="*/ 0 w 2496457"/>
              <a:gd name="connsiteY0" fmla="*/ 391886 h 725714"/>
              <a:gd name="connsiteX1" fmla="*/ 276225 w 2496457"/>
              <a:gd name="connsiteY1" fmla="*/ 191861 h 725714"/>
              <a:gd name="connsiteX2" fmla="*/ 537028 w 2496457"/>
              <a:gd name="connsiteY2" fmla="*/ 478971 h 725714"/>
              <a:gd name="connsiteX3" fmla="*/ 667657 w 2496457"/>
              <a:gd name="connsiteY3" fmla="*/ 537029 h 725714"/>
              <a:gd name="connsiteX4" fmla="*/ 783771 w 2496457"/>
              <a:gd name="connsiteY4" fmla="*/ 566057 h 725714"/>
              <a:gd name="connsiteX5" fmla="*/ 1132114 w 2496457"/>
              <a:gd name="connsiteY5" fmla="*/ 551543 h 725714"/>
              <a:gd name="connsiteX6" fmla="*/ 1233714 w 2496457"/>
              <a:gd name="connsiteY6" fmla="*/ 508000 h 725714"/>
              <a:gd name="connsiteX7" fmla="*/ 1277257 w 2496457"/>
              <a:gd name="connsiteY7" fmla="*/ 493486 h 725714"/>
              <a:gd name="connsiteX8" fmla="*/ 1277257 w 2496457"/>
              <a:gd name="connsiteY8" fmla="*/ 290286 h 725714"/>
              <a:gd name="connsiteX9" fmla="*/ 1248228 w 2496457"/>
              <a:gd name="connsiteY9" fmla="*/ 203200 h 725714"/>
              <a:gd name="connsiteX10" fmla="*/ 1262743 w 2496457"/>
              <a:gd name="connsiteY10" fmla="*/ 58057 h 725714"/>
              <a:gd name="connsiteX11" fmla="*/ 1320800 w 2496457"/>
              <a:gd name="connsiteY11" fmla="*/ 29029 h 725714"/>
              <a:gd name="connsiteX12" fmla="*/ 1436914 w 2496457"/>
              <a:gd name="connsiteY12" fmla="*/ 0 h 725714"/>
              <a:gd name="connsiteX13" fmla="*/ 1567543 w 2496457"/>
              <a:gd name="connsiteY13" fmla="*/ 43543 h 725714"/>
              <a:gd name="connsiteX14" fmla="*/ 1596571 w 2496457"/>
              <a:gd name="connsiteY14" fmla="*/ 159657 h 725714"/>
              <a:gd name="connsiteX15" fmla="*/ 1611085 w 2496457"/>
              <a:gd name="connsiteY15" fmla="*/ 203200 h 725714"/>
              <a:gd name="connsiteX16" fmla="*/ 1640114 w 2496457"/>
              <a:gd name="connsiteY16" fmla="*/ 246743 h 725714"/>
              <a:gd name="connsiteX17" fmla="*/ 1727200 w 2496457"/>
              <a:gd name="connsiteY17" fmla="*/ 275771 h 725714"/>
              <a:gd name="connsiteX18" fmla="*/ 1770743 w 2496457"/>
              <a:gd name="connsiteY18" fmla="*/ 319314 h 725714"/>
              <a:gd name="connsiteX19" fmla="*/ 1828800 w 2496457"/>
              <a:gd name="connsiteY19" fmla="*/ 406400 h 725714"/>
              <a:gd name="connsiteX20" fmla="*/ 1857828 w 2496457"/>
              <a:gd name="connsiteY20" fmla="*/ 493486 h 725714"/>
              <a:gd name="connsiteX21" fmla="*/ 1872343 w 2496457"/>
              <a:gd name="connsiteY21" fmla="*/ 638629 h 725714"/>
              <a:gd name="connsiteX22" fmla="*/ 1959428 w 2496457"/>
              <a:gd name="connsiteY22" fmla="*/ 725714 h 725714"/>
              <a:gd name="connsiteX23" fmla="*/ 2206171 w 2496457"/>
              <a:gd name="connsiteY23" fmla="*/ 711200 h 725714"/>
              <a:gd name="connsiteX24" fmla="*/ 2307771 w 2496457"/>
              <a:gd name="connsiteY24" fmla="*/ 682171 h 725714"/>
              <a:gd name="connsiteX25" fmla="*/ 2365828 w 2496457"/>
              <a:gd name="connsiteY25" fmla="*/ 595086 h 725714"/>
              <a:gd name="connsiteX26" fmla="*/ 2438400 w 2496457"/>
              <a:gd name="connsiteY26" fmla="*/ 580571 h 725714"/>
              <a:gd name="connsiteX27" fmla="*/ 2496457 w 2496457"/>
              <a:gd name="connsiteY27" fmla="*/ 566057 h 725714"/>
              <a:gd name="connsiteX28" fmla="*/ 2496457 w 2496457"/>
              <a:gd name="connsiteY28" fmla="*/ 566057 h 725714"/>
              <a:gd name="connsiteX0" fmla="*/ 0 w 2391682"/>
              <a:gd name="connsiteY0" fmla="*/ 191861 h 725714"/>
              <a:gd name="connsiteX1" fmla="*/ 171450 w 2391682"/>
              <a:gd name="connsiteY1" fmla="*/ 191861 h 725714"/>
              <a:gd name="connsiteX2" fmla="*/ 432253 w 2391682"/>
              <a:gd name="connsiteY2" fmla="*/ 478971 h 725714"/>
              <a:gd name="connsiteX3" fmla="*/ 562882 w 2391682"/>
              <a:gd name="connsiteY3" fmla="*/ 537029 h 725714"/>
              <a:gd name="connsiteX4" fmla="*/ 678996 w 2391682"/>
              <a:gd name="connsiteY4" fmla="*/ 566057 h 725714"/>
              <a:gd name="connsiteX5" fmla="*/ 1027339 w 2391682"/>
              <a:gd name="connsiteY5" fmla="*/ 551543 h 725714"/>
              <a:gd name="connsiteX6" fmla="*/ 1128939 w 2391682"/>
              <a:gd name="connsiteY6" fmla="*/ 508000 h 725714"/>
              <a:gd name="connsiteX7" fmla="*/ 1172482 w 2391682"/>
              <a:gd name="connsiteY7" fmla="*/ 493486 h 725714"/>
              <a:gd name="connsiteX8" fmla="*/ 1172482 w 2391682"/>
              <a:gd name="connsiteY8" fmla="*/ 290286 h 725714"/>
              <a:gd name="connsiteX9" fmla="*/ 1143453 w 2391682"/>
              <a:gd name="connsiteY9" fmla="*/ 203200 h 725714"/>
              <a:gd name="connsiteX10" fmla="*/ 1157968 w 2391682"/>
              <a:gd name="connsiteY10" fmla="*/ 58057 h 725714"/>
              <a:gd name="connsiteX11" fmla="*/ 1216025 w 2391682"/>
              <a:gd name="connsiteY11" fmla="*/ 29029 h 725714"/>
              <a:gd name="connsiteX12" fmla="*/ 1332139 w 2391682"/>
              <a:gd name="connsiteY12" fmla="*/ 0 h 725714"/>
              <a:gd name="connsiteX13" fmla="*/ 1462768 w 2391682"/>
              <a:gd name="connsiteY13" fmla="*/ 43543 h 725714"/>
              <a:gd name="connsiteX14" fmla="*/ 1491796 w 2391682"/>
              <a:gd name="connsiteY14" fmla="*/ 159657 h 725714"/>
              <a:gd name="connsiteX15" fmla="*/ 1506310 w 2391682"/>
              <a:gd name="connsiteY15" fmla="*/ 203200 h 725714"/>
              <a:gd name="connsiteX16" fmla="*/ 1535339 w 2391682"/>
              <a:gd name="connsiteY16" fmla="*/ 246743 h 725714"/>
              <a:gd name="connsiteX17" fmla="*/ 1622425 w 2391682"/>
              <a:gd name="connsiteY17" fmla="*/ 275771 h 725714"/>
              <a:gd name="connsiteX18" fmla="*/ 1665968 w 2391682"/>
              <a:gd name="connsiteY18" fmla="*/ 319314 h 725714"/>
              <a:gd name="connsiteX19" fmla="*/ 1724025 w 2391682"/>
              <a:gd name="connsiteY19" fmla="*/ 406400 h 725714"/>
              <a:gd name="connsiteX20" fmla="*/ 1753053 w 2391682"/>
              <a:gd name="connsiteY20" fmla="*/ 493486 h 725714"/>
              <a:gd name="connsiteX21" fmla="*/ 1767568 w 2391682"/>
              <a:gd name="connsiteY21" fmla="*/ 638629 h 725714"/>
              <a:gd name="connsiteX22" fmla="*/ 1854653 w 2391682"/>
              <a:gd name="connsiteY22" fmla="*/ 725714 h 725714"/>
              <a:gd name="connsiteX23" fmla="*/ 2101396 w 2391682"/>
              <a:gd name="connsiteY23" fmla="*/ 711200 h 725714"/>
              <a:gd name="connsiteX24" fmla="*/ 2202996 w 2391682"/>
              <a:gd name="connsiteY24" fmla="*/ 682171 h 725714"/>
              <a:gd name="connsiteX25" fmla="*/ 2261053 w 2391682"/>
              <a:gd name="connsiteY25" fmla="*/ 595086 h 725714"/>
              <a:gd name="connsiteX26" fmla="*/ 2333625 w 2391682"/>
              <a:gd name="connsiteY26" fmla="*/ 580571 h 725714"/>
              <a:gd name="connsiteX27" fmla="*/ 2391682 w 2391682"/>
              <a:gd name="connsiteY27" fmla="*/ 566057 h 725714"/>
              <a:gd name="connsiteX28" fmla="*/ 2391682 w 2391682"/>
              <a:gd name="connsiteY28" fmla="*/ 566057 h 725714"/>
              <a:gd name="connsiteX0" fmla="*/ 0 w 2391682"/>
              <a:gd name="connsiteY0" fmla="*/ 191861 h 725714"/>
              <a:gd name="connsiteX1" fmla="*/ 171450 w 2391682"/>
              <a:gd name="connsiteY1" fmla="*/ 191861 h 725714"/>
              <a:gd name="connsiteX2" fmla="*/ 432253 w 2391682"/>
              <a:gd name="connsiteY2" fmla="*/ 478971 h 725714"/>
              <a:gd name="connsiteX3" fmla="*/ 562882 w 2391682"/>
              <a:gd name="connsiteY3" fmla="*/ 537029 h 725714"/>
              <a:gd name="connsiteX4" fmla="*/ 678996 w 2391682"/>
              <a:gd name="connsiteY4" fmla="*/ 566057 h 725714"/>
              <a:gd name="connsiteX5" fmla="*/ 1027339 w 2391682"/>
              <a:gd name="connsiteY5" fmla="*/ 551543 h 725714"/>
              <a:gd name="connsiteX6" fmla="*/ 1128939 w 2391682"/>
              <a:gd name="connsiteY6" fmla="*/ 508000 h 725714"/>
              <a:gd name="connsiteX7" fmla="*/ 1172482 w 2391682"/>
              <a:gd name="connsiteY7" fmla="*/ 493486 h 725714"/>
              <a:gd name="connsiteX8" fmla="*/ 1172482 w 2391682"/>
              <a:gd name="connsiteY8" fmla="*/ 290286 h 725714"/>
              <a:gd name="connsiteX9" fmla="*/ 1152978 w 2391682"/>
              <a:gd name="connsiteY9" fmla="*/ 231775 h 725714"/>
              <a:gd name="connsiteX10" fmla="*/ 1157968 w 2391682"/>
              <a:gd name="connsiteY10" fmla="*/ 58057 h 725714"/>
              <a:gd name="connsiteX11" fmla="*/ 1216025 w 2391682"/>
              <a:gd name="connsiteY11" fmla="*/ 29029 h 725714"/>
              <a:gd name="connsiteX12" fmla="*/ 1332139 w 2391682"/>
              <a:gd name="connsiteY12" fmla="*/ 0 h 725714"/>
              <a:gd name="connsiteX13" fmla="*/ 1462768 w 2391682"/>
              <a:gd name="connsiteY13" fmla="*/ 43543 h 725714"/>
              <a:gd name="connsiteX14" fmla="*/ 1491796 w 2391682"/>
              <a:gd name="connsiteY14" fmla="*/ 159657 h 725714"/>
              <a:gd name="connsiteX15" fmla="*/ 1506310 w 2391682"/>
              <a:gd name="connsiteY15" fmla="*/ 203200 h 725714"/>
              <a:gd name="connsiteX16" fmla="*/ 1535339 w 2391682"/>
              <a:gd name="connsiteY16" fmla="*/ 246743 h 725714"/>
              <a:gd name="connsiteX17" fmla="*/ 1622425 w 2391682"/>
              <a:gd name="connsiteY17" fmla="*/ 275771 h 725714"/>
              <a:gd name="connsiteX18" fmla="*/ 1665968 w 2391682"/>
              <a:gd name="connsiteY18" fmla="*/ 319314 h 725714"/>
              <a:gd name="connsiteX19" fmla="*/ 1724025 w 2391682"/>
              <a:gd name="connsiteY19" fmla="*/ 406400 h 725714"/>
              <a:gd name="connsiteX20" fmla="*/ 1753053 w 2391682"/>
              <a:gd name="connsiteY20" fmla="*/ 493486 h 725714"/>
              <a:gd name="connsiteX21" fmla="*/ 1767568 w 2391682"/>
              <a:gd name="connsiteY21" fmla="*/ 638629 h 725714"/>
              <a:gd name="connsiteX22" fmla="*/ 1854653 w 2391682"/>
              <a:gd name="connsiteY22" fmla="*/ 725714 h 725714"/>
              <a:gd name="connsiteX23" fmla="*/ 2101396 w 2391682"/>
              <a:gd name="connsiteY23" fmla="*/ 711200 h 725714"/>
              <a:gd name="connsiteX24" fmla="*/ 2202996 w 2391682"/>
              <a:gd name="connsiteY24" fmla="*/ 682171 h 725714"/>
              <a:gd name="connsiteX25" fmla="*/ 2261053 w 2391682"/>
              <a:gd name="connsiteY25" fmla="*/ 595086 h 725714"/>
              <a:gd name="connsiteX26" fmla="*/ 2333625 w 2391682"/>
              <a:gd name="connsiteY26" fmla="*/ 580571 h 725714"/>
              <a:gd name="connsiteX27" fmla="*/ 2391682 w 2391682"/>
              <a:gd name="connsiteY27" fmla="*/ 566057 h 725714"/>
              <a:gd name="connsiteX28" fmla="*/ 2391682 w 2391682"/>
              <a:gd name="connsiteY28" fmla="*/ 566057 h 725714"/>
              <a:gd name="connsiteX0" fmla="*/ 0 w 2391682"/>
              <a:gd name="connsiteY0" fmla="*/ 204015 h 737868"/>
              <a:gd name="connsiteX1" fmla="*/ 171450 w 2391682"/>
              <a:gd name="connsiteY1" fmla="*/ 204015 h 737868"/>
              <a:gd name="connsiteX2" fmla="*/ 432253 w 2391682"/>
              <a:gd name="connsiteY2" fmla="*/ 491125 h 737868"/>
              <a:gd name="connsiteX3" fmla="*/ 562882 w 2391682"/>
              <a:gd name="connsiteY3" fmla="*/ 549183 h 737868"/>
              <a:gd name="connsiteX4" fmla="*/ 678996 w 2391682"/>
              <a:gd name="connsiteY4" fmla="*/ 578211 h 737868"/>
              <a:gd name="connsiteX5" fmla="*/ 1027339 w 2391682"/>
              <a:gd name="connsiteY5" fmla="*/ 563697 h 737868"/>
              <a:gd name="connsiteX6" fmla="*/ 1128939 w 2391682"/>
              <a:gd name="connsiteY6" fmla="*/ 520154 h 737868"/>
              <a:gd name="connsiteX7" fmla="*/ 1172482 w 2391682"/>
              <a:gd name="connsiteY7" fmla="*/ 505640 h 737868"/>
              <a:gd name="connsiteX8" fmla="*/ 1172482 w 2391682"/>
              <a:gd name="connsiteY8" fmla="*/ 302440 h 737868"/>
              <a:gd name="connsiteX9" fmla="*/ 1152978 w 2391682"/>
              <a:gd name="connsiteY9" fmla="*/ 243929 h 737868"/>
              <a:gd name="connsiteX10" fmla="*/ 1157968 w 2391682"/>
              <a:gd name="connsiteY10" fmla="*/ 70211 h 737868"/>
              <a:gd name="connsiteX11" fmla="*/ 1292225 w 2391682"/>
              <a:gd name="connsiteY11" fmla="*/ 250733 h 737868"/>
              <a:gd name="connsiteX12" fmla="*/ 1332139 w 2391682"/>
              <a:gd name="connsiteY12" fmla="*/ 12154 h 737868"/>
              <a:gd name="connsiteX13" fmla="*/ 1462768 w 2391682"/>
              <a:gd name="connsiteY13" fmla="*/ 55697 h 737868"/>
              <a:gd name="connsiteX14" fmla="*/ 1491796 w 2391682"/>
              <a:gd name="connsiteY14" fmla="*/ 171811 h 737868"/>
              <a:gd name="connsiteX15" fmla="*/ 1506310 w 2391682"/>
              <a:gd name="connsiteY15" fmla="*/ 215354 h 737868"/>
              <a:gd name="connsiteX16" fmla="*/ 1535339 w 2391682"/>
              <a:gd name="connsiteY16" fmla="*/ 258897 h 737868"/>
              <a:gd name="connsiteX17" fmla="*/ 1622425 w 2391682"/>
              <a:gd name="connsiteY17" fmla="*/ 287925 h 737868"/>
              <a:gd name="connsiteX18" fmla="*/ 1665968 w 2391682"/>
              <a:gd name="connsiteY18" fmla="*/ 331468 h 737868"/>
              <a:gd name="connsiteX19" fmla="*/ 1724025 w 2391682"/>
              <a:gd name="connsiteY19" fmla="*/ 418554 h 737868"/>
              <a:gd name="connsiteX20" fmla="*/ 1753053 w 2391682"/>
              <a:gd name="connsiteY20" fmla="*/ 505640 h 737868"/>
              <a:gd name="connsiteX21" fmla="*/ 1767568 w 2391682"/>
              <a:gd name="connsiteY21" fmla="*/ 650783 h 737868"/>
              <a:gd name="connsiteX22" fmla="*/ 1854653 w 2391682"/>
              <a:gd name="connsiteY22" fmla="*/ 737868 h 737868"/>
              <a:gd name="connsiteX23" fmla="*/ 2101396 w 2391682"/>
              <a:gd name="connsiteY23" fmla="*/ 723354 h 737868"/>
              <a:gd name="connsiteX24" fmla="*/ 2202996 w 2391682"/>
              <a:gd name="connsiteY24" fmla="*/ 694325 h 737868"/>
              <a:gd name="connsiteX25" fmla="*/ 2261053 w 2391682"/>
              <a:gd name="connsiteY25" fmla="*/ 607240 h 737868"/>
              <a:gd name="connsiteX26" fmla="*/ 2333625 w 2391682"/>
              <a:gd name="connsiteY26" fmla="*/ 592725 h 737868"/>
              <a:gd name="connsiteX27" fmla="*/ 2391682 w 2391682"/>
              <a:gd name="connsiteY27" fmla="*/ 578211 h 737868"/>
              <a:gd name="connsiteX28" fmla="*/ 2391682 w 2391682"/>
              <a:gd name="connsiteY28" fmla="*/ 578211 h 737868"/>
              <a:gd name="connsiteX0" fmla="*/ 0 w 2391682"/>
              <a:gd name="connsiteY0" fmla="*/ 204015 h 737868"/>
              <a:gd name="connsiteX1" fmla="*/ 171450 w 2391682"/>
              <a:gd name="connsiteY1" fmla="*/ 204015 h 737868"/>
              <a:gd name="connsiteX2" fmla="*/ 432253 w 2391682"/>
              <a:gd name="connsiteY2" fmla="*/ 491125 h 737868"/>
              <a:gd name="connsiteX3" fmla="*/ 562882 w 2391682"/>
              <a:gd name="connsiteY3" fmla="*/ 549183 h 737868"/>
              <a:gd name="connsiteX4" fmla="*/ 678996 w 2391682"/>
              <a:gd name="connsiteY4" fmla="*/ 578211 h 737868"/>
              <a:gd name="connsiteX5" fmla="*/ 1027339 w 2391682"/>
              <a:gd name="connsiteY5" fmla="*/ 563697 h 737868"/>
              <a:gd name="connsiteX6" fmla="*/ 1128939 w 2391682"/>
              <a:gd name="connsiteY6" fmla="*/ 520154 h 737868"/>
              <a:gd name="connsiteX7" fmla="*/ 1172482 w 2391682"/>
              <a:gd name="connsiteY7" fmla="*/ 505640 h 737868"/>
              <a:gd name="connsiteX8" fmla="*/ 1172482 w 2391682"/>
              <a:gd name="connsiteY8" fmla="*/ 302440 h 737868"/>
              <a:gd name="connsiteX9" fmla="*/ 1152978 w 2391682"/>
              <a:gd name="connsiteY9" fmla="*/ 243929 h 737868"/>
              <a:gd name="connsiteX10" fmla="*/ 1205593 w 2391682"/>
              <a:gd name="connsiteY10" fmla="*/ 222611 h 737868"/>
              <a:gd name="connsiteX11" fmla="*/ 1292225 w 2391682"/>
              <a:gd name="connsiteY11" fmla="*/ 250733 h 737868"/>
              <a:gd name="connsiteX12" fmla="*/ 1332139 w 2391682"/>
              <a:gd name="connsiteY12" fmla="*/ 12154 h 737868"/>
              <a:gd name="connsiteX13" fmla="*/ 1462768 w 2391682"/>
              <a:gd name="connsiteY13" fmla="*/ 55697 h 737868"/>
              <a:gd name="connsiteX14" fmla="*/ 1491796 w 2391682"/>
              <a:gd name="connsiteY14" fmla="*/ 171811 h 737868"/>
              <a:gd name="connsiteX15" fmla="*/ 1506310 w 2391682"/>
              <a:gd name="connsiteY15" fmla="*/ 215354 h 737868"/>
              <a:gd name="connsiteX16" fmla="*/ 1535339 w 2391682"/>
              <a:gd name="connsiteY16" fmla="*/ 258897 h 737868"/>
              <a:gd name="connsiteX17" fmla="*/ 1622425 w 2391682"/>
              <a:gd name="connsiteY17" fmla="*/ 287925 h 737868"/>
              <a:gd name="connsiteX18" fmla="*/ 1665968 w 2391682"/>
              <a:gd name="connsiteY18" fmla="*/ 331468 h 737868"/>
              <a:gd name="connsiteX19" fmla="*/ 1724025 w 2391682"/>
              <a:gd name="connsiteY19" fmla="*/ 418554 h 737868"/>
              <a:gd name="connsiteX20" fmla="*/ 1753053 w 2391682"/>
              <a:gd name="connsiteY20" fmla="*/ 505640 h 737868"/>
              <a:gd name="connsiteX21" fmla="*/ 1767568 w 2391682"/>
              <a:gd name="connsiteY21" fmla="*/ 650783 h 737868"/>
              <a:gd name="connsiteX22" fmla="*/ 1854653 w 2391682"/>
              <a:gd name="connsiteY22" fmla="*/ 737868 h 737868"/>
              <a:gd name="connsiteX23" fmla="*/ 2101396 w 2391682"/>
              <a:gd name="connsiteY23" fmla="*/ 723354 h 737868"/>
              <a:gd name="connsiteX24" fmla="*/ 2202996 w 2391682"/>
              <a:gd name="connsiteY24" fmla="*/ 694325 h 737868"/>
              <a:gd name="connsiteX25" fmla="*/ 2261053 w 2391682"/>
              <a:gd name="connsiteY25" fmla="*/ 607240 h 737868"/>
              <a:gd name="connsiteX26" fmla="*/ 2333625 w 2391682"/>
              <a:gd name="connsiteY26" fmla="*/ 592725 h 737868"/>
              <a:gd name="connsiteX27" fmla="*/ 2391682 w 2391682"/>
              <a:gd name="connsiteY27" fmla="*/ 578211 h 737868"/>
              <a:gd name="connsiteX28" fmla="*/ 2391682 w 2391682"/>
              <a:gd name="connsiteY28" fmla="*/ 578211 h 737868"/>
              <a:gd name="connsiteX0" fmla="*/ 0 w 2391682"/>
              <a:gd name="connsiteY0" fmla="*/ 149589 h 683442"/>
              <a:gd name="connsiteX1" fmla="*/ 171450 w 2391682"/>
              <a:gd name="connsiteY1" fmla="*/ 149589 h 683442"/>
              <a:gd name="connsiteX2" fmla="*/ 432253 w 2391682"/>
              <a:gd name="connsiteY2" fmla="*/ 436699 h 683442"/>
              <a:gd name="connsiteX3" fmla="*/ 562882 w 2391682"/>
              <a:gd name="connsiteY3" fmla="*/ 494757 h 683442"/>
              <a:gd name="connsiteX4" fmla="*/ 678996 w 2391682"/>
              <a:gd name="connsiteY4" fmla="*/ 523785 h 683442"/>
              <a:gd name="connsiteX5" fmla="*/ 1027339 w 2391682"/>
              <a:gd name="connsiteY5" fmla="*/ 509271 h 683442"/>
              <a:gd name="connsiteX6" fmla="*/ 1128939 w 2391682"/>
              <a:gd name="connsiteY6" fmla="*/ 465728 h 683442"/>
              <a:gd name="connsiteX7" fmla="*/ 1172482 w 2391682"/>
              <a:gd name="connsiteY7" fmla="*/ 451214 h 683442"/>
              <a:gd name="connsiteX8" fmla="*/ 1172482 w 2391682"/>
              <a:gd name="connsiteY8" fmla="*/ 248014 h 683442"/>
              <a:gd name="connsiteX9" fmla="*/ 1152978 w 2391682"/>
              <a:gd name="connsiteY9" fmla="*/ 189503 h 683442"/>
              <a:gd name="connsiteX10" fmla="*/ 1205593 w 2391682"/>
              <a:gd name="connsiteY10" fmla="*/ 168185 h 683442"/>
              <a:gd name="connsiteX11" fmla="*/ 1292225 w 2391682"/>
              <a:gd name="connsiteY11" fmla="*/ 196307 h 683442"/>
              <a:gd name="connsiteX12" fmla="*/ 1379764 w 2391682"/>
              <a:gd name="connsiteY12" fmla="*/ 195853 h 683442"/>
              <a:gd name="connsiteX13" fmla="*/ 1462768 w 2391682"/>
              <a:gd name="connsiteY13" fmla="*/ 1271 h 683442"/>
              <a:gd name="connsiteX14" fmla="*/ 1491796 w 2391682"/>
              <a:gd name="connsiteY14" fmla="*/ 117385 h 683442"/>
              <a:gd name="connsiteX15" fmla="*/ 1506310 w 2391682"/>
              <a:gd name="connsiteY15" fmla="*/ 160928 h 683442"/>
              <a:gd name="connsiteX16" fmla="*/ 1535339 w 2391682"/>
              <a:gd name="connsiteY16" fmla="*/ 204471 h 683442"/>
              <a:gd name="connsiteX17" fmla="*/ 1622425 w 2391682"/>
              <a:gd name="connsiteY17" fmla="*/ 233499 h 683442"/>
              <a:gd name="connsiteX18" fmla="*/ 1665968 w 2391682"/>
              <a:gd name="connsiteY18" fmla="*/ 277042 h 683442"/>
              <a:gd name="connsiteX19" fmla="*/ 1724025 w 2391682"/>
              <a:gd name="connsiteY19" fmla="*/ 364128 h 683442"/>
              <a:gd name="connsiteX20" fmla="*/ 1753053 w 2391682"/>
              <a:gd name="connsiteY20" fmla="*/ 451214 h 683442"/>
              <a:gd name="connsiteX21" fmla="*/ 1767568 w 2391682"/>
              <a:gd name="connsiteY21" fmla="*/ 596357 h 683442"/>
              <a:gd name="connsiteX22" fmla="*/ 1854653 w 2391682"/>
              <a:gd name="connsiteY22" fmla="*/ 683442 h 683442"/>
              <a:gd name="connsiteX23" fmla="*/ 2101396 w 2391682"/>
              <a:gd name="connsiteY23" fmla="*/ 668928 h 683442"/>
              <a:gd name="connsiteX24" fmla="*/ 2202996 w 2391682"/>
              <a:gd name="connsiteY24" fmla="*/ 639899 h 683442"/>
              <a:gd name="connsiteX25" fmla="*/ 2261053 w 2391682"/>
              <a:gd name="connsiteY25" fmla="*/ 552814 h 683442"/>
              <a:gd name="connsiteX26" fmla="*/ 2333625 w 2391682"/>
              <a:gd name="connsiteY26" fmla="*/ 538299 h 683442"/>
              <a:gd name="connsiteX27" fmla="*/ 2391682 w 2391682"/>
              <a:gd name="connsiteY27" fmla="*/ 523785 h 683442"/>
              <a:gd name="connsiteX28" fmla="*/ 2391682 w 2391682"/>
              <a:gd name="connsiteY28" fmla="*/ 523785 h 683442"/>
              <a:gd name="connsiteX0" fmla="*/ 0 w 2391682"/>
              <a:gd name="connsiteY0" fmla="*/ 33377 h 567230"/>
              <a:gd name="connsiteX1" fmla="*/ 171450 w 2391682"/>
              <a:gd name="connsiteY1" fmla="*/ 33377 h 567230"/>
              <a:gd name="connsiteX2" fmla="*/ 432253 w 2391682"/>
              <a:gd name="connsiteY2" fmla="*/ 320487 h 567230"/>
              <a:gd name="connsiteX3" fmla="*/ 562882 w 2391682"/>
              <a:gd name="connsiteY3" fmla="*/ 378545 h 567230"/>
              <a:gd name="connsiteX4" fmla="*/ 678996 w 2391682"/>
              <a:gd name="connsiteY4" fmla="*/ 407573 h 567230"/>
              <a:gd name="connsiteX5" fmla="*/ 1027339 w 2391682"/>
              <a:gd name="connsiteY5" fmla="*/ 393059 h 567230"/>
              <a:gd name="connsiteX6" fmla="*/ 1128939 w 2391682"/>
              <a:gd name="connsiteY6" fmla="*/ 349516 h 567230"/>
              <a:gd name="connsiteX7" fmla="*/ 1172482 w 2391682"/>
              <a:gd name="connsiteY7" fmla="*/ 335002 h 567230"/>
              <a:gd name="connsiteX8" fmla="*/ 1172482 w 2391682"/>
              <a:gd name="connsiteY8" fmla="*/ 131802 h 567230"/>
              <a:gd name="connsiteX9" fmla="*/ 1152978 w 2391682"/>
              <a:gd name="connsiteY9" fmla="*/ 73291 h 567230"/>
              <a:gd name="connsiteX10" fmla="*/ 1205593 w 2391682"/>
              <a:gd name="connsiteY10" fmla="*/ 51973 h 567230"/>
              <a:gd name="connsiteX11" fmla="*/ 1292225 w 2391682"/>
              <a:gd name="connsiteY11" fmla="*/ 80095 h 567230"/>
              <a:gd name="connsiteX12" fmla="*/ 1379764 w 2391682"/>
              <a:gd name="connsiteY12" fmla="*/ 79641 h 567230"/>
              <a:gd name="connsiteX13" fmla="*/ 1472293 w 2391682"/>
              <a:gd name="connsiteY13" fmla="*/ 94609 h 567230"/>
              <a:gd name="connsiteX14" fmla="*/ 1491796 w 2391682"/>
              <a:gd name="connsiteY14" fmla="*/ 1173 h 567230"/>
              <a:gd name="connsiteX15" fmla="*/ 1506310 w 2391682"/>
              <a:gd name="connsiteY15" fmla="*/ 44716 h 567230"/>
              <a:gd name="connsiteX16" fmla="*/ 1535339 w 2391682"/>
              <a:gd name="connsiteY16" fmla="*/ 88259 h 567230"/>
              <a:gd name="connsiteX17" fmla="*/ 1622425 w 2391682"/>
              <a:gd name="connsiteY17" fmla="*/ 117287 h 567230"/>
              <a:gd name="connsiteX18" fmla="*/ 1665968 w 2391682"/>
              <a:gd name="connsiteY18" fmla="*/ 160830 h 567230"/>
              <a:gd name="connsiteX19" fmla="*/ 1724025 w 2391682"/>
              <a:gd name="connsiteY19" fmla="*/ 247916 h 567230"/>
              <a:gd name="connsiteX20" fmla="*/ 1753053 w 2391682"/>
              <a:gd name="connsiteY20" fmla="*/ 335002 h 567230"/>
              <a:gd name="connsiteX21" fmla="*/ 1767568 w 2391682"/>
              <a:gd name="connsiteY21" fmla="*/ 480145 h 567230"/>
              <a:gd name="connsiteX22" fmla="*/ 1854653 w 2391682"/>
              <a:gd name="connsiteY22" fmla="*/ 567230 h 567230"/>
              <a:gd name="connsiteX23" fmla="*/ 2101396 w 2391682"/>
              <a:gd name="connsiteY23" fmla="*/ 552716 h 567230"/>
              <a:gd name="connsiteX24" fmla="*/ 2202996 w 2391682"/>
              <a:gd name="connsiteY24" fmla="*/ 523687 h 567230"/>
              <a:gd name="connsiteX25" fmla="*/ 2261053 w 2391682"/>
              <a:gd name="connsiteY25" fmla="*/ 436602 h 567230"/>
              <a:gd name="connsiteX26" fmla="*/ 2333625 w 2391682"/>
              <a:gd name="connsiteY26" fmla="*/ 422087 h 567230"/>
              <a:gd name="connsiteX27" fmla="*/ 2391682 w 2391682"/>
              <a:gd name="connsiteY27" fmla="*/ 407573 h 567230"/>
              <a:gd name="connsiteX28" fmla="*/ 2391682 w 2391682"/>
              <a:gd name="connsiteY28" fmla="*/ 407573 h 567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391682" h="567230">
                <a:moveTo>
                  <a:pt x="0" y="33377"/>
                </a:moveTo>
                <a:cubicBezTo>
                  <a:pt x="57150" y="33377"/>
                  <a:pt x="99408" y="-14475"/>
                  <a:pt x="171450" y="33377"/>
                </a:cubicBezTo>
                <a:cubicBezTo>
                  <a:pt x="243492" y="81229"/>
                  <a:pt x="367014" y="262959"/>
                  <a:pt x="432253" y="320487"/>
                </a:cubicBezTo>
                <a:cubicBezTo>
                  <a:pt x="497492" y="378015"/>
                  <a:pt x="514698" y="363719"/>
                  <a:pt x="562882" y="378545"/>
                </a:cubicBezTo>
                <a:cubicBezTo>
                  <a:pt x="601014" y="390278"/>
                  <a:pt x="640291" y="397897"/>
                  <a:pt x="678996" y="407573"/>
                </a:cubicBezTo>
                <a:cubicBezTo>
                  <a:pt x="795110" y="402735"/>
                  <a:pt x="911441" y="401644"/>
                  <a:pt x="1027339" y="393059"/>
                </a:cubicBezTo>
                <a:cubicBezTo>
                  <a:pt x="1054776" y="391027"/>
                  <a:pt x="1109004" y="358059"/>
                  <a:pt x="1128939" y="349516"/>
                </a:cubicBezTo>
                <a:cubicBezTo>
                  <a:pt x="1143001" y="343489"/>
                  <a:pt x="1157968" y="339840"/>
                  <a:pt x="1172482" y="335002"/>
                </a:cubicBezTo>
                <a:cubicBezTo>
                  <a:pt x="1201093" y="249167"/>
                  <a:pt x="1175733" y="175421"/>
                  <a:pt x="1172482" y="131802"/>
                </a:cubicBezTo>
                <a:cubicBezTo>
                  <a:pt x="1169231" y="88184"/>
                  <a:pt x="1147460" y="86596"/>
                  <a:pt x="1152978" y="73291"/>
                </a:cubicBezTo>
                <a:cubicBezTo>
                  <a:pt x="1158496" y="59986"/>
                  <a:pt x="1182385" y="50839"/>
                  <a:pt x="1205593" y="51973"/>
                </a:cubicBezTo>
                <a:cubicBezTo>
                  <a:pt x="1228801" y="53107"/>
                  <a:pt x="1263197" y="75484"/>
                  <a:pt x="1292225" y="80095"/>
                </a:cubicBezTo>
                <a:cubicBezTo>
                  <a:pt x="1321253" y="84706"/>
                  <a:pt x="1349753" y="77222"/>
                  <a:pt x="1379764" y="79641"/>
                </a:cubicBezTo>
                <a:cubicBezTo>
                  <a:pt x="1409775" y="82060"/>
                  <a:pt x="1453621" y="107687"/>
                  <a:pt x="1472293" y="94609"/>
                </a:cubicBezTo>
                <a:cubicBezTo>
                  <a:pt x="1490965" y="81531"/>
                  <a:pt x="1486127" y="9488"/>
                  <a:pt x="1491796" y="1173"/>
                </a:cubicBezTo>
                <a:cubicBezTo>
                  <a:pt x="1497465" y="-7142"/>
                  <a:pt x="1499468" y="31032"/>
                  <a:pt x="1506310" y="44716"/>
                </a:cubicBezTo>
                <a:cubicBezTo>
                  <a:pt x="1514111" y="60318"/>
                  <a:pt x="1520546" y="79014"/>
                  <a:pt x="1535339" y="88259"/>
                </a:cubicBezTo>
                <a:cubicBezTo>
                  <a:pt x="1561287" y="104476"/>
                  <a:pt x="1622425" y="117287"/>
                  <a:pt x="1622425" y="117287"/>
                </a:cubicBezTo>
                <a:cubicBezTo>
                  <a:pt x="1636939" y="131801"/>
                  <a:pt x="1653366" y="144627"/>
                  <a:pt x="1665968" y="160830"/>
                </a:cubicBezTo>
                <a:cubicBezTo>
                  <a:pt x="1687387" y="188369"/>
                  <a:pt x="1724025" y="247916"/>
                  <a:pt x="1724025" y="247916"/>
                </a:cubicBezTo>
                <a:cubicBezTo>
                  <a:pt x="1733701" y="276945"/>
                  <a:pt x="1750008" y="304555"/>
                  <a:pt x="1753053" y="335002"/>
                </a:cubicBezTo>
                <a:cubicBezTo>
                  <a:pt x="1757891" y="383383"/>
                  <a:pt x="1756635" y="432768"/>
                  <a:pt x="1767568" y="480145"/>
                </a:cubicBezTo>
                <a:cubicBezTo>
                  <a:pt x="1776452" y="518643"/>
                  <a:pt x="1829185" y="548129"/>
                  <a:pt x="1854653" y="567230"/>
                </a:cubicBezTo>
                <a:cubicBezTo>
                  <a:pt x="1936901" y="562392"/>
                  <a:pt x="2019377" y="560527"/>
                  <a:pt x="2101396" y="552716"/>
                </a:cubicBezTo>
                <a:cubicBezTo>
                  <a:pt x="2126915" y="550286"/>
                  <a:pt x="2176869" y="532397"/>
                  <a:pt x="2202996" y="523687"/>
                </a:cubicBezTo>
                <a:cubicBezTo>
                  <a:pt x="2222348" y="494659"/>
                  <a:pt x="2226843" y="443444"/>
                  <a:pt x="2261053" y="436602"/>
                </a:cubicBezTo>
                <a:cubicBezTo>
                  <a:pt x="2285244" y="431764"/>
                  <a:pt x="2309543" y="427439"/>
                  <a:pt x="2333625" y="422087"/>
                </a:cubicBezTo>
                <a:cubicBezTo>
                  <a:pt x="2353098" y="417760"/>
                  <a:pt x="2391682" y="407573"/>
                  <a:pt x="2391682" y="407573"/>
                </a:cubicBezTo>
                <a:lnTo>
                  <a:pt x="2391682" y="407573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38" name="Прямоугольник 137"/>
          <p:cNvSpPr/>
          <p:nvPr/>
        </p:nvSpPr>
        <p:spPr bwMode="auto">
          <a:xfrm>
            <a:off x="7801814" y="1096306"/>
            <a:ext cx="607923" cy="14400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1233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218</a:t>
            </a:r>
          </a:p>
        </p:txBody>
      </p:sp>
      <p:sp>
        <p:nvSpPr>
          <p:cNvPr id="155" name="Прямоугольник 154"/>
          <p:cNvSpPr/>
          <p:nvPr/>
        </p:nvSpPr>
        <p:spPr bwMode="auto">
          <a:xfrm>
            <a:off x="6268733" y="1523851"/>
            <a:ext cx="938006" cy="15199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7229/28916</a:t>
            </a:r>
            <a:endParaRPr lang="ru-RU" sz="930" kern="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157" name="Прямоугольник 156"/>
          <p:cNvSpPr/>
          <p:nvPr/>
        </p:nvSpPr>
        <p:spPr bwMode="auto">
          <a:xfrm>
            <a:off x="7491119" y="1259061"/>
            <a:ext cx="918618" cy="137419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7231/28924</a:t>
            </a:r>
          </a:p>
        </p:txBody>
      </p:sp>
      <p:sp>
        <p:nvSpPr>
          <p:cNvPr id="224" name="Скругленный прямоугольник 223"/>
          <p:cNvSpPr/>
          <p:nvPr/>
        </p:nvSpPr>
        <p:spPr>
          <a:xfrm>
            <a:off x="7493014" y="1105054"/>
            <a:ext cx="288131" cy="1416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grpSp>
        <p:nvGrpSpPr>
          <p:cNvPr id="299" name="Группа 298"/>
          <p:cNvGrpSpPr/>
          <p:nvPr/>
        </p:nvGrpSpPr>
        <p:grpSpPr>
          <a:xfrm>
            <a:off x="7302120" y="704825"/>
            <a:ext cx="1408421" cy="433725"/>
            <a:chOff x="3447612" y="841427"/>
            <a:chExt cx="1877894" cy="578297"/>
          </a:xfrm>
        </p:grpSpPr>
        <p:sp>
          <p:nvSpPr>
            <p:cNvPr id="300" name="TextBox 23"/>
            <p:cNvSpPr txBox="1"/>
            <p:nvPr/>
          </p:nvSpPr>
          <p:spPr bwMode="auto">
            <a:xfrm>
              <a:off x="3823148" y="1063203"/>
              <a:ext cx="520715" cy="34881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0,2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1" name="TextBox 23"/>
            <p:cNvSpPr txBox="1"/>
            <p:nvPr/>
          </p:nvSpPr>
          <p:spPr bwMode="auto">
            <a:xfrm>
              <a:off x="4215380" y="1070912"/>
              <a:ext cx="551116" cy="348812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2" name="TextBox 10"/>
            <p:cNvSpPr txBox="1"/>
            <p:nvPr/>
          </p:nvSpPr>
          <p:spPr bwMode="auto">
            <a:xfrm>
              <a:off x="3447612" y="841427"/>
              <a:ext cx="1877894" cy="328293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Подпорожский  р-н</a:t>
              </a:r>
            </a:p>
          </p:txBody>
        </p:sp>
      </p:grpSp>
      <p:sp>
        <p:nvSpPr>
          <p:cNvPr id="13" name="Полилиния 12"/>
          <p:cNvSpPr/>
          <p:nvPr/>
        </p:nvSpPr>
        <p:spPr>
          <a:xfrm>
            <a:off x="6629401" y="772885"/>
            <a:ext cx="1880507" cy="1240972"/>
          </a:xfrm>
          <a:custGeom>
            <a:avLst/>
            <a:gdLst>
              <a:gd name="connsiteX0" fmla="*/ 0 w 2177143"/>
              <a:gd name="connsiteY0" fmla="*/ 0 h 1422400"/>
              <a:gd name="connsiteX1" fmla="*/ 0 w 2177143"/>
              <a:gd name="connsiteY1" fmla="*/ 0 h 1422400"/>
              <a:gd name="connsiteX2" fmla="*/ 14514 w 2177143"/>
              <a:gd name="connsiteY2" fmla="*/ 174171 h 1422400"/>
              <a:gd name="connsiteX3" fmla="*/ 58057 w 2177143"/>
              <a:gd name="connsiteY3" fmla="*/ 188686 h 1422400"/>
              <a:gd name="connsiteX4" fmla="*/ 145143 w 2177143"/>
              <a:gd name="connsiteY4" fmla="*/ 203200 h 1422400"/>
              <a:gd name="connsiteX5" fmla="*/ 203200 w 2177143"/>
              <a:gd name="connsiteY5" fmla="*/ 232228 h 1422400"/>
              <a:gd name="connsiteX6" fmla="*/ 290286 w 2177143"/>
              <a:gd name="connsiteY6" fmla="*/ 261257 h 1422400"/>
              <a:gd name="connsiteX7" fmla="*/ 333829 w 2177143"/>
              <a:gd name="connsiteY7" fmla="*/ 304800 h 1422400"/>
              <a:gd name="connsiteX8" fmla="*/ 406400 w 2177143"/>
              <a:gd name="connsiteY8" fmla="*/ 449943 h 1422400"/>
              <a:gd name="connsiteX9" fmla="*/ 493486 w 2177143"/>
              <a:gd name="connsiteY9" fmla="*/ 522514 h 1422400"/>
              <a:gd name="connsiteX10" fmla="*/ 508000 w 2177143"/>
              <a:gd name="connsiteY10" fmla="*/ 566057 h 1422400"/>
              <a:gd name="connsiteX11" fmla="*/ 551543 w 2177143"/>
              <a:gd name="connsiteY11" fmla="*/ 580571 h 1422400"/>
              <a:gd name="connsiteX12" fmla="*/ 682171 w 2177143"/>
              <a:gd name="connsiteY12" fmla="*/ 609600 h 1422400"/>
              <a:gd name="connsiteX13" fmla="*/ 740229 w 2177143"/>
              <a:gd name="connsiteY13" fmla="*/ 638628 h 1422400"/>
              <a:gd name="connsiteX14" fmla="*/ 783771 w 2177143"/>
              <a:gd name="connsiteY14" fmla="*/ 653143 h 1422400"/>
              <a:gd name="connsiteX15" fmla="*/ 827314 w 2177143"/>
              <a:gd name="connsiteY15" fmla="*/ 696686 h 1422400"/>
              <a:gd name="connsiteX16" fmla="*/ 870857 w 2177143"/>
              <a:gd name="connsiteY16" fmla="*/ 870857 h 1422400"/>
              <a:gd name="connsiteX17" fmla="*/ 885371 w 2177143"/>
              <a:gd name="connsiteY17" fmla="*/ 914400 h 1422400"/>
              <a:gd name="connsiteX18" fmla="*/ 928914 w 2177143"/>
              <a:gd name="connsiteY18" fmla="*/ 943428 h 1422400"/>
              <a:gd name="connsiteX19" fmla="*/ 986971 w 2177143"/>
              <a:gd name="connsiteY19" fmla="*/ 986971 h 1422400"/>
              <a:gd name="connsiteX20" fmla="*/ 1059543 w 2177143"/>
              <a:gd name="connsiteY20" fmla="*/ 1074057 h 1422400"/>
              <a:gd name="connsiteX21" fmla="*/ 1117600 w 2177143"/>
              <a:gd name="connsiteY21" fmla="*/ 1161143 h 1422400"/>
              <a:gd name="connsiteX22" fmla="*/ 1132114 w 2177143"/>
              <a:gd name="connsiteY22" fmla="*/ 1204686 h 1422400"/>
              <a:gd name="connsiteX23" fmla="*/ 1175657 w 2177143"/>
              <a:gd name="connsiteY23" fmla="*/ 1233714 h 1422400"/>
              <a:gd name="connsiteX24" fmla="*/ 1291771 w 2177143"/>
              <a:gd name="connsiteY24" fmla="*/ 1262743 h 1422400"/>
              <a:gd name="connsiteX25" fmla="*/ 1335314 w 2177143"/>
              <a:gd name="connsiteY25" fmla="*/ 1291771 h 1422400"/>
              <a:gd name="connsiteX26" fmla="*/ 1393371 w 2177143"/>
              <a:gd name="connsiteY26" fmla="*/ 1378857 h 1422400"/>
              <a:gd name="connsiteX27" fmla="*/ 1480457 w 2177143"/>
              <a:gd name="connsiteY27" fmla="*/ 1422400 h 1422400"/>
              <a:gd name="connsiteX28" fmla="*/ 1930400 w 2177143"/>
              <a:gd name="connsiteY28" fmla="*/ 1407886 h 1422400"/>
              <a:gd name="connsiteX29" fmla="*/ 2032000 w 2177143"/>
              <a:gd name="connsiteY29" fmla="*/ 1393371 h 1422400"/>
              <a:gd name="connsiteX30" fmla="*/ 2162629 w 2177143"/>
              <a:gd name="connsiteY30" fmla="*/ 1422400 h 1422400"/>
              <a:gd name="connsiteX31" fmla="*/ 2177143 w 2177143"/>
              <a:gd name="connsiteY31" fmla="*/ 1422400 h 1422400"/>
              <a:gd name="connsiteX0" fmla="*/ 203200 w 2380343"/>
              <a:gd name="connsiteY0" fmla="*/ 232229 h 1654629"/>
              <a:gd name="connsiteX1" fmla="*/ 0 w 2380343"/>
              <a:gd name="connsiteY1" fmla="*/ 0 h 1654629"/>
              <a:gd name="connsiteX2" fmla="*/ 217714 w 2380343"/>
              <a:gd name="connsiteY2" fmla="*/ 406400 h 1654629"/>
              <a:gd name="connsiteX3" fmla="*/ 261257 w 2380343"/>
              <a:gd name="connsiteY3" fmla="*/ 420915 h 1654629"/>
              <a:gd name="connsiteX4" fmla="*/ 348343 w 2380343"/>
              <a:gd name="connsiteY4" fmla="*/ 435429 h 1654629"/>
              <a:gd name="connsiteX5" fmla="*/ 406400 w 2380343"/>
              <a:gd name="connsiteY5" fmla="*/ 464457 h 1654629"/>
              <a:gd name="connsiteX6" fmla="*/ 493486 w 2380343"/>
              <a:gd name="connsiteY6" fmla="*/ 493486 h 1654629"/>
              <a:gd name="connsiteX7" fmla="*/ 537029 w 2380343"/>
              <a:gd name="connsiteY7" fmla="*/ 537029 h 1654629"/>
              <a:gd name="connsiteX8" fmla="*/ 609600 w 2380343"/>
              <a:gd name="connsiteY8" fmla="*/ 682172 h 1654629"/>
              <a:gd name="connsiteX9" fmla="*/ 696686 w 2380343"/>
              <a:gd name="connsiteY9" fmla="*/ 754743 h 1654629"/>
              <a:gd name="connsiteX10" fmla="*/ 711200 w 2380343"/>
              <a:gd name="connsiteY10" fmla="*/ 798286 h 1654629"/>
              <a:gd name="connsiteX11" fmla="*/ 754743 w 2380343"/>
              <a:gd name="connsiteY11" fmla="*/ 812800 h 1654629"/>
              <a:gd name="connsiteX12" fmla="*/ 885371 w 2380343"/>
              <a:gd name="connsiteY12" fmla="*/ 841829 h 1654629"/>
              <a:gd name="connsiteX13" fmla="*/ 943429 w 2380343"/>
              <a:gd name="connsiteY13" fmla="*/ 870857 h 1654629"/>
              <a:gd name="connsiteX14" fmla="*/ 986971 w 2380343"/>
              <a:gd name="connsiteY14" fmla="*/ 885372 h 1654629"/>
              <a:gd name="connsiteX15" fmla="*/ 1030514 w 2380343"/>
              <a:gd name="connsiteY15" fmla="*/ 928915 h 1654629"/>
              <a:gd name="connsiteX16" fmla="*/ 1074057 w 2380343"/>
              <a:gd name="connsiteY16" fmla="*/ 1103086 h 1654629"/>
              <a:gd name="connsiteX17" fmla="*/ 1088571 w 2380343"/>
              <a:gd name="connsiteY17" fmla="*/ 1146629 h 1654629"/>
              <a:gd name="connsiteX18" fmla="*/ 1132114 w 2380343"/>
              <a:gd name="connsiteY18" fmla="*/ 1175657 h 1654629"/>
              <a:gd name="connsiteX19" fmla="*/ 1190171 w 2380343"/>
              <a:gd name="connsiteY19" fmla="*/ 1219200 h 1654629"/>
              <a:gd name="connsiteX20" fmla="*/ 1262743 w 2380343"/>
              <a:gd name="connsiteY20" fmla="*/ 1306286 h 1654629"/>
              <a:gd name="connsiteX21" fmla="*/ 1320800 w 2380343"/>
              <a:gd name="connsiteY21" fmla="*/ 1393372 h 1654629"/>
              <a:gd name="connsiteX22" fmla="*/ 1335314 w 2380343"/>
              <a:gd name="connsiteY22" fmla="*/ 1436915 h 1654629"/>
              <a:gd name="connsiteX23" fmla="*/ 1378857 w 2380343"/>
              <a:gd name="connsiteY23" fmla="*/ 1465943 h 1654629"/>
              <a:gd name="connsiteX24" fmla="*/ 1494971 w 2380343"/>
              <a:gd name="connsiteY24" fmla="*/ 1494972 h 1654629"/>
              <a:gd name="connsiteX25" fmla="*/ 1538514 w 2380343"/>
              <a:gd name="connsiteY25" fmla="*/ 1524000 h 1654629"/>
              <a:gd name="connsiteX26" fmla="*/ 1596571 w 2380343"/>
              <a:gd name="connsiteY26" fmla="*/ 1611086 h 1654629"/>
              <a:gd name="connsiteX27" fmla="*/ 1683657 w 2380343"/>
              <a:gd name="connsiteY27" fmla="*/ 1654629 h 1654629"/>
              <a:gd name="connsiteX28" fmla="*/ 2133600 w 2380343"/>
              <a:gd name="connsiteY28" fmla="*/ 1640115 h 1654629"/>
              <a:gd name="connsiteX29" fmla="*/ 2235200 w 2380343"/>
              <a:gd name="connsiteY29" fmla="*/ 1625600 h 1654629"/>
              <a:gd name="connsiteX30" fmla="*/ 2365829 w 2380343"/>
              <a:gd name="connsiteY30" fmla="*/ 1654629 h 1654629"/>
              <a:gd name="connsiteX31" fmla="*/ 2380343 w 2380343"/>
              <a:gd name="connsiteY31" fmla="*/ 1654629 h 1654629"/>
              <a:gd name="connsiteX0" fmla="*/ 203200 w 2507343"/>
              <a:gd name="connsiteY0" fmla="*/ 232229 h 1654629"/>
              <a:gd name="connsiteX1" fmla="*/ 0 w 2507343"/>
              <a:gd name="connsiteY1" fmla="*/ 0 h 1654629"/>
              <a:gd name="connsiteX2" fmla="*/ 217714 w 2507343"/>
              <a:gd name="connsiteY2" fmla="*/ 406400 h 1654629"/>
              <a:gd name="connsiteX3" fmla="*/ 261257 w 2507343"/>
              <a:gd name="connsiteY3" fmla="*/ 420915 h 1654629"/>
              <a:gd name="connsiteX4" fmla="*/ 348343 w 2507343"/>
              <a:gd name="connsiteY4" fmla="*/ 435429 h 1654629"/>
              <a:gd name="connsiteX5" fmla="*/ 406400 w 2507343"/>
              <a:gd name="connsiteY5" fmla="*/ 464457 h 1654629"/>
              <a:gd name="connsiteX6" fmla="*/ 493486 w 2507343"/>
              <a:gd name="connsiteY6" fmla="*/ 493486 h 1654629"/>
              <a:gd name="connsiteX7" fmla="*/ 537029 w 2507343"/>
              <a:gd name="connsiteY7" fmla="*/ 537029 h 1654629"/>
              <a:gd name="connsiteX8" fmla="*/ 609600 w 2507343"/>
              <a:gd name="connsiteY8" fmla="*/ 682172 h 1654629"/>
              <a:gd name="connsiteX9" fmla="*/ 696686 w 2507343"/>
              <a:gd name="connsiteY9" fmla="*/ 754743 h 1654629"/>
              <a:gd name="connsiteX10" fmla="*/ 711200 w 2507343"/>
              <a:gd name="connsiteY10" fmla="*/ 798286 h 1654629"/>
              <a:gd name="connsiteX11" fmla="*/ 754743 w 2507343"/>
              <a:gd name="connsiteY11" fmla="*/ 812800 h 1654629"/>
              <a:gd name="connsiteX12" fmla="*/ 885371 w 2507343"/>
              <a:gd name="connsiteY12" fmla="*/ 841829 h 1654629"/>
              <a:gd name="connsiteX13" fmla="*/ 943429 w 2507343"/>
              <a:gd name="connsiteY13" fmla="*/ 870857 h 1654629"/>
              <a:gd name="connsiteX14" fmla="*/ 986971 w 2507343"/>
              <a:gd name="connsiteY14" fmla="*/ 885372 h 1654629"/>
              <a:gd name="connsiteX15" fmla="*/ 1030514 w 2507343"/>
              <a:gd name="connsiteY15" fmla="*/ 928915 h 1654629"/>
              <a:gd name="connsiteX16" fmla="*/ 1074057 w 2507343"/>
              <a:gd name="connsiteY16" fmla="*/ 1103086 h 1654629"/>
              <a:gd name="connsiteX17" fmla="*/ 1088571 w 2507343"/>
              <a:gd name="connsiteY17" fmla="*/ 1146629 h 1654629"/>
              <a:gd name="connsiteX18" fmla="*/ 1132114 w 2507343"/>
              <a:gd name="connsiteY18" fmla="*/ 1175657 h 1654629"/>
              <a:gd name="connsiteX19" fmla="*/ 1190171 w 2507343"/>
              <a:gd name="connsiteY19" fmla="*/ 1219200 h 1654629"/>
              <a:gd name="connsiteX20" fmla="*/ 1262743 w 2507343"/>
              <a:gd name="connsiteY20" fmla="*/ 1306286 h 1654629"/>
              <a:gd name="connsiteX21" fmla="*/ 1320800 w 2507343"/>
              <a:gd name="connsiteY21" fmla="*/ 1393372 h 1654629"/>
              <a:gd name="connsiteX22" fmla="*/ 1335314 w 2507343"/>
              <a:gd name="connsiteY22" fmla="*/ 1436915 h 1654629"/>
              <a:gd name="connsiteX23" fmla="*/ 1378857 w 2507343"/>
              <a:gd name="connsiteY23" fmla="*/ 1465943 h 1654629"/>
              <a:gd name="connsiteX24" fmla="*/ 1494971 w 2507343"/>
              <a:gd name="connsiteY24" fmla="*/ 1494972 h 1654629"/>
              <a:gd name="connsiteX25" fmla="*/ 1538514 w 2507343"/>
              <a:gd name="connsiteY25" fmla="*/ 1524000 h 1654629"/>
              <a:gd name="connsiteX26" fmla="*/ 1596571 w 2507343"/>
              <a:gd name="connsiteY26" fmla="*/ 1611086 h 1654629"/>
              <a:gd name="connsiteX27" fmla="*/ 1683657 w 2507343"/>
              <a:gd name="connsiteY27" fmla="*/ 1654629 h 1654629"/>
              <a:gd name="connsiteX28" fmla="*/ 2133600 w 2507343"/>
              <a:gd name="connsiteY28" fmla="*/ 1640115 h 1654629"/>
              <a:gd name="connsiteX29" fmla="*/ 2235200 w 2507343"/>
              <a:gd name="connsiteY29" fmla="*/ 1625600 h 1654629"/>
              <a:gd name="connsiteX30" fmla="*/ 2365829 w 2507343"/>
              <a:gd name="connsiteY30" fmla="*/ 1654629 h 1654629"/>
              <a:gd name="connsiteX31" fmla="*/ 2507343 w 2507343"/>
              <a:gd name="connsiteY31" fmla="*/ 1476829 h 1654629"/>
              <a:gd name="connsiteX0" fmla="*/ 161637 w 2507343"/>
              <a:gd name="connsiteY0" fmla="*/ 273792 h 1654629"/>
              <a:gd name="connsiteX1" fmla="*/ 0 w 2507343"/>
              <a:gd name="connsiteY1" fmla="*/ 0 h 1654629"/>
              <a:gd name="connsiteX2" fmla="*/ 217714 w 2507343"/>
              <a:gd name="connsiteY2" fmla="*/ 406400 h 1654629"/>
              <a:gd name="connsiteX3" fmla="*/ 261257 w 2507343"/>
              <a:gd name="connsiteY3" fmla="*/ 420915 h 1654629"/>
              <a:gd name="connsiteX4" fmla="*/ 348343 w 2507343"/>
              <a:gd name="connsiteY4" fmla="*/ 435429 h 1654629"/>
              <a:gd name="connsiteX5" fmla="*/ 406400 w 2507343"/>
              <a:gd name="connsiteY5" fmla="*/ 464457 h 1654629"/>
              <a:gd name="connsiteX6" fmla="*/ 493486 w 2507343"/>
              <a:gd name="connsiteY6" fmla="*/ 493486 h 1654629"/>
              <a:gd name="connsiteX7" fmla="*/ 537029 w 2507343"/>
              <a:gd name="connsiteY7" fmla="*/ 537029 h 1654629"/>
              <a:gd name="connsiteX8" fmla="*/ 609600 w 2507343"/>
              <a:gd name="connsiteY8" fmla="*/ 682172 h 1654629"/>
              <a:gd name="connsiteX9" fmla="*/ 696686 w 2507343"/>
              <a:gd name="connsiteY9" fmla="*/ 754743 h 1654629"/>
              <a:gd name="connsiteX10" fmla="*/ 711200 w 2507343"/>
              <a:gd name="connsiteY10" fmla="*/ 798286 h 1654629"/>
              <a:gd name="connsiteX11" fmla="*/ 754743 w 2507343"/>
              <a:gd name="connsiteY11" fmla="*/ 812800 h 1654629"/>
              <a:gd name="connsiteX12" fmla="*/ 885371 w 2507343"/>
              <a:gd name="connsiteY12" fmla="*/ 841829 h 1654629"/>
              <a:gd name="connsiteX13" fmla="*/ 943429 w 2507343"/>
              <a:gd name="connsiteY13" fmla="*/ 870857 h 1654629"/>
              <a:gd name="connsiteX14" fmla="*/ 986971 w 2507343"/>
              <a:gd name="connsiteY14" fmla="*/ 885372 h 1654629"/>
              <a:gd name="connsiteX15" fmla="*/ 1030514 w 2507343"/>
              <a:gd name="connsiteY15" fmla="*/ 928915 h 1654629"/>
              <a:gd name="connsiteX16" fmla="*/ 1074057 w 2507343"/>
              <a:gd name="connsiteY16" fmla="*/ 1103086 h 1654629"/>
              <a:gd name="connsiteX17" fmla="*/ 1088571 w 2507343"/>
              <a:gd name="connsiteY17" fmla="*/ 1146629 h 1654629"/>
              <a:gd name="connsiteX18" fmla="*/ 1132114 w 2507343"/>
              <a:gd name="connsiteY18" fmla="*/ 1175657 h 1654629"/>
              <a:gd name="connsiteX19" fmla="*/ 1190171 w 2507343"/>
              <a:gd name="connsiteY19" fmla="*/ 1219200 h 1654629"/>
              <a:gd name="connsiteX20" fmla="*/ 1262743 w 2507343"/>
              <a:gd name="connsiteY20" fmla="*/ 1306286 h 1654629"/>
              <a:gd name="connsiteX21" fmla="*/ 1320800 w 2507343"/>
              <a:gd name="connsiteY21" fmla="*/ 1393372 h 1654629"/>
              <a:gd name="connsiteX22" fmla="*/ 1335314 w 2507343"/>
              <a:gd name="connsiteY22" fmla="*/ 1436915 h 1654629"/>
              <a:gd name="connsiteX23" fmla="*/ 1378857 w 2507343"/>
              <a:gd name="connsiteY23" fmla="*/ 1465943 h 1654629"/>
              <a:gd name="connsiteX24" fmla="*/ 1494971 w 2507343"/>
              <a:gd name="connsiteY24" fmla="*/ 1494972 h 1654629"/>
              <a:gd name="connsiteX25" fmla="*/ 1538514 w 2507343"/>
              <a:gd name="connsiteY25" fmla="*/ 1524000 h 1654629"/>
              <a:gd name="connsiteX26" fmla="*/ 1596571 w 2507343"/>
              <a:gd name="connsiteY26" fmla="*/ 1611086 h 1654629"/>
              <a:gd name="connsiteX27" fmla="*/ 1683657 w 2507343"/>
              <a:gd name="connsiteY27" fmla="*/ 1654629 h 1654629"/>
              <a:gd name="connsiteX28" fmla="*/ 2133600 w 2507343"/>
              <a:gd name="connsiteY28" fmla="*/ 1640115 h 1654629"/>
              <a:gd name="connsiteX29" fmla="*/ 2235200 w 2507343"/>
              <a:gd name="connsiteY29" fmla="*/ 1625600 h 1654629"/>
              <a:gd name="connsiteX30" fmla="*/ 2365829 w 2507343"/>
              <a:gd name="connsiteY30" fmla="*/ 1654629 h 1654629"/>
              <a:gd name="connsiteX31" fmla="*/ 2507343 w 2507343"/>
              <a:gd name="connsiteY31" fmla="*/ 1476829 h 165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507343" h="1654629">
                <a:moveTo>
                  <a:pt x="161637" y="273792"/>
                </a:moveTo>
                <a:cubicBezTo>
                  <a:pt x="93904" y="196382"/>
                  <a:pt x="67733" y="77410"/>
                  <a:pt x="0" y="0"/>
                </a:cubicBezTo>
                <a:cubicBezTo>
                  <a:pt x="4838" y="58057"/>
                  <a:pt x="174171" y="336248"/>
                  <a:pt x="217714" y="406400"/>
                </a:cubicBezTo>
                <a:cubicBezTo>
                  <a:pt x="261257" y="476552"/>
                  <a:pt x="246322" y="417596"/>
                  <a:pt x="261257" y="420915"/>
                </a:cubicBezTo>
                <a:cubicBezTo>
                  <a:pt x="289985" y="427299"/>
                  <a:pt x="319314" y="430591"/>
                  <a:pt x="348343" y="435429"/>
                </a:cubicBezTo>
                <a:cubicBezTo>
                  <a:pt x="367695" y="445105"/>
                  <a:pt x="386311" y="456421"/>
                  <a:pt x="406400" y="464457"/>
                </a:cubicBezTo>
                <a:cubicBezTo>
                  <a:pt x="434810" y="475821"/>
                  <a:pt x="493486" y="493486"/>
                  <a:pt x="493486" y="493486"/>
                </a:cubicBezTo>
                <a:cubicBezTo>
                  <a:pt x="508000" y="508000"/>
                  <a:pt x="526271" y="519548"/>
                  <a:pt x="537029" y="537029"/>
                </a:cubicBezTo>
                <a:cubicBezTo>
                  <a:pt x="565378" y="583097"/>
                  <a:pt x="564593" y="652168"/>
                  <a:pt x="609600" y="682172"/>
                </a:cubicBezTo>
                <a:cubicBezTo>
                  <a:pt x="670222" y="722586"/>
                  <a:pt x="640808" y="698865"/>
                  <a:pt x="696686" y="754743"/>
                </a:cubicBezTo>
                <a:cubicBezTo>
                  <a:pt x="701524" y="769257"/>
                  <a:pt x="700382" y="787468"/>
                  <a:pt x="711200" y="798286"/>
                </a:cubicBezTo>
                <a:cubicBezTo>
                  <a:pt x="722018" y="809104"/>
                  <a:pt x="740032" y="808597"/>
                  <a:pt x="754743" y="812800"/>
                </a:cubicBezTo>
                <a:cubicBezTo>
                  <a:pt x="802581" y="826468"/>
                  <a:pt x="835474" y="831850"/>
                  <a:pt x="885371" y="841829"/>
                </a:cubicBezTo>
                <a:cubicBezTo>
                  <a:pt x="904724" y="851505"/>
                  <a:pt x="923542" y="862334"/>
                  <a:pt x="943429" y="870857"/>
                </a:cubicBezTo>
                <a:cubicBezTo>
                  <a:pt x="957491" y="876884"/>
                  <a:pt x="974241" y="876885"/>
                  <a:pt x="986971" y="885372"/>
                </a:cubicBezTo>
                <a:cubicBezTo>
                  <a:pt x="1004050" y="896758"/>
                  <a:pt x="1016000" y="914401"/>
                  <a:pt x="1030514" y="928915"/>
                </a:cubicBezTo>
                <a:cubicBezTo>
                  <a:pt x="1050822" y="1071062"/>
                  <a:pt x="1030718" y="987514"/>
                  <a:pt x="1074057" y="1103086"/>
                </a:cubicBezTo>
                <a:cubicBezTo>
                  <a:pt x="1079429" y="1117411"/>
                  <a:pt x="1079014" y="1134682"/>
                  <a:pt x="1088571" y="1146629"/>
                </a:cubicBezTo>
                <a:cubicBezTo>
                  <a:pt x="1099468" y="1160250"/>
                  <a:pt x="1117919" y="1165518"/>
                  <a:pt x="1132114" y="1175657"/>
                </a:cubicBezTo>
                <a:cubicBezTo>
                  <a:pt x="1151799" y="1189717"/>
                  <a:pt x="1171804" y="1203457"/>
                  <a:pt x="1190171" y="1219200"/>
                </a:cubicBezTo>
                <a:cubicBezTo>
                  <a:pt x="1233631" y="1256452"/>
                  <a:pt x="1232881" y="1261493"/>
                  <a:pt x="1262743" y="1306286"/>
                </a:cubicBezTo>
                <a:cubicBezTo>
                  <a:pt x="1297254" y="1409821"/>
                  <a:pt x="1248319" y="1284649"/>
                  <a:pt x="1320800" y="1393372"/>
                </a:cubicBezTo>
                <a:cubicBezTo>
                  <a:pt x="1329287" y="1406102"/>
                  <a:pt x="1325757" y="1424968"/>
                  <a:pt x="1335314" y="1436915"/>
                </a:cubicBezTo>
                <a:cubicBezTo>
                  <a:pt x="1346211" y="1450536"/>
                  <a:pt x="1363255" y="1458142"/>
                  <a:pt x="1378857" y="1465943"/>
                </a:cubicBezTo>
                <a:cubicBezTo>
                  <a:pt x="1408609" y="1480819"/>
                  <a:pt x="1467372" y="1489452"/>
                  <a:pt x="1494971" y="1494972"/>
                </a:cubicBezTo>
                <a:cubicBezTo>
                  <a:pt x="1509485" y="1504648"/>
                  <a:pt x="1527027" y="1510872"/>
                  <a:pt x="1538514" y="1524000"/>
                </a:cubicBezTo>
                <a:cubicBezTo>
                  <a:pt x="1561488" y="1550256"/>
                  <a:pt x="1567542" y="1591733"/>
                  <a:pt x="1596571" y="1611086"/>
                </a:cubicBezTo>
                <a:cubicBezTo>
                  <a:pt x="1652844" y="1648602"/>
                  <a:pt x="1623565" y="1634599"/>
                  <a:pt x="1683657" y="1654629"/>
                </a:cubicBezTo>
                <a:cubicBezTo>
                  <a:pt x="1833638" y="1649791"/>
                  <a:pt x="1983748" y="1648002"/>
                  <a:pt x="2133600" y="1640115"/>
                </a:cubicBezTo>
                <a:cubicBezTo>
                  <a:pt x="2167763" y="1638317"/>
                  <a:pt x="2200989" y="1625600"/>
                  <a:pt x="2235200" y="1625600"/>
                </a:cubicBezTo>
                <a:cubicBezTo>
                  <a:pt x="2315418" y="1625600"/>
                  <a:pt x="2316349" y="1629890"/>
                  <a:pt x="2365829" y="1654629"/>
                </a:cubicBezTo>
                <a:lnTo>
                  <a:pt x="2507343" y="1476829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28" name="Прямоугольник 127"/>
          <p:cNvSpPr/>
          <p:nvPr/>
        </p:nvSpPr>
        <p:spPr bwMode="auto">
          <a:xfrm>
            <a:off x="3966785" y="3442457"/>
            <a:ext cx="686705" cy="15361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1355,9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292</a:t>
            </a:r>
          </a:p>
        </p:txBody>
      </p:sp>
      <p:sp>
        <p:nvSpPr>
          <p:cNvPr id="159" name="Прямоугольник 158"/>
          <p:cNvSpPr/>
          <p:nvPr/>
        </p:nvSpPr>
        <p:spPr bwMode="auto">
          <a:xfrm>
            <a:off x="3753165" y="3610953"/>
            <a:ext cx="898201" cy="13214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32440/129761</a:t>
            </a:r>
          </a:p>
        </p:txBody>
      </p:sp>
      <p:sp>
        <p:nvSpPr>
          <p:cNvPr id="208" name="Скругленный прямоугольник 207"/>
          <p:cNvSpPr/>
          <p:nvPr/>
        </p:nvSpPr>
        <p:spPr>
          <a:xfrm>
            <a:off x="3051597" y="1951892"/>
            <a:ext cx="286940" cy="1416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</a:t>
            </a:r>
          </a:p>
        </p:txBody>
      </p:sp>
      <p:grpSp>
        <p:nvGrpSpPr>
          <p:cNvPr id="279" name="Группа 278"/>
          <p:cNvGrpSpPr/>
          <p:nvPr/>
        </p:nvGrpSpPr>
        <p:grpSpPr>
          <a:xfrm>
            <a:off x="3610735" y="3079103"/>
            <a:ext cx="1444946" cy="415348"/>
            <a:chOff x="3540631" y="832997"/>
            <a:chExt cx="1926594" cy="553797"/>
          </a:xfrm>
        </p:grpSpPr>
        <p:sp>
          <p:nvSpPr>
            <p:cNvPr id="280" name="TextBox 23"/>
            <p:cNvSpPr txBox="1"/>
            <p:nvPr/>
          </p:nvSpPr>
          <p:spPr bwMode="auto">
            <a:xfrm>
              <a:off x="3892089" y="1027902"/>
              <a:ext cx="422209" cy="34881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1" name="TextBox 23"/>
            <p:cNvSpPr txBox="1"/>
            <p:nvPr/>
          </p:nvSpPr>
          <p:spPr bwMode="auto">
            <a:xfrm>
              <a:off x="4214725" y="1037981"/>
              <a:ext cx="549535" cy="348813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2" name="TextBox 10"/>
            <p:cNvSpPr txBox="1"/>
            <p:nvPr/>
          </p:nvSpPr>
          <p:spPr bwMode="auto">
            <a:xfrm>
              <a:off x="3540631" y="832997"/>
              <a:ext cx="1926594" cy="328294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Тосненский  р-н</a:t>
              </a:r>
            </a:p>
          </p:txBody>
        </p:sp>
      </p:grpSp>
      <p:sp>
        <p:nvSpPr>
          <p:cNvPr id="17" name="Полилиния 16"/>
          <p:cNvSpPr/>
          <p:nvPr/>
        </p:nvSpPr>
        <p:spPr>
          <a:xfrm>
            <a:off x="4778828" y="1689439"/>
            <a:ext cx="1415144" cy="1453080"/>
          </a:xfrm>
          <a:custGeom>
            <a:avLst/>
            <a:gdLst>
              <a:gd name="connsiteX0" fmla="*/ 0 w 1886858"/>
              <a:gd name="connsiteY0" fmla="*/ 232229 h 1640114"/>
              <a:gd name="connsiteX1" fmla="*/ 0 w 1886858"/>
              <a:gd name="connsiteY1" fmla="*/ 232229 h 1640114"/>
              <a:gd name="connsiteX2" fmla="*/ 101600 w 1886858"/>
              <a:gd name="connsiteY2" fmla="*/ 319314 h 1640114"/>
              <a:gd name="connsiteX3" fmla="*/ 130629 w 1886858"/>
              <a:gd name="connsiteY3" fmla="*/ 377372 h 1640114"/>
              <a:gd name="connsiteX4" fmla="*/ 159658 w 1886858"/>
              <a:gd name="connsiteY4" fmla="*/ 420914 h 1640114"/>
              <a:gd name="connsiteX5" fmla="*/ 217715 w 1886858"/>
              <a:gd name="connsiteY5" fmla="*/ 566057 h 1640114"/>
              <a:gd name="connsiteX6" fmla="*/ 261258 w 1886858"/>
              <a:gd name="connsiteY6" fmla="*/ 798286 h 1640114"/>
              <a:gd name="connsiteX7" fmla="*/ 304800 w 1886858"/>
              <a:gd name="connsiteY7" fmla="*/ 827314 h 1640114"/>
              <a:gd name="connsiteX8" fmla="*/ 333829 w 1886858"/>
              <a:gd name="connsiteY8" fmla="*/ 870857 h 1640114"/>
              <a:gd name="connsiteX9" fmla="*/ 377372 w 1886858"/>
              <a:gd name="connsiteY9" fmla="*/ 957943 h 1640114"/>
              <a:gd name="connsiteX10" fmla="*/ 406400 w 1886858"/>
              <a:gd name="connsiteY10" fmla="*/ 1103086 h 1640114"/>
              <a:gd name="connsiteX11" fmla="*/ 420915 w 1886858"/>
              <a:gd name="connsiteY11" fmla="*/ 1146629 h 1640114"/>
              <a:gd name="connsiteX12" fmla="*/ 478972 w 1886858"/>
              <a:gd name="connsiteY12" fmla="*/ 1175657 h 1640114"/>
              <a:gd name="connsiteX13" fmla="*/ 638629 w 1886858"/>
              <a:gd name="connsiteY13" fmla="*/ 1204686 h 1640114"/>
              <a:gd name="connsiteX14" fmla="*/ 653143 w 1886858"/>
              <a:gd name="connsiteY14" fmla="*/ 1436914 h 1640114"/>
              <a:gd name="connsiteX15" fmla="*/ 667658 w 1886858"/>
              <a:gd name="connsiteY15" fmla="*/ 1509486 h 1640114"/>
              <a:gd name="connsiteX16" fmla="*/ 827315 w 1886858"/>
              <a:gd name="connsiteY16" fmla="*/ 1524000 h 1640114"/>
              <a:gd name="connsiteX17" fmla="*/ 856343 w 1886858"/>
              <a:gd name="connsiteY17" fmla="*/ 1567543 h 1640114"/>
              <a:gd name="connsiteX18" fmla="*/ 986972 w 1886858"/>
              <a:gd name="connsiteY18" fmla="*/ 1625600 h 1640114"/>
              <a:gd name="connsiteX19" fmla="*/ 1030515 w 1886858"/>
              <a:gd name="connsiteY19" fmla="*/ 1640114 h 1640114"/>
              <a:gd name="connsiteX20" fmla="*/ 1103086 w 1886858"/>
              <a:gd name="connsiteY20" fmla="*/ 1625600 h 1640114"/>
              <a:gd name="connsiteX21" fmla="*/ 1190172 w 1886858"/>
              <a:gd name="connsiteY21" fmla="*/ 1567543 h 1640114"/>
              <a:gd name="connsiteX22" fmla="*/ 1233715 w 1886858"/>
              <a:gd name="connsiteY22" fmla="*/ 1480457 h 1640114"/>
              <a:gd name="connsiteX23" fmla="*/ 1378858 w 1886858"/>
              <a:gd name="connsiteY23" fmla="*/ 1407886 h 1640114"/>
              <a:gd name="connsiteX24" fmla="*/ 1494972 w 1886858"/>
              <a:gd name="connsiteY24" fmla="*/ 1349829 h 1640114"/>
              <a:gd name="connsiteX25" fmla="*/ 1524000 w 1886858"/>
              <a:gd name="connsiteY25" fmla="*/ 1306286 h 1640114"/>
              <a:gd name="connsiteX26" fmla="*/ 1567543 w 1886858"/>
              <a:gd name="connsiteY26" fmla="*/ 1204686 h 1640114"/>
              <a:gd name="connsiteX27" fmla="*/ 1654629 w 1886858"/>
              <a:gd name="connsiteY27" fmla="*/ 1117600 h 1640114"/>
              <a:gd name="connsiteX28" fmla="*/ 1712686 w 1886858"/>
              <a:gd name="connsiteY28" fmla="*/ 1016000 h 1640114"/>
              <a:gd name="connsiteX29" fmla="*/ 1741715 w 1886858"/>
              <a:gd name="connsiteY29" fmla="*/ 957943 h 1640114"/>
              <a:gd name="connsiteX30" fmla="*/ 1828800 w 1886858"/>
              <a:gd name="connsiteY30" fmla="*/ 870857 h 1640114"/>
              <a:gd name="connsiteX31" fmla="*/ 1886858 w 1886858"/>
              <a:gd name="connsiteY31" fmla="*/ 769257 h 1640114"/>
              <a:gd name="connsiteX32" fmla="*/ 1857829 w 1886858"/>
              <a:gd name="connsiteY32" fmla="*/ 551543 h 1640114"/>
              <a:gd name="connsiteX33" fmla="*/ 1843315 w 1886858"/>
              <a:gd name="connsiteY33" fmla="*/ 508000 h 1640114"/>
              <a:gd name="connsiteX34" fmla="*/ 1828800 w 1886858"/>
              <a:gd name="connsiteY34" fmla="*/ 203200 h 1640114"/>
              <a:gd name="connsiteX35" fmla="*/ 1712686 w 1886858"/>
              <a:gd name="connsiteY35" fmla="*/ 87086 h 1640114"/>
              <a:gd name="connsiteX36" fmla="*/ 1669143 w 1886858"/>
              <a:gd name="connsiteY36" fmla="*/ 58057 h 1640114"/>
              <a:gd name="connsiteX37" fmla="*/ 1625600 w 1886858"/>
              <a:gd name="connsiteY37" fmla="*/ 0 h 1640114"/>
              <a:gd name="connsiteX38" fmla="*/ 1625600 w 1886858"/>
              <a:gd name="connsiteY38" fmla="*/ 0 h 1640114"/>
              <a:gd name="connsiteX0" fmla="*/ 0 w 1886858"/>
              <a:gd name="connsiteY0" fmla="*/ 528467 h 1936352"/>
              <a:gd name="connsiteX1" fmla="*/ 0 w 1886858"/>
              <a:gd name="connsiteY1" fmla="*/ 528467 h 1936352"/>
              <a:gd name="connsiteX2" fmla="*/ 101600 w 1886858"/>
              <a:gd name="connsiteY2" fmla="*/ 615552 h 1936352"/>
              <a:gd name="connsiteX3" fmla="*/ 130629 w 1886858"/>
              <a:gd name="connsiteY3" fmla="*/ 673610 h 1936352"/>
              <a:gd name="connsiteX4" fmla="*/ 159658 w 1886858"/>
              <a:gd name="connsiteY4" fmla="*/ 717152 h 1936352"/>
              <a:gd name="connsiteX5" fmla="*/ 217715 w 1886858"/>
              <a:gd name="connsiteY5" fmla="*/ 862295 h 1936352"/>
              <a:gd name="connsiteX6" fmla="*/ 261258 w 1886858"/>
              <a:gd name="connsiteY6" fmla="*/ 1094524 h 1936352"/>
              <a:gd name="connsiteX7" fmla="*/ 304800 w 1886858"/>
              <a:gd name="connsiteY7" fmla="*/ 1123552 h 1936352"/>
              <a:gd name="connsiteX8" fmla="*/ 333829 w 1886858"/>
              <a:gd name="connsiteY8" fmla="*/ 1167095 h 1936352"/>
              <a:gd name="connsiteX9" fmla="*/ 377372 w 1886858"/>
              <a:gd name="connsiteY9" fmla="*/ 1254181 h 1936352"/>
              <a:gd name="connsiteX10" fmla="*/ 406400 w 1886858"/>
              <a:gd name="connsiteY10" fmla="*/ 1399324 h 1936352"/>
              <a:gd name="connsiteX11" fmla="*/ 420915 w 1886858"/>
              <a:gd name="connsiteY11" fmla="*/ 1442867 h 1936352"/>
              <a:gd name="connsiteX12" fmla="*/ 478972 w 1886858"/>
              <a:gd name="connsiteY12" fmla="*/ 1471895 h 1936352"/>
              <a:gd name="connsiteX13" fmla="*/ 638629 w 1886858"/>
              <a:gd name="connsiteY13" fmla="*/ 1500924 h 1936352"/>
              <a:gd name="connsiteX14" fmla="*/ 653143 w 1886858"/>
              <a:gd name="connsiteY14" fmla="*/ 1733152 h 1936352"/>
              <a:gd name="connsiteX15" fmla="*/ 667658 w 1886858"/>
              <a:gd name="connsiteY15" fmla="*/ 1805724 h 1936352"/>
              <a:gd name="connsiteX16" fmla="*/ 827315 w 1886858"/>
              <a:gd name="connsiteY16" fmla="*/ 1820238 h 1936352"/>
              <a:gd name="connsiteX17" fmla="*/ 856343 w 1886858"/>
              <a:gd name="connsiteY17" fmla="*/ 1863781 h 1936352"/>
              <a:gd name="connsiteX18" fmla="*/ 986972 w 1886858"/>
              <a:gd name="connsiteY18" fmla="*/ 1921838 h 1936352"/>
              <a:gd name="connsiteX19" fmla="*/ 1030515 w 1886858"/>
              <a:gd name="connsiteY19" fmla="*/ 1936352 h 1936352"/>
              <a:gd name="connsiteX20" fmla="*/ 1103086 w 1886858"/>
              <a:gd name="connsiteY20" fmla="*/ 1921838 h 1936352"/>
              <a:gd name="connsiteX21" fmla="*/ 1190172 w 1886858"/>
              <a:gd name="connsiteY21" fmla="*/ 1863781 h 1936352"/>
              <a:gd name="connsiteX22" fmla="*/ 1233715 w 1886858"/>
              <a:gd name="connsiteY22" fmla="*/ 1776695 h 1936352"/>
              <a:gd name="connsiteX23" fmla="*/ 1378858 w 1886858"/>
              <a:gd name="connsiteY23" fmla="*/ 1704124 h 1936352"/>
              <a:gd name="connsiteX24" fmla="*/ 1494972 w 1886858"/>
              <a:gd name="connsiteY24" fmla="*/ 1646067 h 1936352"/>
              <a:gd name="connsiteX25" fmla="*/ 1524000 w 1886858"/>
              <a:gd name="connsiteY25" fmla="*/ 1602524 h 1936352"/>
              <a:gd name="connsiteX26" fmla="*/ 1567543 w 1886858"/>
              <a:gd name="connsiteY26" fmla="*/ 1500924 h 1936352"/>
              <a:gd name="connsiteX27" fmla="*/ 1654629 w 1886858"/>
              <a:gd name="connsiteY27" fmla="*/ 1413838 h 1936352"/>
              <a:gd name="connsiteX28" fmla="*/ 1712686 w 1886858"/>
              <a:gd name="connsiteY28" fmla="*/ 1312238 h 1936352"/>
              <a:gd name="connsiteX29" fmla="*/ 1741715 w 1886858"/>
              <a:gd name="connsiteY29" fmla="*/ 1254181 h 1936352"/>
              <a:gd name="connsiteX30" fmla="*/ 1828800 w 1886858"/>
              <a:gd name="connsiteY30" fmla="*/ 1167095 h 1936352"/>
              <a:gd name="connsiteX31" fmla="*/ 1886858 w 1886858"/>
              <a:gd name="connsiteY31" fmla="*/ 1065495 h 1936352"/>
              <a:gd name="connsiteX32" fmla="*/ 1857829 w 1886858"/>
              <a:gd name="connsiteY32" fmla="*/ 847781 h 1936352"/>
              <a:gd name="connsiteX33" fmla="*/ 1843315 w 1886858"/>
              <a:gd name="connsiteY33" fmla="*/ 804238 h 1936352"/>
              <a:gd name="connsiteX34" fmla="*/ 1828800 w 1886858"/>
              <a:gd name="connsiteY34" fmla="*/ 499438 h 1936352"/>
              <a:gd name="connsiteX35" fmla="*/ 1712686 w 1886858"/>
              <a:gd name="connsiteY35" fmla="*/ 383324 h 1936352"/>
              <a:gd name="connsiteX36" fmla="*/ 1669143 w 1886858"/>
              <a:gd name="connsiteY36" fmla="*/ 354295 h 1936352"/>
              <a:gd name="connsiteX37" fmla="*/ 1625600 w 1886858"/>
              <a:gd name="connsiteY37" fmla="*/ 296238 h 1936352"/>
              <a:gd name="connsiteX38" fmla="*/ 1364343 w 1886858"/>
              <a:gd name="connsiteY38" fmla="*/ 0 h 1936352"/>
              <a:gd name="connsiteX0" fmla="*/ 0 w 1886858"/>
              <a:gd name="connsiteY0" fmla="*/ 528467 h 1936352"/>
              <a:gd name="connsiteX1" fmla="*/ 66501 w 1886858"/>
              <a:gd name="connsiteY1" fmla="*/ 578315 h 1936352"/>
              <a:gd name="connsiteX2" fmla="*/ 101600 w 1886858"/>
              <a:gd name="connsiteY2" fmla="*/ 615552 h 1936352"/>
              <a:gd name="connsiteX3" fmla="*/ 130629 w 1886858"/>
              <a:gd name="connsiteY3" fmla="*/ 673610 h 1936352"/>
              <a:gd name="connsiteX4" fmla="*/ 159658 w 1886858"/>
              <a:gd name="connsiteY4" fmla="*/ 717152 h 1936352"/>
              <a:gd name="connsiteX5" fmla="*/ 217715 w 1886858"/>
              <a:gd name="connsiteY5" fmla="*/ 862295 h 1936352"/>
              <a:gd name="connsiteX6" fmla="*/ 261258 w 1886858"/>
              <a:gd name="connsiteY6" fmla="*/ 1094524 h 1936352"/>
              <a:gd name="connsiteX7" fmla="*/ 304800 w 1886858"/>
              <a:gd name="connsiteY7" fmla="*/ 1123552 h 1936352"/>
              <a:gd name="connsiteX8" fmla="*/ 333829 w 1886858"/>
              <a:gd name="connsiteY8" fmla="*/ 1167095 h 1936352"/>
              <a:gd name="connsiteX9" fmla="*/ 377372 w 1886858"/>
              <a:gd name="connsiteY9" fmla="*/ 1254181 h 1936352"/>
              <a:gd name="connsiteX10" fmla="*/ 406400 w 1886858"/>
              <a:gd name="connsiteY10" fmla="*/ 1399324 h 1936352"/>
              <a:gd name="connsiteX11" fmla="*/ 420915 w 1886858"/>
              <a:gd name="connsiteY11" fmla="*/ 1442867 h 1936352"/>
              <a:gd name="connsiteX12" fmla="*/ 478972 w 1886858"/>
              <a:gd name="connsiteY12" fmla="*/ 1471895 h 1936352"/>
              <a:gd name="connsiteX13" fmla="*/ 638629 w 1886858"/>
              <a:gd name="connsiteY13" fmla="*/ 1500924 h 1936352"/>
              <a:gd name="connsiteX14" fmla="*/ 653143 w 1886858"/>
              <a:gd name="connsiteY14" fmla="*/ 1733152 h 1936352"/>
              <a:gd name="connsiteX15" fmla="*/ 667658 w 1886858"/>
              <a:gd name="connsiteY15" fmla="*/ 1805724 h 1936352"/>
              <a:gd name="connsiteX16" fmla="*/ 827315 w 1886858"/>
              <a:gd name="connsiteY16" fmla="*/ 1820238 h 1936352"/>
              <a:gd name="connsiteX17" fmla="*/ 856343 w 1886858"/>
              <a:gd name="connsiteY17" fmla="*/ 1863781 h 1936352"/>
              <a:gd name="connsiteX18" fmla="*/ 986972 w 1886858"/>
              <a:gd name="connsiteY18" fmla="*/ 1921838 h 1936352"/>
              <a:gd name="connsiteX19" fmla="*/ 1030515 w 1886858"/>
              <a:gd name="connsiteY19" fmla="*/ 1936352 h 1936352"/>
              <a:gd name="connsiteX20" fmla="*/ 1103086 w 1886858"/>
              <a:gd name="connsiteY20" fmla="*/ 1921838 h 1936352"/>
              <a:gd name="connsiteX21" fmla="*/ 1190172 w 1886858"/>
              <a:gd name="connsiteY21" fmla="*/ 1863781 h 1936352"/>
              <a:gd name="connsiteX22" fmla="*/ 1233715 w 1886858"/>
              <a:gd name="connsiteY22" fmla="*/ 1776695 h 1936352"/>
              <a:gd name="connsiteX23" fmla="*/ 1378858 w 1886858"/>
              <a:gd name="connsiteY23" fmla="*/ 1704124 h 1936352"/>
              <a:gd name="connsiteX24" fmla="*/ 1494972 w 1886858"/>
              <a:gd name="connsiteY24" fmla="*/ 1646067 h 1936352"/>
              <a:gd name="connsiteX25" fmla="*/ 1524000 w 1886858"/>
              <a:gd name="connsiteY25" fmla="*/ 1602524 h 1936352"/>
              <a:gd name="connsiteX26" fmla="*/ 1567543 w 1886858"/>
              <a:gd name="connsiteY26" fmla="*/ 1500924 h 1936352"/>
              <a:gd name="connsiteX27" fmla="*/ 1654629 w 1886858"/>
              <a:gd name="connsiteY27" fmla="*/ 1413838 h 1936352"/>
              <a:gd name="connsiteX28" fmla="*/ 1712686 w 1886858"/>
              <a:gd name="connsiteY28" fmla="*/ 1312238 h 1936352"/>
              <a:gd name="connsiteX29" fmla="*/ 1741715 w 1886858"/>
              <a:gd name="connsiteY29" fmla="*/ 1254181 h 1936352"/>
              <a:gd name="connsiteX30" fmla="*/ 1828800 w 1886858"/>
              <a:gd name="connsiteY30" fmla="*/ 1167095 h 1936352"/>
              <a:gd name="connsiteX31" fmla="*/ 1886858 w 1886858"/>
              <a:gd name="connsiteY31" fmla="*/ 1065495 h 1936352"/>
              <a:gd name="connsiteX32" fmla="*/ 1857829 w 1886858"/>
              <a:gd name="connsiteY32" fmla="*/ 847781 h 1936352"/>
              <a:gd name="connsiteX33" fmla="*/ 1843315 w 1886858"/>
              <a:gd name="connsiteY33" fmla="*/ 804238 h 1936352"/>
              <a:gd name="connsiteX34" fmla="*/ 1828800 w 1886858"/>
              <a:gd name="connsiteY34" fmla="*/ 499438 h 1936352"/>
              <a:gd name="connsiteX35" fmla="*/ 1712686 w 1886858"/>
              <a:gd name="connsiteY35" fmla="*/ 383324 h 1936352"/>
              <a:gd name="connsiteX36" fmla="*/ 1669143 w 1886858"/>
              <a:gd name="connsiteY36" fmla="*/ 354295 h 1936352"/>
              <a:gd name="connsiteX37" fmla="*/ 1625600 w 1886858"/>
              <a:gd name="connsiteY37" fmla="*/ 296238 h 1936352"/>
              <a:gd name="connsiteX38" fmla="*/ 1364343 w 1886858"/>
              <a:gd name="connsiteY38" fmla="*/ 0 h 1936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886858" h="1936352">
                <a:moveTo>
                  <a:pt x="0" y="528467"/>
                </a:moveTo>
                <a:lnTo>
                  <a:pt x="66501" y="578315"/>
                </a:lnTo>
                <a:cubicBezTo>
                  <a:pt x="100368" y="607343"/>
                  <a:pt x="90912" y="599670"/>
                  <a:pt x="101600" y="615552"/>
                </a:cubicBezTo>
                <a:cubicBezTo>
                  <a:pt x="112288" y="631435"/>
                  <a:pt x="119894" y="654824"/>
                  <a:pt x="130629" y="673610"/>
                </a:cubicBezTo>
                <a:cubicBezTo>
                  <a:pt x="139284" y="688755"/>
                  <a:pt x="149982" y="702638"/>
                  <a:pt x="159658" y="717152"/>
                </a:cubicBezTo>
                <a:cubicBezTo>
                  <a:pt x="195528" y="824764"/>
                  <a:pt x="175002" y="776870"/>
                  <a:pt x="217715" y="862295"/>
                </a:cubicBezTo>
                <a:cubicBezTo>
                  <a:pt x="223921" y="942977"/>
                  <a:pt x="199905" y="1033171"/>
                  <a:pt x="261258" y="1094524"/>
                </a:cubicBezTo>
                <a:cubicBezTo>
                  <a:pt x="273593" y="1106859"/>
                  <a:pt x="290286" y="1113876"/>
                  <a:pt x="304800" y="1123552"/>
                </a:cubicBezTo>
                <a:cubicBezTo>
                  <a:pt x="314476" y="1138066"/>
                  <a:pt x="326028" y="1151493"/>
                  <a:pt x="333829" y="1167095"/>
                </a:cubicBezTo>
                <a:cubicBezTo>
                  <a:pt x="393921" y="1287279"/>
                  <a:pt x="294179" y="1129392"/>
                  <a:pt x="377372" y="1254181"/>
                </a:cubicBezTo>
                <a:cubicBezTo>
                  <a:pt x="410164" y="1352559"/>
                  <a:pt x="373042" y="1232536"/>
                  <a:pt x="406400" y="1399324"/>
                </a:cubicBezTo>
                <a:cubicBezTo>
                  <a:pt x="409401" y="1414326"/>
                  <a:pt x="410097" y="1432049"/>
                  <a:pt x="420915" y="1442867"/>
                </a:cubicBezTo>
                <a:cubicBezTo>
                  <a:pt x="436214" y="1458166"/>
                  <a:pt x="458446" y="1465053"/>
                  <a:pt x="478972" y="1471895"/>
                </a:cubicBezTo>
                <a:cubicBezTo>
                  <a:pt x="499266" y="1478660"/>
                  <a:pt x="623997" y="1498485"/>
                  <a:pt x="638629" y="1500924"/>
                </a:cubicBezTo>
                <a:cubicBezTo>
                  <a:pt x="707033" y="1603529"/>
                  <a:pt x="653143" y="1503295"/>
                  <a:pt x="653143" y="1733152"/>
                </a:cubicBezTo>
                <a:cubicBezTo>
                  <a:pt x="653143" y="1757822"/>
                  <a:pt x="645593" y="1794691"/>
                  <a:pt x="667658" y="1805724"/>
                </a:cubicBezTo>
                <a:cubicBezTo>
                  <a:pt x="715455" y="1829622"/>
                  <a:pt x="774096" y="1815400"/>
                  <a:pt x="827315" y="1820238"/>
                </a:cubicBezTo>
                <a:cubicBezTo>
                  <a:pt x="836991" y="1834752"/>
                  <a:pt x="844008" y="1851446"/>
                  <a:pt x="856343" y="1863781"/>
                </a:cubicBezTo>
                <a:cubicBezTo>
                  <a:pt x="890845" y="1898283"/>
                  <a:pt x="943855" y="1907466"/>
                  <a:pt x="986972" y="1921838"/>
                </a:cubicBezTo>
                <a:lnTo>
                  <a:pt x="1030515" y="1936352"/>
                </a:lnTo>
                <a:cubicBezTo>
                  <a:pt x="1054705" y="1931514"/>
                  <a:pt x="1080628" y="1932046"/>
                  <a:pt x="1103086" y="1921838"/>
                </a:cubicBezTo>
                <a:cubicBezTo>
                  <a:pt x="1134847" y="1907401"/>
                  <a:pt x="1190172" y="1863781"/>
                  <a:pt x="1190172" y="1863781"/>
                </a:cubicBezTo>
                <a:cubicBezTo>
                  <a:pt x="1200525" y="1832720"/>
                  <a:pt x="1207233" y="1799867"/>
                  <a:pt x="1233715" y="1776695"/>
                </a:cubicBezTo>
                <a:cubicBezTo>
                  <a:pt x="1302838" y="1716212"/>
                  <a:pt x="1306715" y="1722159"/>
                  <a:pt x="1378858" y="1704124"/>
                </a:cubicBezTo>
                <a:cubicBezTo>
                  <a:pt x="1417563" y="1684772"/>
                  <a:pt x="1470969" y="1682073"/>
                  <a:pt x="1494972" y="1646067"/>
                </a:cubicBezTo>
                <a:cubicBezTo>
                  <a:pt x="1504648" y="1631553"/>
                  <a:pt x="1516199" y="1618126"/>
                  <a:pt x="1524000" y="1602524"/>
                </a:cubicBezTo>
                <a:cubicBezTo>
                  <a:pt x="1548465" y="1553595"/>
                  <a:pt x="1527279" y="1551255"/>
                  <a:pt x="1567543" y="1500924"/>
                </a:cubicBezTo>
                <a:cubicBezTo>
                  <a:pt x="1593188" y="1468867"/>
                  <a:pt x="1636269" y="1450557"/>
                  <a:pt x="1654629" y="1413838"/>
                </a:cubicBezTo>
                <a:cubicBezTo>
                  <a:pt x="1742352" y="1238394"/>
                  <a:pt x="1630625" y="1455845"/>
                  <a:pt x="1712686" y="1312238"/>
                </a:cubicBezTo>
                <a:cubicBezTo>
                  <a:pt x="1723421" y="1293452"/>
                  <a:pt x="1728199" y="1271076"/>
                  <a:pt x="1741715" y="1254181"/>
                </a:cubicBezTo>
                <a:cubicBezTo>
                  <a:pt x="1767360" y="1222124"/>
                  <a:pt x="1806028" y="1201253"/>
                  <a:pt x="1828800" y="1167095"/>
                </a:cubicBezTo>
                <a:cubicBezTo>
                  <a:pt x="1869831" y="1105549"/>
                  <a:pt x="1850028" y="1139154"/>
                  <a:pt x="1886858" y="1065495"/>
                </a:cubicBezTo>
                <a:cubicBezTo>
                  <a:pt x="1877789" y="974809"/>
                  <a:pt x="1877870" y="927946"/>
                  <a:pt x="1857829" y="847781"/>
                </a:cubicBezTo>
                <a:cubicBezTo>
                  <a:pt x="1854118" y="832938"/>
                  <a:pt x="1848153" y="818752"/>
                  <a:pt x="1843315" y="804238"/>
                </a:cubicBezTo>
                <a:cubicBezTo>
                  <a:pt x="1838477" y="702638"/>
                  <a:pt x="1847321" y="599453"/>
                  <a:pt x="1828800" y="499438"/>
                </a:cubicBezTo>
                <a:cubicBezTo>
                  <a:pt x="1813198" y="415185"/>
                  <a:pt x="1768176" y="415032"/>
                  <a:pt x="1712686" y="383324"/>
                </a:cubicBezTo>
                <a:cubicBezTo>
                  <a:pt x="1697540" y="374669"/>
                  <a:pt x="1683657" y="363971"/>
                  <a:pt x="1669143" y="354295"/>
                </a:cubicBezTo>
                <a:cubicBezTo>
                  <a:pt x="1636320" y="305059"/>
                  <a:pt x="1676400" y="355287"/>
                  <a:pt x="1625600" y="296238"/>
                </a:cubicBezTo>
                <a:cubicBezTo>
                  <a:pt x="1574800" y="237189"/>
                  <a:pt x="1451429" y="98746"/>
                  <a:pt x="1364343" y="0"/>
                </a:cubicBez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/>
          <p:cNvSpPr/>
          <p:nvPr/>
        </p:nvSpPr>
        <p:spPr bwMode="auto">
          <a:xfrm>
            <a:off x="6875750" y="2396062"/>
            <a:ext cx="803463" cy="14808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1617,185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339</a:t>
            </a:r>
          </a:p>
        </p:txBody>
      </p:sp>
      <p:sp>
        <p:nvSpPr>
          <p:cNvPr id="113" name="Прямоугольник 112"/>
          <p:cNvSpPr/>
          <p:nvPr/>
        </p:nvSpPr>
        <p:spPr bwMode="auto">
          <a:xfrm>
            <a:off x="7858125" y="2895356"/>
            <a:ext cx="821531" cy="1503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1617,185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339</a:t>
            </a:r>
          </a:p>
        </p:txBody>
      </p:sp>
      <p:sp>
        <p:nvSpPr>
          <p:cNvPr id="150" name="Прямоугольник 149"/>
          <p:cNvSpPr/>
          <p:nvPr/>
        </p:nvSpPr>
        <p:spPr bwMode="auto">
          <a:xfrm>
            <a:off x="7650025" y="3043884"/>
            <a:ext cx="1029632" cy="14842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12504/50019</a:t>
            </a:r>
          </a:p>
        </p:txBody>
      </p:sp>
      <p:sp>
        <p:nvSpPr>
          <p:cNvPr id="151" name="Прямоугольник 150"/>
          <p:cNvSpPr/>
          <p:nvPr/>
        </p:nvSpPr>
        <p:spPr bwMode="auto">
          <a:xfrm>
            <a:off x="5480907" y="2466996"/>
            <a:ext cx="823711" cy="154302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22543/90174</a:t>
            </a:r>
          </a:p>
        </p:txBody>
      </p:sp>
      <p:sp>
        <p:nvSpPr>
          <p:cNvPr id="154" name="Прямоугольник 153"/>
          <p:cNvSpPr/>
          <p:nvPr/>
        </p:nvSpPr>
        <p:spPr bwMode="auto">
          <a:xfrm>
            <a:off x="4341044" y="2960204"/>
            <a:ext cx="877378" cy="1480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26424/105698</a:t>
            </a:r>
          </a:p>
        </p:txBody>
      </p:sp>
      <p:sp>
        <p:nvSpPr>
          <p:cNvPr id="220" name="Прямоугольник 219"/>
          <p:cNvSpPr/>
          <p:nvPr/>
        </p:nvSpPr>
        <p:spPr bwMode="auto">
          <a:xfrm>
            <a:off x="6604245" y="2546589"/>
            <a:ext cx="914756" cy="149222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17476/69905</a:t>
            </a:r>
          </a:p>
        </p:txBody>
      </p:sp>
      <p:sp>
        <p:nvSpPr>
          <p:cNvPr id="215" name="Скругленный прямоугольник 214"/>
          <p:cNvSpPr/>
          <p:nvPr/>
        </p:nvSpPr>
        <p:spPr>
          <a:xfrm>
            <a:off x="4232871" y="2795735"/>
            <a:ext cx="288131" cy="1458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</a:t>
            </a:r>
          </a:p>
        </p:txBody>
      </p:sp>
      <p:sp>
        <p:nvSpPr>
          <p:cNvPr id="216" name="Скругленный прямоугольник 215"/>
          <p:cNvSpPr/>
          <p:nvPr/>
        </p:nvSpPr>
        <p:spPr>
          <a:xfrm>
            <a:off x="3665713" y="3455876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</a:t>
            </a:r>
          </a:p>
        </p:txBody>
      </p:sp>
      <p:sp>
        <p:nvSpPr>
          <p:cNvPr id="217" name="Скругленный прямоугольник 216"/>
          <p:cNvSpPr/>
          <p:nvPr/>
        </p:nvSpPr>
        <p:spPr>
          <a:xfrm>
            <a:off x="5408328" y="2323667"/>
            <a:ext cx="286941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sp>
        <p:nvSpPr>
          <p:cNvPr id="219" name="Скругленный прямоугольник 218"/>
          <p:cNvSpPr/>
          <p:nvPr/>
        </p:nvSpPr>
        <p:spPr>
          <a:xfrm>
            <a:off x="6583930" y="2403653"/>
            <a:ext cx="286941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sp>
        <p:nvSpPr>
          <p:cNvPr id="103" name="Прямоугольник 102"/>
          <p:cNvSpPr/>
          <p:nvPr/>
        </p:nvSpPr>
        <p:spPr bwMode="auto">
          <a:xfrm>
            <a:off x="5706735" y="2342331"/>
            <a:ext cx="606312" cy="12212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1463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276</a:t>
            </a:r>
          </a:p>
        </p:txBody>
      </p:sp>
      <p:sp>
        <p:nvSpPr>
          <p:cNvPr id="123" name="Прямоугольник 122"/>
          <p:cNvSpPr/>
          <p:nvPr/>
        </p:nvSpPr>
        <p:spPr bwMode="auto">
          <a:xfrm>
            <a:off x="4539873" y="2797160"/>
            <a:ext cx="698472" cy="1523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4759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306</a:t>
            </a:r>
          </a:p>
        </p:txBody>
      </p:sp>
      <p:grpSp>
        <p:nvGrpSpPr>
          <p:cNvPr id="283" name="Группа 282"/>
          <p:cNvGrpSpPr/>
          <p:nvPr/>
        </p:nvGrpSpPr>
        <p:grpSpPr>
          <a:xfrm>
            <a:off x="4168343" y="2370328"/>
            <a:ext cx="1229461" cy="491944"/>
            <a:chOff x="3410424" y="775047"/>
            <a:chExt cx="1639281" cy="655928"/>
          </a:xfrm>
        </p:grpSpPr>
        <p:sp>
          <p:nvSpPr>
            <p:cNvPr id="284" name="TextBox 23"/>
            <p:cNvSpPr txBox="1"/>
            <p:nvPr/>
          </p:nvSpPr>
          <p:spPr bwMode="auto">
            <a:xfrm>
              <a:off x="3734284" y="1063203"/>
              <a:ext cx="576175" cy="34881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5" name="TextBox 23"/>
            <p:cNvSpPr txBox="1"/>
            <p:nvPr/>
          </p:nvSpPr>
          <p:spPr bwMode="auto">
            <a:xfrm>
              <a:off x="4182911" y="1082161"/>
              <a:ext cx="591101" cy="348814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6" name="TextBox 10"/>
            <p:cNvSpPr txBox="1"/>
            <p:nvPr/>
          </p:nvSpPr>
          <p:spPr bwMode="auto">
            <a:xfrm>
              <a:off x="3410424" y="775047"/>
              <a:ext cx="1639281" cy="328296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Кировский  р-н</a:t>
              </a:r>
            </a:p>
          </p:txBody>
        </p:sp>
      </p:grpSp>
      <p:grpSp>
        <p:nvGrpSpPr>
          <p:cNvPr id="291" name="Группа 290"/>
          <p:cNvGrpSpPr/>
          <p:nvPr/>
        </p:nvGrpSpPr>
        <p:grpSpPr>
          <a:xfrm>
            <a:off x="5164905" y="1900328"/>
            <a:ext cx="1290631" cy="476963"/>
            <a:chOff x="3213112" y="737933"/>
            <a:chExt cx="1720840" cy="635951"/>
          </a:xfrm>
        </p:grpSpPr>
        <p:sp>
          <p:nvSpPr>
            <p:cNvPr id="292" name="TextBox 23"/>
            <p:cNvSpPr txBox="1"/>
            <p:nvPr/>
          </p:nvSpPr>
          <p:spPr bwMode="auto">
            <a:xfrm>
              <a:off x="3610991" y="1023105"/>
              <a:ext cx="608220" cy="34881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0,1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4" name="TextBox 10"/>
            <p:cNvSpPr txBox="1"/>
            <p:nvPr/>
          </p:nvSpPr>
          <p:spPr bwMode="auto">
            <a:xfrm>
              <a:off x="3213112" y="737933"/>
              <a:ext cx="1720840" cy="328295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Волховский  р-н</a:t>
              </a:r>
            </a:p>
          </p:txBody>
        </p:sp>
        <p:sp>
          <p:nvSpPr>
            <p:cNvPr id="293" name="TextBox 23"/>
            <p:cNvSpPr txBox="1"/>
            <p:nvPr/>
          </p:nvSpPr>
          <p:spPr bwMode="auto">
            <a:xfrm>
              <a:off x="4127100" y="1025068"/>
              <a:ext cx="597132" cy="348816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07" name="Группа 306"/>
          <p:cNvGrpSpPr/>
          <p:nvPr/>
        </p:nvGrpSpPr>
        <p:grpSpPr>
          <a:xfrm>
            <a:off x="7336117" y="2588068"/>
            <a:ext cx="1442908" cy="357807"/>
            <a:chOff x="3030941" y="878752"/>
            <a:chExt cx="1923877" cy="477077"/>
          </a:xfrm>
        </p:grpSpPr>
        <p:sp>
          <p:nvSpPr>
            <p:cNvPr id="308" name="TextBox 23"/>
            <p:cNvSpPr txBox="1"/>
            <p:nvPr/>
          </p:nvSpPr>
          <p:spPr bwMode="auto">
            <a:xfrm>
              <a:off x="3801808" y="994452"/>
              <a:ext cx="502688" cy="34881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309" name="TextBox 23"/>
            <p:cNvSpPr txBox="1"/>
            <p:nvPr/>
          </p:nvSpPr>
          <p:spPr bwMode="auto">
            <a:xfrm>
              <a:off x="4225168" y="1007016"/>
              <a:ext cx="597157" cy="348813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0" name="TextBox 10"/>
            <p:cNvSpPr txBox="1"/>
            <p:nvPr/>
          </p:nvSpPr>
          <p:spPr bwMode="auto">
            <a:xfrm>
              <a:off x="3030941" y="878752"/>
              <a:ext cx="1923877" cy="328295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Бокситогорский  р-н</a:t>
              </a:r>
            </a:p>
          </p:txBody>
        </p:sp>
      </p:grpSp>
      <p:sp>
        <p:nvSpPr>
          <p:cNvPr id="14" name="Полилиния 13"/>
          <p:cNvSpPr/>
          <p:nvPr/>
        </p:nvSpPr>
        <p:spPr>
          <a:xfrm>
            <a:off x="6156265" y="1890400"/>
            <a:ext cx="1662962" cy="293926"/>
          </a:xfrm>
          <a:custGeom>
            <a:avLst/>
            <a:gdLst>
              <a:gd name="connsiteX0" fmla="*/ 0 w 1567543"/>
              <a:gd name="connsiteY0" fmla="*/ 391886 h 397997"/>
              <a:gd name="connsiteX1" fmla="*/ 0 w 1567543"/>
              <a:gd name="connsiteY1" fmla="*/ 391886 h 397997"/>
              <a:gd name="connsiteX2" fmla="*/ 333829 w 1567543"/>
              <a:gd name="connsiteY2" fmla="*/ 377372 h 397997"/>
              <a:gd name="connsiteX3" fmla="*/ 348343 w 1567543"/>
              <a:gd name="connsiteY3" fmla="*/ 261257 h 397997"/>
              <a:gd name="connsiteX4" fmla="*/ 406400 w 1567543"/>
              <a:gd name="connsiteY4" fmla="*/ 246743 h 397997"/>
              <a:gd name="connsiteX5" fmla="*/ 827315 w 1567543"/>
              <a:gd name="connsiteY5" fmla="*/ 261257 h 397997"/>
              <a:gd name="connsiteX6" fmla="*/ 870858 w 1567543"/>
              <a:gd name="connsiteY6" fmla="*/ 319314 h 397997"/>
              <a:gd name="connsiteX7" fmla="*/ 943429 w 1567543"/>
              <a:gd name="connsiteY7" fmla="*/ 391886 h 397997"/>
              <a:gd name="connsiteX8" fmla="*/ 1175658 w 1567543"/>
              <a:gd name="connsiteY8" fmla="*/ 362857 h 397997"/>
              <a:gd name="connsiteX9" fmla="*/ 1277258 w 1567543"/>
              <a:gd name="connsiteY9" fmla="*/ 333829 h 397997"/>
              <a:gd name="connsiteX10" fmla="*/ 1422400 w 1567543"/>
              <a:gd name="connsiteY10" fmla="*/ 290286 h 397997"/>
              <a:gd name="connsiteX11" fmla="*/ 1436915 w 1567543"/>
              <a:gd name="connsiteY11" fmla="*/ 246743 h 397997"/>
              <a:gd name="connsiteX12" fmla="*/ 1465943 w 1567543"/>
              <a:gd name="connsiteY12" fmla="*/ 72572 h 397997"/>
              <a:gd name="connsiteX13" fmla="*/ 1553029 w 1567543"/>
              <a:gd name="connsiteY13" fmla="*/ 29029 h 397997"/>
              <a:gd name="connsiteX14" fmla="*/ 1567543 w 1567543"/>
              <a:gd name="connsiteY14" fmla="*/ 0 h 397997"/>
              <a:gd name="connsiteX15" fmla="*/ 1567543 w 1567543"/>
              <a:gd name="connsiteY15" fmla="*/ 0 h 397997"/>
              <a:gd name="connsiteX0" fmla="*/ 0 w 1683236"/>
              <a:gd name="connsiteY0" fmla="*/ 391901 h 398012"/>
              <a:gd name="connsiteX1" fmla="*/ 0 w 1683236"/>
              <a:gd name="connsiteY1" fmla="*/ 391901 h 398012"/>
              <a:gd name="connsiteX2" fmla="*/ 333829 w 1683236"/>
              <a:gd name="connsiteY2" fmla="*/ 377387 h 398012"/>
              <a:gd name="connsiteX3" fmla="*/ 348343 w 1683236"/>
              <a:gd name="connsiteY3" fmla="*/ 261272 h 398012"/>
              <a:gd name="connsiteX4" fmla="*/ 406400 w 1683236"/>
              <a:gd name="connsiteY4" fmla="*/ 246758 h 398012"/>
              <a:gd name="connsiteX5" fmla="*/ 827315 w 1683236"/>
              <a:gd name="connsiteY5" fmla="*/ 261272 h 398012"/>
              <a:gd name="connsiteX6" fmla="*/ 870858 w 1683236"/>
              <a:gd name="connsiteY6" fmla="*/ 319329 h 398012"/>
              <a:gd name="connsiteX7" fmla="*/ 943429 w 1683236"/>
              <a:gd name="connsiteY7" fmla="*/ 391901 h 398012"/>
              <a:gd name="connsiteX8" fmla="*/ 1175658 w 1683236"/>
              <a:gd name="connsiteY8" fmla="*/ 362872 h 398012"/>
              <a:gd name="connsiteX9" fmla="*/ 1277258 w 1683236"/>
              <a:gd name="connsiteY9" fmla="*/ 333844 h 398012"/>
              <a:gd name="connsiteX10" fmla="*/ 1422400 w 1683236"/>
              <a:gd name="connsiteY10" fmla="*/ 290301 h 398012"/>
              <a:gd name="connsiteX11" fmla="*/ 1436915 w 1683236"/>
              <a:gd name="connsiteY11" fmla="*/ 246758 h 398012"/>
              <a:gd name="connsiteX12" fmla="*/ 1465943 w 1683236"/>
              <a:gd name="connsiteY12" fmla="*/ 72587 h 398012"/>
              <a:gd name="connsiteX13" fmla="*/ 1553029 w 1683236"/>
              <a:gd name="connsiteY13" fmla="*/ 29044 h 398012"/>
              <a:gd name="connsiteX14" fmla="*/ 1567543 w 1683236"/>
              <a:gd name="connsiteY14" fmla="*/ 15 h 398012"/>
              <a:gd name="connsiteX15" fmla="*/ 1683236 w 1683236"/>
              <a:gd name="connsiteY15" fmla="*/ 25415 h 398012"/>
              <a:gd name="connsiteX0" fmla="*/ 0 w 1683236"/>
              <a:gd name="connsiteY0" fmla="*/ 391901 h 391901"/>
              <a:gd name="connsiteX1" fmla="*/ 81950 w 1683236"/>
              <a:gd name="connsiteY1" fmla="*/ 388725 h 391901"/>
              <a:gd name="connsiteX2" fmla="*/ 333829 w 1683236"/>
              <a:gd name="connsiteY2" fmla="*/ 377387 h 391901"/>
              <a:gd name="connsiteX3" fmla="*/ 348343 w 1683236"/>
              <a:gd name="connsiteY3" fmla="*/ 261272 h 391901"/>
              <a:gd name="connsiteX4" fmla="*/ 406400 w 1683236"/>
              <a:gd name="connsiteY4" fmla="*/ 246758 h 391901"/>
              <a:gd name="connsiteX5" fmla="*/ 827315 w 1683236"/>
              <a:gd name="connsiteY5" fmla="*/ 261272 h 391901"/>
              <a:gd name="connsiteX6" fmla="*/ 870858 w 1683236"/>
              <a:gd name="connsiteY6" fmla="*/ 319329 h 391901"/>
              <a:gd name="connsiteX7" fmla="*/ 943429 w 1683236"/>
              <a:gd name="connsiteY7" fmla="*/ 391901 h 391901"/>
              <a:gd name="connsiteX8" fmla="*/ 1175658 w 1683236"/>
              <a:gd name="connsiteY8" fmla="*/ 362872 h 391901"/>
              <a:gd name="connsiteX9" fmla="*/ 1277258 w 1683236"/>
              <a:gd name="connsiteY9" fmla="*/ 333844 h 391901"/>
              <a:gd name="connsiteX10" fmla="*/ 1422400 w 1683236"/>
              <a:gd name="connsiteY10" fmla="*/ 290301 h 391901"/>
              <a:gd name="connsiteX11" fmla="*/ 1436915 w 1683236"/>
              <a:gd name="connsiteY11" fmla="*/ 246758 h 391901"/>
              <a:gd name="connsiteX12" fmla="*/ 1465943 w 1683236"/>
              <a:gd name="connsiteY12" fmla="*/ 72587 h 391901"/>
              <a:gd name="connsiteX13" fmla="*/ 1553029 w 1683236"/>
              <a:gd name="connsiteY13" fmla="*/ 29044 h 391901"/>
              <a:gd name="connsiteX14" fmla="*/ 1567543 w 1683236"/>
              <a:gd name="connsiteY14" fmla="*/ 15 h 391901"/>
              <a:gd name="connsiteX15" fmla="*/ 1683236 w 1683236"/>
              <a:gd name="connsiteY15" fmla="*/ 25415 h 391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683236" h="391901">
                <a:moveTo>
                  <a:pt x="0" y="391901"/>
                </a:moveTo>
                <a:lnTo>
                  <a:pt x="81950" y="388725"/>
                </a:lnTo>
                <a:lnTo>
                  <a:pt x="333829" y="377387"/>
                </a:lnTo>
                <a:cubicBezTo>
                  <a:pt x="378228" y="356145"/>
                  <a:pt x="329400" y="295370"/>
                  <a:pt x="348343" y="261272"/>
                </a:cubicBezTo>
                <a:cubicBezTo>
                  <a:pt x="358030" y="243834"/>
                  <a:pt x="387048" y="251596"/>
                  <a:pt x="406400" y="246758"/>
                </a:cubicBezTo>
                <a:lnTo>
                  <a:pt x="827315" y="261272"/>
                </a:lnTo>
                <a:cubicBezTo>
                  <a:pt x="851215" y="265006"/>
                  <a:pt x="856798" y="299644"/>
                  <a:pt x="870858" y="319329"/>
                </a:cubicBezTo>
                <a:cubicBezTo>
                  <a:pt x="914841" y="380906"/>
                  <a:pt x="880093" y="349676"/>
                  <a:pt x="943429" y="391901"/>
                </a:cubicBezTo>
                <a:cubicBezTo>
                  <a:pt x="1020839" y="382225"/>
                  <a:pt x="1098509" y="374444"/>
                  <a:pt x="1175658" y="362872"/>
                </a:cubicBezTo>
                <a:cubicBezTo>
                  <a:pt x="1243524" y="352692"/>
                  <a:pt x="1218651" y="348496"/>
                  <a:pt x="1277258" y="333844"/>
                </a:cubicBezTo>
                <a:cubicBezTo>
                  <a:pt x="1408081" y="301138"/>
                  <a:pt x="1292385" y="342306"/>
                  <a:pt x="1422400" y="290301"/>
                </a:cubicBezTo>
                <a:cubicBezTo>
                  <a:pt x="1427238" y="275787"/>
                  <a:pt x="1433915" y="261760"/>
                  <a:pt x="1436915" y="246758"/>
                </a:cubicBezTo>
                <a:cubicBezTo>
                  <a:pt x="1448458" y="189043"/>
                  <a:pt x="1446147" y="128016"/>
                  <a:pt x="1465943" y="72587"/>
                </a:cubicBezTo>
                <a:cubicBezTo>
                  <a:pt x="1477582" y="39998"/>
                  <a:pt x="1532083" y="44753"/>
                  <a:pt x="1553029" y="29044"/>
                </a:cubicBezTo>
                <a:cubicBezTo>
                  <a:pt x="1561684" y="22553"/>
                  <a:pt x="1545842" y="620"/>
                  <a:pt x="1567543" y="15"/>
                </a:cubicBezTo>
                <a:cubicBezTo>
                  <a:pt x="1589244" y="-590"/>
                  <a:pt x="1644672" y="16948"/>
                  <a:pt x="1683236" y="25415"/>
                </a:cubicBez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6699885" y="2090055"/>
            <a:ext cx="1780087" cy="1472840"/>
          </a:xfrm>
          <a:custGeom>
            <a:avLst/>
            <a:gdLst>
              <a:gd name="connsiteX0" fmla="*/ 2264229 w 2264229"/>
              <a:gd name="connsiteY0" fmla="*/ 391885 h 1930400"/>
              <a:gd name="connsiteX1" fmla="*/ 2264229 w 2264229"/>
              <a:gd name="connsiteY1" fmla="*/ 391885 h 1930400"/>
              <a:gd name="connsiteX2" fmla="*/ 2148114 w 2264229"/>
              <a:gd name="connsiteY2" fmla="*/ 348343 h 1930400"/>
              <a:gd name="connsiteX3" fmla="*/ 2133600 w 2264229"/>
              <a:gd name="connsiteY3" fmla="*/ 275771 h 1930400"/>
              <a:gd name="connsiteX4" fmla="*/ 2104571 w 2264229"/>
              <a:gd name="connsiteY4" fmla="*/ 188685 h 1930400"/>
              <a:gd name="connsiteX5" fmla="*/ 2032000 w 2264229"/>
              <a:gd name="connsiteY5" fmla="*/ 58057 h 1930400"/>
              <a:gd name="connsiteX6" fmla="*/ 1988457 w 2264229"/>
              <a:gd name="connsiteY6" fmla="*/ 14514 h 1930400"/>
              <a:gd name="connsiteX7" fmla="*/ 1915886 w 2264229"/>
              <a:gd name="connsiteY7" fmla="*/ 0 h 1930400"/>
              <a:gd name="connsiteX8" fmla="*/ 1930400 w 2264229"/>
              <a:gd name="connsiteY8" fmla="*/ 87085 h 1930400"/>
              <a:gd name="connsiteX9" fmla="*/ 1944914 w 2264229"/>
              <a:gd name="connsiteY9" fmla="*/ 130628 h 1930400"/>
              <a:gd name="connsiteX10" fmla="*/ 1959429 w 2264229"/>
              <a:gd name="connsiteY10" fmla="*/ 261257 h 1930400"/>
              <a:gd name="connsiteX11" fmla="*/ 1886857 w 2264229"/>
              <a:gd name="connsiteY11" fmla="*/ 522514 h 1930400"/>
              <a:gd name="connsiteX12" fmla="*/ 1843314 w 2264229"/>
              <a:gd name="connsiteY12" fmla="*/ 551543 h 1930400"/>
              <a:gd name="connsiteX13" fmla="*/ 1814286 w 2264229"/>
              <a:gd name="connsiteY13" fmla="*/ 595085 h 1930400"/>
              <a:gd name="connsiteX14" fmla="*/ 1727200 w 2264229"/>
              <a:gd name="connsiteY14" fmla="*/ 667657 h 1930400"/>
              <a:gd name="connsiteX15" fmla="*/ 1669143 w 2264229"/>
              <a:gd name="connsiteY15" fmla="*/ 754743 h 1930400"/>
              <a:gd name="connsiteX16" fmla="*/ 1625600 w 2264229"/>
              <a:gd name="connsiteY16" fmla="*/ 798285 h 1930400"/>
              <a:gd name="connsiteX17" fmla="*/ 1509486 w 2264229"/>
              <a:gd name="connsiteY17" fmla="*/ 870857 h 1930400"/>
              <a:gd name="connsiteX18" fmla="*/ 1451429 w 2264229"/>
              <a:gd name="connsiteY18" fmla="*/ 899885 h 1930400"/>
              <a:gd name="connsiteX19" fmla="*/ 1378857 w 2264229"/>
              <a:gd name="connsiteY19" fmla="*/ 914400 h 1930400"/>
              <a:gd name="connsiteX20" fmla="*/ 1349829 w 2264229"/>
              <a:gd name="connsiteY20" fmla="*/ 972457 h 1930400"/>
              <a:gd name="connsiteX21" fmla="*/ 1364343 w 2264229"/>
              <a:gd name="connsiteY21" fmla="*/ 1030514 h 1930400"/>
              <a:gd name="connsiteX22" fmla="*/ 1378857 w 2264229"/>
              <a:gd name="connsiteY22" fmla="*/ 1103085 h 1930400"/>
              <a:gd name="connsiteX23" fmla="*/ 1364343 w 2264229"/>
              <a:gd name="connsiteY23" fmla="*/ 1190171 h 1930400"/>
              <a:gd name="connsiteX24" fmla="*/ 1248229 w 2264229"/>
              <a:gd name="connsiteY24" fmla="*/ 1204685 h 1930400"/>
              <a:gd name="connsiteX25" fmla="*/ 1204686 w 2264229"/>
              <a:gd name="connsiteY25" fmla="*/ 1219200 h 1930400"/>
              <a:gd name="connsiteX26" fmla="*/ 1103086 w 2264229"/>
              <a:gd name="connsiteY26" fmla="*/ 1204685 h 1930400"/>
              <a:gd name="connsiteX27" fmla="*/ 972457 w 2264229"/>
              <a:gd name="connsiteY27" fmla="*/ 1132114 h 1930400"/>
              <a:gd name="connsiteX28" fmla="*/ 827314 w 2264229"/>
              <a:gd name="connsiteY28" fmla="*/ 1117600 h 1930400"/>
              <a:gd name="connsiteX29" fmla="*/ 754743 w 2264229"/>
              <a:gd name="connsiteY29" fmla="*/ 1103085 h 1930400"/>
              <a:gd name="connsiteX30" fmla="*/ 725714 w 2264229"/>
              <a:gd name="connsiteY30" fmla="*/ 1059543 h 1930400"/>
              <a:gd name="connsiteX31" fmla="*/ 682171 w 2264229"/>
              <a:gd name="connsiteY31" fmla="*/ 1045028 h 1930400"/>
              <a:gd name="connsiteX32" fmla="*/ 638629 w 2264229"/>
              <a:gd name="connsiteY32" fmla="*/ 1001485 h 1930400"/>
              <a:gd name="connsiteX33" fmla="*/ 551543 w 2264229"/>
              <a:gd name="connsiteY33" fmla="*/ 972457 h 1930400"/>
              <a:gd name="connsiteX34" fmla="*/ 348343 w 2264229"/>
              <a:gd name="connsiteY34" fmla="*/ 986971 h 1930400"/>
              <a:gd name="connsiteX35" fmla="*/ 304800 w 2264229"/>
              <a:gd name="connsiteY35" fmla="*/ 1016000 h 1930400"/>
              <a:gd name="connsiteX36" fmla="*/ 217714 w 2264229"/>
              <a:gd name="connsiteY36" fmla="*/ 1103085 h 1930400"/>
              <a:gd name="connsiteX37" fmla="*/ 188686 w 2264229"/>
              <a:gd name="connsiteY37" fmla="*/ 1219200 h 1930400"/>
              <a:gd name="connsiteX38" fmla="*/ 159657 w 2264229"/>
              <a:gd name="connsiteY38" fmla="*/ 1277257 h 1930400"/>
              <a:gd name="connsiteX39" fmla="*/ 72571 w 2264229"/>
              <a:gd name="connsiteY39" fmla="*/ 1335314 h 1930400"/>
              <a:gd name="connsiteX40" fmla="*/ 29029 w 2264229"/>
              <a:gd name="connsiteY40" fmla="*/ 1422400 h 1930400"/>
              <a:gd name="connsiteX41" fmla="*/ 58057 w 2264229"/>
              <a:gd name="connsiteY41" fmla="*/ 1465943 h 1930400"/>
              <a:gd name="connsiteX42" fmla="*/ 87086 w 2264229"/>
              <a:gd name="connsiteY42" fmla="*/ 1553028 h 1930400"/>
              <a:gd name="connsiteX43" fmla="*/ 43543 w 2264229"/>
              <a:gd name="connsiteY43" fmla="*/ 1843314 h 1930400"/>
              <a:gd name="connsiteX44" fmla="*/ 14514 w 2264229"/>
              <a:gd name="connsiteY44" fmla="*/ 1930400 h 1930400"/>
              <a:gd name="connsiteX45" fmla="*/ 0 w 2264229"/>
              <a:gd name="connsiteY45" fmla="*/ 1930400 h 1930400"/>
              <a:gd name="connsiteX0" fmla="*/ 2264229 w 2365829"/>
              <a:gd name="connsiteY0" fmla="*/ 391885 h 1930400"/>
              <a:gd name="connsiteX1" fmla="*/ 2365829 w 2365829"/>
              <a:gd name="connsiteY1" fmla="*/ 391885 h 1930400"/>
              <a:gd name="connsiteX2" fmla="*/ 2148114 w 2365829"/>
              <a:gd name="connsiteY2" fmla="*/ 348343 h 1930400"/>
              <a:gd name="connsiteX3" fmla="*/ 2133600 w 2365829"/>
              <a:gd name="connsiteY3" fmla="*/ 275771 h 1930400"/>
              <a:gd name="connsiteX4" fmla="*/ 2104571 w 2365829"/>
              <a:gd name="connsiteY4" fmla="*/ 188685 h 1930400"/>
              <a:gd name="connsiteX5" fmla="*/ 2032000 w 2365829"/>
              <a:gd name="connsiteY5" fmla="*/ 58057 h 1930400"/>
              <a:gd name="connsiteX6" fmla="*/ 1988457 w 2365829"/>
              <a:gd name="connsiteY6" fmla="*/ 14514 h 1930400"/>
              <a:gd name="connsiteX7" fmla="*/ 1915886 w 2365829"/>
              <a:gd name="connsiteY7" fmla="*/ 0 h 1930400"/>
              <a:gd name="connsiteX8" fmla="*/ 1930400 w 2365829"/>
              <a:gd name="connsiteY8" fmla="*/ 87085 h 1930400"/>
              <a:gd name="connsiteX9" fmla="*/ 1944914 w 2365829"/>
              <a:gd name="connsiteY9" fmla="*/ 130628 h 1930400"/>
              <a:gd name="connsiteX10" fmla="*/ 1959429 w 2365829"/>
              <a:gd name="connsiteY10" fmla="*/ 261257 h 1930400"/>
              <a:gd name="connsiteX11" fmla="*/ 1886857 w 2365829"/>
              <a:gd name="connsiteY11" fmla="*/ 522514 h 1930400"/>
              <a:gd name="connsiteX12" fmla="*/ 1843314 w 2365829"/>
              <a:gd name="connsiteY12" fmla="*/ 551543 h 1930400"/>
              <a:gd name="connsiteX13" fmla="*/ 1814286 w 2365829"/>
              <a:gd name="connsiteY13" fmla="*/ 595085 h 1930400"/>
              <a:gd name="connsiteX14" fmla="*/ 1727200 w 2365829"/>
              <a:gd name="connsiteY14" fmla="*/ 667657 h 1930400"/>
              <a:gd name="connsiteX15" fmla="*/ 1669143 w 2365829"/>
              <a:gd name="connsiteY15" fmla="*/ 754743 h 1930400"/>
              <a:gd name="connsiteX16" fmla="*/ 1625600 w 2365829"/>
              <a:gd name="connsiteY16" fmla="*/ 798285 h 1930400"/>
              <a:gd name="connsiteX17" fmla="*/ 1509486 w 2365829"/>
              <a:gd name="connsiteY17" fmla="*/ 870857 h 1930400"/>
              <a:gd name="connsiteX18" fmla="*/ 1451429 w 2365829"/>
              <a:gd name="connsiteY18" fmla="*/ 899885 h 1930400"/>
              <a:gd name="connsiteX19" fmla="*/ 1378857 w 2365829"/>
              <a:gd name="connsiteY19" fmla="*/ 914400 h 1930400"/>
              <a:gd name="connsiteX20" fmla="*/ 1349829 w 2365829"/>
              <a:gd name="connsiteY20" fmla="*/ 972457 h 1930400"/>
              <a:gd name="connsiteX21" fmla="*/ 1364343 w 2365829"/>
              <a:gd name="connsiteY21" fmla="*/ 1030514 h 1930400"/>
              <a:gd name="connsiteX22" fmla="*/ 1378857 w 2365829"/>
              <a:gd name="connsiteY22" fmla="*/ 1103085 h 1930400"/>
              <a:gd name="connsiteX23" fmla="*/ 1364343 w 2365829"/>
              <a:gd name="connsiteY23" fmla="*/ 1190171 h 1930400"/>
              <a:gd name="connsiteX24" fmla="*/ 1248229 w 2365829"/>
              <a:gd name="connsiteY24" fmla="*/ 1204685 h 1930400"/>
              <a:gd name="connsiteX25" fmla="*/ 1204686 w 2365829"/>
              <a:gd name="connsiteY25" fmla="*/ 1219200 h 1930400"/>
              <a:gd name="connsiteX26" fmla="*/ 1103086 w 2365829"/>
              <a:gd name="connsiteY26" fmla="*/ 1204685 h 1930400"/>
              <a:gd name="connsiteX27" fmla="*/ 972457 w 2365829"/>
              <a:gd name="connsiteY27" fmla="*/ 1132114 h 1930400"/>
              <a:gd name="connsiteX28" fmla="*/ 827314 w 2365829"/>
              <a:gd name="connsiteY28" fmla="*/ 1117600 h 1930400"/>
              <a:gd name="connsiteX29" fmla="*/ 754743 w 2365829"/>
              <a:gd name="connsiteY29" fmla="*/ 1103085 h 1930400"/>
              <a:gd name="connsiteX30" fmla="*/ 725714 w 2365829"/>
              <a:gd name="connsiteY30" fmla="*/ 1059543 h 1930400"/>
              <a:gd name="connsiteX31" fmla="*/ 682171 w 2365829"/>
              <a:gd name="connsiteY31" fmla="*/ 1045028 h 1930400"/>
              <a:gd name="connsiteX32" fmla="*/ 638629 w 2365829"/>
              <a:gd name="connsiteY32" fmla="*/ 1001485 h 1930400"/>
              <a:gd name="connsiteX33" fmla="*/ 551543 w 2365829"/>
              <a:gd name="connsiteY33" fmla="*/ 972457 h 1930400"/>
              <a:gd name="connsiteX34" fmla="*/ 348343 w 2365829"/>
              <a:gd name="connsiteY34" fmla="*/ 986971 h 1930400"/>
              <a:gd name="connsiteX35" fmla="*/ 304800 w 2365829"/>
              <a:gd name="connsiteY35" fmla="*/ 1016000 h 1930400"/>
              <a:gd name="connsiteX36" fmla="*/ 217714 w 2365829"/>
              <a:gd name="connsiteY36" fmla="*/ 1103085 h 1930400"/>
              <a:gd name="connsiteX37" fmla="*/ 188686 w 2365829"/>
              <a:gd name="connsiteY37" fmla="*/ 1219200 h 1930400"/>
              <a:gd name="connsiteX38" fmla="*/ 159657 w 2365829"/>
              <a:gd name="connsiteY38" fmla="*/ 1277257 h 1930400"/>
              <a:gd name="connsiteX39" fmla="*/ 72571 w 2365829"/>
              <a:gd name="connsiteY39" fmla="*/ 1335314 h 1930400"/>
              <a:gd name="connsiteX40" fmla="*/ 29029 w 2365829"/>
              <a:gd name="connsiteY40" fmla="*/ 1422400 h 1930400"/>
              <a:gd name="connsiteX41" fmla="*/ 58057 w 2365829"/>
              <a:gd name="connsiteY41" fmla="*/ 1465943 h 1930400"/>
              <a:gd name="connsiteX42" fmla="*/ 87086 w 2365829"/>
              <a:gd name="connsiteY42" fmla="*/ 1553028 h 1930400"/>
              <a:gd name="connsiteX43" fmla="*/ 43543 w 2365829"/>
              <a:gd name="connsiteY43" fmla="*/ 1843314 h 1930400"/>
              <a:gd name="connsiteX44" fmla="*/ 14514 w 2365829"/>
              <a:gd name="connsiteY44" fmla="*/ 1930400 h 1930400"/>
              <a:gd name="connsiteX45" fmla="*/ 0 w 2365829"/>
              <a:gd name="connsiteY45" fmla="*/ 1930400 h 1930400"/>
              <a:gd name="connsiteX0" fmla="*/ 2264229 w 2365829"/>
              <a:gd name="connsiteY0" fmla="*/ 382084 h 1920599"/>
              <a:gd name="connsiteX1" fmla="*/ 2365829 w 2365829"/>
              <a:gd name="connsiteY1" fmla="*/ 382084 h 1920599"/>
              <a:gd name="connsiteX2" fmla="*/ 2148114 w 2365829"/>
              <a:gd name="connsiteY2" fmla="*/ 338542 h 1920599"/>
              <a:gd name="connsiteX3" fmla="*/ 2133600 w 2365829"/>
              <a:gd name="connsiteY3" fmla="*/ 265970 h 1920599"/>
              <a:gd name="connsiteX4" fmla="*/ 2104571 w 2365829"/>
              <a:gd name="connsiteY4" fmla="*/ 178884 h 1920599"/>
              <a:gd name="connsiteX5" fmla="*/ 2032000 w 2365829"/>
              <a:gd name="connsiteY5" fmla="*/ 48256 h 1920599"/>
              <a:gd name="connsiteX6" fmla="*/ 1988457 w 2365829"/>
              <a:gd name="connsiteY6" fmla="*/ 4713 h 1920599"/>
              <a:gd name="connsiteX7" fmla="*/ 1992086 w 2365829"/>
              <a:gd name="connsiteY7" fmla="*/ 167999 h 1920599"/>
              <a:gd name="connsiteX8" fmla="*/ 1930400 w 2365829"/>
              <a:gd name="connsiteY8" fmla="*/ 77284 h 1920599"/>
              <a:gd name="connsiteX9" fmla="*/ 1944914 w 2365829"/>
              <a:gd name="connsiteY9" fmla="*/ 120827 h 1920599"/>
              <a:gd name="connsiteX10" fmla="*/ 1959429 w 2365829"/>
              <a:gd name="connsiteY10" fmla="*/ 251456 h 1920599"/>
              <a:gd name="connsiteX11" fmla="*/ 1886857 w 2365829"/>
              <a:gd name="connsiteY11" fmla="*/ 512713 h 1920599"/>
              <a:gd name="connsiteX12" fmla="*/ 1843314 w 2365829"/>
              <a:gd name="connsiteY12" fmla="*/ 541742 h 1920599"/>
              <a:gd name="connsiteX13" fmla="*/ 1814286 w 2365829"/>
              <a:gd name="connsiteY13" fmla="*/ 585284 h 1920599"/>
              <a:gd name="connsiteX14" fmla="*/ 1727200 w 2365829"/>
              <a:gd name="connsiteY14" fmla="*/ 657856 h 1920599"/>
              <a:gd name="connsiteX15" fmla="*/ 1669143 w 2365829"/>
              <a:gd name="connsiteY15" fmla="*/ 744942 h 1920599"/>
              <a:gd name="connsiteX16" fmla="*/ 1625600 w 2365829"/>
              <a:gd name="connsiteY16" fmla="*/ 788484 h 1920599"/>
              <a:gd name="connsiteX17" fmla="*/ 1509486 w 2365829"/>
              <a:gd name="connsiteY17" fmla="*/ 861056 h 1920599"/>
              <a:gd name="connsiteX18" fmla="*/ 1451429 w 2365829"/>
              <a:gd name="connsiteY18" fmla="*/ 890084 h 1920599"/>
              <a:gd name="connsiteX19" fmla="*/ 1378857 w 2365829"/>
              <a:gd name="connsiteY19" fmla="*/ 904599 h 1920599"/>
              <a:gd name="connsiteX20" fmla="*/ 1349829 w 2365829"/>
              <a:gd name="connsiteY20" fmla="*/ 962656 h 1920599"/>
              <a:gd name="connsiteX21" fmla="*/ 1364343 w 2365829"/>
              <a:gd name="connsiteY21" fmla="*/ 1020713 h 1920599"/>
              <a:gd name="connsiteX22" fmla="*/ 1378857 w 2365829"/>
              <a:gd name="connsiteY22" fmla="*/ 1093284 h 1920599"/>
              <a:gd name="connsiteX23" fmla="*/ 1364343 w 2365829"/>
              <a:gd name="connsiteY23" fmla="*/ 1180370 h 1920599"/>
              <a:gd name="connsiteX24" fmla="*/ 1248229 w 2365829"/>
              <a:gd name="connsiteY24" fmla="*/ 1194884 h 1920599"/>
              <a:gd name="connsiteX25" fmla="*/ 1204686 w 2365829"/>
              <a:gd name="connsiteY25" fmla="*/ 1209399 h 1920599"/>
              <a:gd name="connsiteX26" fmla="*/ 1103086 w 2365829"/>
              <a:gd name="connsiteY26" fmla="*/ 1194884 h 1920599"/>
              <a:gd name="connsiteX27" fmla="*/ 972457 w 2365829"/>
              <a:gd name="connsiteY27" fmla="*/ 1122313 h 1920599"/>
              <a:gd name="connsiteX28" fmla="*/ 827314 w 2365829"/>
              <a:gd name="connsiteY28" fmla="*/ 1107799 h 1920599"/>
              <a:gd name="connsiteX29" fmla="*/ 754743 w 2365829"/>
              <a:gd name="connsiteY29" fmla="*/ 1093284 h 1920599"/>
              <a:gd name="connsiteX30" fmla="*/ 725714 w 2365829"/>
              <a:gd name="connsiteY30" fmla="*/ 1049742 h 1920599"/>
              <a:gd name="connsiteX31" fmla="*/ 682171 w 2365829"/>
              <a:gd name="connsiteY31" fmla="*/ 1035227 h 1920599"/>
              <a:gd name="connsiteX32" fmla="*/ 638629 w 2365829"/>
              <a:gd name="connsiteY32" fmla="*/ 991684 h 1920599"/>
              <a:gd name="connsiteX33" fmla="*/ 551543 w 2365829"/>
              <a:gd name="connsiteY33" fmla="*/ 962656 h 1920599"/>
              <a:gd name="connsiteX34" fmla="*/ 348343 w 2365829"/>
              <a:gd name="connsiteY34" fmla="*/ 977170 h 1920599"/>
              <a:gd name="connsiteX35" fmla="*/ 304800 w 2365829"/>
              <a:gd name="connsiteY35" fmla="*/ 1006199 h 1920599"/>
              <a:gd name="connsiteX36" fmla="*/ 217714 w 2365829"/>
              <a:gd name="connsiteY36" fmla="*/ 1093284 h 1920599"/>
              <a:gd name="connsiteX37" fmla="*/ 188686 w 2365829"/>
              <a:gd name="connsiteY37" fmla="*/ 1209399 h 1920599"/>
              <a:gd name="connsiteX38" fmla="*/ 159657 w 2365829"/>
              <a:gd name="connsiteY38" fmla="*/ 1267456 h 1920599"/>
              <a:gd name="connsiteX39" fmla="*/ 72571 w 2365829"/>
              <a:gd name="connsiteY39" fmla="*/ 1325513 h 1920599"/>
              <a:gd name="connsiteX40" fmla="*/ 29029 w 2365829"/>
              <a:gd name="connsiteY40" fmla="*/ 1412599 h 1920599"/>
              <a:gd name="connsiteX41" fmla="*/ 58057 w 2365829"/>
              <a:gd name="connsiteY41" fmla="*/ 1456142 h 1920599"/>
              <a:gd name="connsiteX42" fmla="*/ 87086 w 2365829"/>
              <a:gd name="connsiteY42" fmla="*/ 1543227 h 1920599"/>
              <a:gd name="connsiteX43" fmla="*/ 43543 w 2365829"/>
              <a:gd name="connsiteY43" fmla="*/ 1833513 h 1920599"/>
              <a:gd name="connsiteX44" fmla="*/ 14514 w 2365829"/>
              <a:gd name="connsiteY44" fmla="*/ 1920599 h 1920599"/>
              <a:gd name="connsiteX45" fmla="*/ 0 w 2365829"/>
              <a:gd name="connsiteY45" fmla="*/ 1920599 h 1920599"/>
              <a:gd name="connsiteX0" fmla="*/ 2264229 w 2365829"/>
              <a:gd name="connsiteY0" fmla="*/ 333832 h 1872347"/>
              <a:gd name="connsiteX1" fmla="*/ 2365829 w 2365829"/>
              <a:gd name="connsiteY1" fmla="*/ 333832 h 1872347"/>
              <a:gd name="connsiteX2" fmla="*/ 2148114 w 2365829"/>
              <a:gd name="connsiteY2" fmla="*/ 290290 h 1872347"/>
              <a:gd name="connsiteX3" fmla="*/ 2133600 w 2365829"/>
              <a:gd name="connsiteY3" fmla="*/ 217718 h 1872347"/>
              <a:gd name="connsiteX4" fmla="*/ 2104571 w 2365829"/>
              <a:gd name="connsiteY4" fmla="*/ 130632 h 1872347"/>
              <a:gd name="connsiteX5" fmla="*/ 2032000 w 2365829"/>
              <a:gd name="connsiteY5" fmla="*/ 4 h 1872347"/>
              <a:gd name="connsiteX6" fmla="*/ 1988457 w 2365829"/>
              <a:gd name="connsiteY6" fmla="*/ 134261 h 1872347"/>
              <a:gd name="connsiteX7" fmla="*/ 1992086 w 2365829"/>
              <a:gd name="connsiteY7" fmla="*/ 119747 h 1872347"/>
              <a:gd name="connsiteX8" fmla="*/ 1930400 w 2365829"/>
              <a:gd name="connsiteY8" fmla="*/ 29032 h 1872347"/>
              <a:gd name="connsiteX9" fmla="*/ 1944914 w 2365829"/>
              <a:gd name="connsiteY9" fmla="*/ 72575 h 1872347"/>
              <a:gd name="connsiteX10" fmla="*/ 1959429 w 2365829"/>
              <a:gd name="connsiteY10" fmla="*/ 203204 h 1872347"/>
              <a:gd name="connsiteX11" fmla="*/ 1886857 w 2365829"/>
              <a:gd name="connsiteY11" fmla="*/ 464461 h 1872347"/>
              <a:gd name="connsiteX12" fmla="*/ 1843314 w 2365829"/>
              <a:gd name="connsiteY12" fmla="*/ 493490 h 1872347"/>
              <a:gd name="connsiteX13" fmla="*/ 1814286 w 2365829"/>
              <a:gd name="connsiteY13" fmla="*/ 537032 h 1872347"/>
              <a:gd name="connsiteX14" fmla="*/ 1727200 w 2365829"/>
              <a:gd name="connsiteY14" fmla="*/ 609604 h 1872347"/>
              <a:gd name="connsiteX15" fmla="*/ 1669143 w 2365829"/>
              <a:gd name="connsiteY15" fmla="*/ 696690 h 1872347"/>
              <a:gd name="connsiteX16" fmla="*/ 1625600 w 2365829"/>
              <a:gd name="connsiteY16" fmla="*/ 740232 h 1872347"/>
              <a:gd name="connsiteX17" fmla="*/ 1509486 w 2365829"/>
              <a:gd name="connsiteY17" fmla="*/ 812804 h 1872347"/>
              <a:gd name="connsiteX18" fmla="*/ 1451429 w 2365829"/>
              <a:gd name="connsiteY18" fmla="*/ 841832 h 1872347"/>
              <a:gd name="connsiteX19" fmla="*/ 1378857 w 2365829"/>
              <a:gd name="connsiteY19" fmla="*/ 856347 h 1872347"/>
              <a:gd name="connsiteX20" fmla="*/ 1349829 w 2365829"/>
              <a:gd name="connsiteY20" fmla="*/ 914404 h 1872347"/>
              <a:gd name="connsiteX21" fmla="*/ 1364343 w 2365829"/>
              <a:gd name="connsiteY21" fmla="*/ 972461 h 1872347"/>
              <a:gd name="connsiteX22" fmla="*/ 1378857 w 2365829"/>
              <a:gd name="connsiteY22" fmla="*/ 1045032 h 1872347"/>
              <a:gd name="connsiteX23" fmla="*/ 1364343 w 2365829"/>
              <a:gd name="connsiteY23" fmla="*/ 1132118 h 1872347"/>
              <a:gd name="connsiteX24" fmla="*/ 1248229 w 2365829"/>
              <a:gd name="connsiteY24" fmla="*/ 1146632 h 1872347"/>
              <a:gd name="connsiteX25" fmla="*/ 1204686 w 2365829"/>
              <a:gd name="connsiteY25" fmla="*/ 1161147 h 1872347"/>
              <a:gd name="connsiteX26" fmla="*/ 1103086 w 2365829"/>
              <a:gd name="connsiteY26" fmla="*/ 1146632 h 1872347"/>
              <a:gd name="connsiteX27" fmla="*/ 972457 w 2365829"/>
              <a:gd name="connsiteY27" fmla="*/ 1074061 h 1872347"/>
              <a:gd name="connsiteX28" fmla="*/ 827314 w 2365829"/>
              <a:gd name="connsiteY28" fmla="*/ 1059547 h 1872347"/>
              <a:gd name="connsiteX29" fmla="*/ 754743 w 2365829"/>
              <a:gd name="connsiteY29" fmla="*/ 1045032 h 1872347"/>
              <a:gd name="connsiteX30" fmla="*/ 725714 w 2365829"/>
              <a:gd name="connsiteY30" fmla="*/ 1001490 h 1872347"/>
              <a:gd name="connsiteX31" fmla="*/ 682171 w 2365829"/>
              <a:gd name="connsiteY31" fmla="*/ 986975 h 1872347"/>
              <a:gd name="connsiteX32" fmla="*/ 638629 w 2365829"/>
              <a:gd name="connsiteY32" fmla="*/ 943432 h 1872347"/>
              <a:gd name="connsiteX33" fmla="*/ 551543 w 2365829"/>
              <a:gd name="connsiteY33" fmla="*/ 914404 h 1872347"/>
              <a:gd name="connsiteX34" fmla="*/ 348343 w 2365829"/>
              <a:gd name="connsiteY34" fmla="*/ 928918 h 1872347"/>
              <a:gd name="connsiteX35" fmla="*/ 304800 w 2365829"/>
              <a:gd name="connsiteY35" fmla="*/ 957947 h 1872347"/>
              <a:gd name="connsiteX36" fmla="*/ 217714 w 2365829"/>
              <a:gd name="connsiteY36" fmla="*/ 1045032 h 1872347"/>
              <a:gd name="connsiteX37" fmla="*/ 188686 w 2365829"/>
              <a:gd name="connsiteY37" fmla="*/ 1161147 h 1872347"/>
              <a:gd name="connsiteX38" fmla="*/ 159657 w 2365829"/>
              <a:gd name="connsiteY38" fmla="*/ 1219204 h 1872347"/>
              <a:gd name="connsiteX39" fmla="*/ 72571 w 2365829"/>
              <a:gd name="connsiteY39" fmla="*/ 1277261 h 1872347"/>
              <a:gd name="connsiteX40" fmla="*/ 29029 w 2365829"/>
              <a:gd name="connsiteY40" fmla="*/ 1364347 h 1872347"/>
              <a:gd name="connsiteX41" fmla="*/ 58057 w 2365829"/>
              <a:gd name="connsiteY41" fmla="*/ 1407890 h 1872347"/>
              <a:gd name="connsiteX42" fmla="*/ 87086 w 2365829"/>
              <a:gd name="connsiteY42" fmla="*/ 1494975 h 1872347"/>
              <a:gd name="connsiteX43" fmla="*/ 43543 w 2365829"/>
              <a:gd name="connsiteY43" fmla="*/ 1785261 h 1872347"/>
              <a:gd name="connsiteX44" fmla="*/ 14514 w 2365829"/>
              <a:gd name="connsiteY44" fmla="*/ 1872347 h 1872347"/>
              <a:gd name="connsiteX45" fmla="*/ 0 w 2365829"/>
              <a:gd name="connsiteY45" fmla="*/ 1872347 h 1872347"/>
              <a:gd name="connsiteX0" fmla="*/ 2264229 w 2365829"/>
              <a:gd name="connsiteY0" fmla="*/ 333832 h 1872347"/>
              <a:gd name="connsiteX1" fmla="*/ 2365829 w 2365829"/>
              <a:gd name="connsiteY1" fmla="*/ 333832 h 1872347"/>
              <a:gd name="connsiteX2" fmla="*/ 2148114 w 2365829"/>
              <a:gd name="connsiteY2" fmla="*/ 290290 h 1872347"/>
              <a:gd name="connsiteX3" fmla="*/ 2133600 w 2365829"/>
              <a:gd name="connsiteY3" fmla="*/ 217718 h 1872347"/>
              <a:gd name="connsiteX4" fmla="*/ 2104571 w 2365829"/>
              <a:gd name="connsiteY4" fmla="*/ 130632 h 1872347"/>
              <a:gd name="connsiteX5" fmla="*/ 2032000 w 2365829"/>
              <a:gd name="connsiteY5" fmla="*/ 4 h 1872347"/>
              <a:gd name="connsiteX6" fmla="*/ 1988457 w 2365829"/>
              <a:gd name="connsiteY6" fmla="*/ 134261 h 1872347"/>
              <a:gd name="connsiteX7" fmla="*/ 1992086 w 2365829"/>
              <a:gd name="connsiteY7" fmla="*/ 119747 h 1872347"/>
              <a:gd name="connsiteX8" fmla="*/ 1930400 w 2365829"/>
              <a:gd name="connsiteY8" fmla="*/ 29032 h 1872347"/>
              <a:gd name="connsiteX9" fmla="*/ 2021114 w 2365829"/>
              <a:gd name="connsiteY9" fmla="*/ 212275 h 1872347"/>
              <a:gd name="connsiteX10" fmla="*/ 1959429 w 2365829"/>
              <a:gd name="connsiteY10" fmla="*/ 203204 h 1872347"/>
              <a:gd name="connsiteX11" fmla="*/ 1886857 w 2365829"/>
              <a:gd name="connsiteY11" fmla="*/ 464461 h 1872347"/>
              <a:gd name="connsiteX12" fmla="*/ 1843314 w 2365829"/>
              <a:gd name="connsiteY12" fmla="*/ 493490 h 1872347"/>
              <a:gd name="connsiteX13" fmla="*/ 1814286 w 2365829"/>
              <a:gd name="connsiteY13" fmla="*/ 537032 h 1872347"/>
              <a:gd name="connsiteX14" fmla="*/ 1727200 w 2365829"/>
              <a:gd name="connsiteY14" fmla="*/ 609604 h 1872347"/>
              <a:gd name="connsiteX15" fmla="*/ 1669143 w 2365829"/>
              <a:gd name="connsiteY15" fmla="*/ 696690 h 1872347"/>
              <a:gd name="connsiteX16" fmla="*/ 1625600 w 2365829"/>
              <a:gd name="connsiteY16" fmla="*/ 740232 h 1872347"/>
              <a:gd name="connsiteX17" fmla="*/ 1509486 w 2365829"/>
              <a:gd name="connsiteY17" fmla="*/ 812804 h 1872347"/>
              <a:gd name="connsiteX18" fmla="*/ 1451429 w 2365829"/>
              <a:gd name="connsiteY18" fmla="*/ 841832 h 1872347"/>
              <a:gd name="connsiteX19" fmla="*/ 1378857 w 2365829"/>
              <a:gd name="connsiteY19" fmla="*/ 856347 h 1872347"/>
              <a:gd name="connsiteX20" fmla="*/ 1349829 w 2365829"/>
              <a:gd name="connsiteY20" fmla="*/ 914404 h 1872347"/>
              <a:gd name="connsiteX21" fmla="*/ 1364343 w 2365829"/>
              <a:gd name="connsiteY21" fmla="*/ 972461 h 1872347"/>
              <a:gd name="connsiteX22" fmla="*/ 1378857 w 2365829"/>
              <a:gd name="connsiteY22" fmla="*/ 1045032 h 1872347"/>
              <a:gd name="connsiteX23" fmla="*/ 1364343 w 2365829"/>
              <a:gd name="connsiteY23" fmla="*/ 1132118 h 1872347"/>
              <a:gd name="connsiteX24" fmla="*/ 1248229 w 2365829"/>
              <a:gd name="connsiteY24" fmla="*/ 1146632 h 1872347"/>
              <a:gd name="connsiteX25" fmla="*/ 1204686 w 2365829"/>
              <a:gd name="connsiteY25" fmla="*/ 1161147 h 1872347"/>
              <a:gd name="connsiteX26" fmla="*/ 1103086 w 2365829"/>
              <a:gd name="connsiteY26" fmla="*/ 1146632 h 1872347"/>
              <a:gd name="connsiteX27" fmla="*/ 972457 w 2365829"/>
              <a:gd name="connsiteY27" fmla="*/ 1074061 h 1872347"/>
              <a:gd name="connsiteX28" fmla="*/ 827314 w 2365829"/>
              <a:gd name="connsiteY28" fmla="*/ 1059547 h 1872347"/>
              <a:gd name="connsiteX29" fmla="*/ 754743 w 2365829"/>
              <a:gd name="connsiteY29" fmla="*/ 1045032 h 1872347"/>
              <a:gd name="connsiteX30" fmla="*/ 725714 w 2365829"/>
              <a:gd name="connsiteY30" fmla="*/ 1001490 h 1872347"/>
              <a:gd name="connsiteX31" fmla="*/ 682171 w 2365829"/>
              <a:gd name="connsiteY31" fmla="*/ 986975 h 1872347"/>
              <a:gd name="connsiteX32" fmla="*/ 638629 w 2365829"/>
              <a:gd name="connsiteY32" fmla="*/ 943432 h 1872347"/>
              <a:gd name="connsiteX33" fmla="*/ 551543 w 2365829"/>
              <a:gd name="connsiteY33" fmla="*/ 914404 h 1872347"/>
              <a:gd name="connsiteX34" fmla="*/ 348343 w 2365829"/>
              <a:gd name="connsiteY34" fmla="*/ 928918 h 1872347"/>
              <a:gd name="connsiteX35" fmla="*/ 304800 w 2365829"/>
              <a:gd name="connsiteY35" fmla="*/ 957947 h 1872347"/>
              <a:gd name="connsiteX36" fmla="*/ 217714 w 2365829"/>
              <a:gd name="connsiteY36" fmla="*/ 1045032 h 1872347"/>
              <a:gd name="connsiteX37" fmla="*/ 188686 w 2365829"/>
              <a:gd name="connsiteY37" fmla="*/ 1161147 h 1872347"/>
              <a:gd name="connsiteX38" fmla="*/ 159657 w 2365829"/>
              <a:gd name="connsiteY38" fmla="*/ 1219204 h 1872347"/>
              <a:gd name="connsiteX39" fmla="*/ 72571 w 2365829"/>
              <a:gd name="connsiteY39" fmla="*/ 1277261 h 1872347"/>
              <a:gd name="connsiteX40" fmla="*/ 29029 w 2365829"/>
              <a:gd name="connsiteY40" fmla="*/ 1364347 h 1872347"/>
              <a:gd name="connsiteX41" fmla="*/ 58057 w 2365829"/>
              <a:gd name="connsiteY41" fmla="*/ 1407890 h 1872347"/>
              <a:gd name="connsiteX42" fmla="*/ 87086 w 2365829"/>
              <a:gd name="connsiteY42" fmla="*/ 1494975 h 1872347"/>
              <a:gd name="connsiteX43" fmla="*/ 43543 w 2365829"/>
              <a:gd name="connsiteY43" fmla="*/ 1785261 h 1872347"/>
              <a:gd name="connsiteX44" fmla="*/ 14514 w 2365829"/>
              <a:gd name="connsiteY44" fmla="*/ 1872347 h 1872347"/>
              <a:gd name="connsiteX45" fmla="*/ 0 w 2365829"/>
              <a:gd name="connsiteY45" fmla="*/ 1872347 h 1872347"/>
              <a:gd name="connsiteX0" fmla="*/ 2264229 w 2365829"/>
              <a:gd name="connsiteY0" fmla="*/ 333832 h 1872347"/>
              <a:gd name="connsiteX1" fmla="*/ 2365829 w 2365829"/>
              <a:gd name="connsiteY1" fmla="*/ 333832 h 1872347"/>
              <a:gd name="connsiteX2" fmla="*/ 2148114 w 2365829"/>
              <a:gd name="connsiteY2" fmla="*/ 290290 h 1872347"/>
              <a:gd name="connsiteX3" fmla="*/ 2133600 w 2365829"/>
              <a:gd name="connsiteY3" fmla="*/ 217718 h 1872347"/>
              <a:gd name="connsiteX4" fmla="*/ 2104571 w 2365829"/>
              <a:gd name="connsiteY4" fmla="*/ 130632 h 1872347"/>
              <a:gd name="connsiteX5" fmla="*/ 2032000 w 2365829"/>
              <a:gd name="connsiteY5" fmla="*/ 4 h 1872347"/>
              <a:gd name="connsiteX6" fmla="*/ 1988457 w 2365829"/>
              <a:gd name="connsiteY6" fmla="*/ 134261 h 1872347"/>
              <a:gd name="connsiteX7" fmla="*/ 1992086 w 2365829"/>
              <a:gd name="connsiteY7" fmla="*/ 119747 h 1872347"/>
              <a:gd name="connsiteX8" fmla="*/ 2014220 w 2365829"/>
              <a:gd name="connsiteY8" fmla="*/ 120472 h 1872347"/>
              <a:gd name="connsiteX9" fmla="*/ 2021114 w 2365829"/>
              <a:gd name="connsiteY9" fmla="*/ 212275 h 1872347"/>
              <a:gd name="connsiteX10" fmla="*/ 1959429 w 2365829"/>
              <a:gd name="connsiteY10" fmla="*/ 203204 h 1872347"/>
              <a:gd name="connsiteX11" fmla="*/ 1886857 w 2365829"/>
              <a:gd name="connsiteY11" fmla="*/ 464461 h 1872347"/>
              <a:gd name="connsiteX12" fmla="*/ 1843314 w 2365829"/>
              <a:gd name="connsiteY12" fmla="*/ 493490 h 1872347"/>
              <a:gd name="connsiteX13" fmla="*/ 1814286 w 2365829"/>
              <a:gd name="connsiteY13" fmla="*/ 537032 h 1872347"/>
              <a:gd name="connsiteX14" fmla="*/ 1727200 w 2365829"/>
              <a:gd name="connsiteY14" fmla="*/ 609604 h 1872347"/>
              <a:gd name="connsiteX15" fmla="*/ 1669143 w 2365829"/>
              <a:gd name="connsiteY15" fmla="*/ 696690 h 1872347"/>
              <a:gd name="connsiteX16" fmla="*/ 1625600 w 2365829"/>
              <a:gd name="connsiteY16" fmla="*/ 740232 h 1872347"/>
              <a:gd name="connsiteX17" fmla="*/ 1509486 w 2365829"/>
              <a:gd name="connsiteY17" fmla="*/ 812804 h 1872347"/>
              <a:gd name="connsiteX18" fmla="*/ 1451429 w 2365829"/>
              <a:gd name="connsiteY18" fmla="*/ 841832 h 1872347"/>
              <a:gd name="connsiteX19" fmla="*/ 1378857 w 2365829"/>
              <a:gd name="connsiteY19" fmla="*/ 856347 h 1872347"/>
              <a:gd name="connsiteX20" fmla="*/ 1349829 w 2365829"/>
              <a:gd name="connsiteY20" fmla="*/ 914404 h 1872347"/>
              <a:gd name="connsiteX21" fmla="*/ 1364343 w 2365829"/>
              <a:gd name="connsiteY21" fmla="*/ 972461 h 1872347"/>
              <a:gd name="connsiteX22" fmla="*/ 1378857 w 2365829"/>
              <a:gd name="connsiteY22" fmla="*/ 1045032 h 1872347"/>
              <a:gd name="connsiteX23" fmla="*/ 1364343 w 2365829"/>
              <a:gd name="connsiteY23" fmla="*/ 1132118 h 1872347"/>
              <a:gd name="connsiteX24" fmla="*/ 1248229 w 2365829"/>
              <a:gd name="connsiteY24" fmla="*/ 1146632 h 1872347"/>
              <a:gd name="connsiteX25" fmla="*/ 1204686 w 2365829"/>
              <a:gd name="connsiteY25" fmla="*/ 1161147 h 1872347"/>
              <a:gd name="connsiteX26" fmla="*/ 1103086 w 2365829"/>
              <a:gd name="connsiteY26" fmla="*/ 1146632 h 1872347"/>
              <a:gd name="connsiteX27" fmla="*/ 972457 w 2365829"/>
              <a:gd name="connsiteY27" fmla="*/ 1074061 h 1872347"/>
              <a:gd name="connsiteX28" fmla="*/ 827314 w 2365829"/>
              <a:gd name="connsiteY28" fmla="*/ 1059547 h 1872347"/>
              <a:gd name="connsiteX29" fmla="*/ 754743 w 2365829"/>
              <a:gd name="connsiteY29" fmla="*/ 1045032 h 1872347"/>
              <a:gd name="connsiteX30" fmla="*/ 725714 w 2365829"/>
              <a:gd name="connsiteY30" fmla="*/ 1001490 h 1872347"/>
              <a:gd name="connsiteX31" fmla="*/ 682171 w 2365829"/>
              <a:gd name="connsiteY31" fmla="*/ 986975 h 1872347"/>
              <a:gd name="connsiteX32" fmla="*/ 638629 w 2365829"/>
              <a:gd name="connsiteY32" fmla="*/ 943432 h 1872347"/>
              <a:gd name="connsiteX33" fmla="*/ 551543 w 2365829"/>
              <a:gd name="connsiteY33" fmla="*/ 914404 h 1872347"/>
              <a:gd name="connsiteX34" fmla="*/ 348343 w 2365829"/>
              <a:gd name="connsiteY34" fmla="*/ 928918 h 1872347"/>
              <a:gd name="connsiteX35" fmla="*/ 304800 w 2365829"/>
              <a:gd name="connsiteY35" fmla="*/ 957947 h 1872347"/>
              <a:gd name="connsiteX36" fmla="*/ 217714 w 2365829"/>
              <a:gd name="connsiteY36" fmla="*/ 1045032 h 1872347"/>
              <a:gd name="connsiteX37" fmla="*/ 188686 w 2365829"/>
              <a:gd name="connsiteY37" fmla="*/ 1161147 h 1872347"/>
              <a:gd name="connsiteX38" fmla="*/ 159657 w 2365829"/>
              <a:gd name="connsiteY38" fmla="*/ 1219204 h 1872347"/>
              <a:gd name="connsiteX39" fmla="*/ 72571 w 2365829"/>
              <a:gd name="connsiteY39" fmla="*/ 1277261 h 1872347"/>
              <a:gd name="connsiteX40" fmla="*/ 29029 w 2365829"/>
              <a:gd name="connsiteY40" fmla="*/ 1364347 h 1872347"/>
              <a:gd name="connsiteX41" fmla="*/ 58057 w 2365829"/>
              <a:gd name="connsiteY41" fmla="*/ 1407890 h 1872347"/>
              <a:gd name="connsiteX42" fmla="*/ 87086 w 2365829"/>
              <a:gd name="connsiteY42" fmla="*/ 1494975 h 1872347"/>
              <a:gd name="connsiteX43" fmla="*/ 43543 w 2365829"/>
              <a:gd name="connsiteY43" fmla="*/ 1785261 h 1872347"/>
              <a:gd name="connsiteX44" fmla="*/ 14514 w 2365829"/>
              <a:gd name="connsiteY44" fmla="*/ 1872347 h 1872347"/>
              <a:gd name="connsiteX45" fmla="*/ 0 w 2365829"/>
              <a:gd name="connsiteY45" fmla="*/ 1872347 h 1872347"/>
              <a:gd name="connsiteX0" fmla="*/ 2271849 w 2373449"/>
              <a:gd name="connsiteY0" fmla="*/ 333832 h 1963787"/>
              <a:gd name="connsiteX1" fmla="*/ 2373449 w 2373449"/>
              <a:gd name="connsiteY1" fmla="*/ 333832 h 1963787"/>
              <a:gd name="connsiteX2" fmla="*/ 2155734 w 2373449"/>
              <a:gd name="connsiteY2" fmla="*/ 290290 h 1963787"/>
              <a:gd name="connsiteX3" fmla="*/ 2141220 w 2373449"/>
              <a:gd name="connsiteY3" fmla="*/ 217718 h 1963787"/>
              <a:gd name="connsiteX4" fmla="*/ 2112191 w 2373449"/>
              <a:gd name="connsiteY4" fmla="*/ 130632 h 1963787"/>
              <a:gd name="connsiteX5" fmla="*/ 2039620 w 2373449"/>
              <a:gd name="connsiteY5" fmla="*/ 4 h 1963787"/>
              <a:gd name="connsiteX6" fmla="*/ 1996077 w 2373449"/>
              <a:gd name="connsiteY6" fmla="*/ 134261 h 1963787"/>
              <a:gd name="connsiteX7" fmla="*/ 1999706 w 2373449"/>
              <a:gd name="connsiteY7" fmla="*/ 119747 h 1963787"/>
              <a:gd name="connsiteX8" fmla="*/ 2021840 w 2373449"/>
              <a:gd name="connsiteY8" fmla="*/ 120472 h 1963787"/>
              <a:gd name="connsiteX9" fmla="*/ 2028734 w 2373449"/>
              <a:gd name="connsiteY9" fmla="*/ 212275 h 1963787"/>
              <a:gd name="connsiteX10" fmla="*/ 1967049 w 2373449"/>
              <a:gd name="connsiteY10" fmla="*/ 203204 h 1963787"/>
              <a:gd name="connsiteX11" fmla="*/ 1894477 w 2373449"/>
              <a:gd name="connsiteY11" fmla="*/ 464461 h 1963787"/>
              <a:gd name="connsiteX12" fmla="*/ 1850934 w 2373449"/>
              <a:gd name="connsiteY12" fmla="*/ 493490 h 1963787"/>
              <a:gd name="connsiteX13" fmla="*/ 1821906 w 2373449"/>
              <a:gd name="connsiteY13" fmla="*/ 537032 h 1963787"/>
              <a:gd name="connsiteX14" fmla="*/ 1734820 w 2373449"/>
              <a:gd name="connsiteY14" fmla="*/ 609604 h 1963787"/>
              <a:gd name="connsiteX15" fmla="*/ 1676763 w 2373449"/>
              <a:gd name="connsiteY15" fmla="*/ 696690 h 1963787"/>
              <a:gd name="connsiteX16" fmla="*/ 1633220 w 2373449"/>
              <a:gd name="connsiteY16" fmla="*/ 740232 h 1963787"/>
              <a:gd name="connsiteX17" fmla="*/ 1517106 w 2373449"/>
              <a:gd name="connsiteY17" fmla="*/ 812804 h 1963787"/>
              <a:gd name="connsiteX18" fmla="*/ 1459049 w 2373449"/>
              <a:gd name="connsiteY18" fmla="*/ 841832 h 1963787"/>
              <a:gd name="connsiteX19" fmla="*/ 1386477 w 2373449"/>
              <a:gd name="connsiteY19" fmla="*/ 856347 h 1963787"/>
              <a:gd name="connsiteX20" fmla="*/ 1357449 w 2373449"/>
              <a:gd name="connsiteY20" fmla="*/ 914404 h 1963787"/>
              <a:gd name="connsiteX21" fmla="*/ 1371963 w 2373449"/>
              <a:gd name="connsiteY21" fmla="*/ 972461 h 1963787"/>
              <a:gd name="connsiteX22" fmla="*/ 1386477 w 2373449"/>
              <a:gd name="connsiteY22" fmla="*/ 1045032 h 1963787"/>
              <a:gd name="connsiteX23" fmla="*/ 1371963 w 2373449"/>
              <a:gd name="connsiteY23" fmla="*/ 1132118 h 1963787"/>
              <a:gd name="connsiteX24" fmla="*/ 1255849 w 2373449"/>
              <a:gd name="connsiteY24" fmla="*/ 1146632 h 1963787"/>
              <a:gd name="connsiteX25" fmla="*/ 1212306 w 2373449"/>
              <a:gd name="connsiteY25" fmla="*/ 1161147 h 1963787"/>
              <a:gd name="connsiteX26" fmla="*/ 1110706 w 2373449"/>
              <a:gd name="connsiteY26" fmla="*/ 1146632 h 1963787"/>
              <a:gd name="connsiteX27" fmla="*/ 980077 w 2373449"/>
              <a:gd name="connsiteY27" fmla="*/ 1074061 h 1963787"/>
              <a:gd name="connsiteX28" fmla="*/ 834934 w 2373449"/>
              <a:gd name="connsiteY28" fmla="*/ 1059547 h 1963787"/>
              <a:gd name="connsiteX29" fmla="*/ 762363 w 2373449"/>
              <a:gd name="connsiteY29" fmla="*/ 1045032 h 1963787"/>
              <a:gd name="connsiteX30" fmla="*/ 733334 w 2373449"/>
              <a:gd name="connsiteY30" fmla="*/ 1001490 h 1963787"/>
              <a:gd name="connsiteX31" fmla="*/ 689791 w 2373449"/>
              <a:gd name="connsiteY31" fmla="*/ 986975 h 1963787"/>
              <a:gd name="connsiteX32" fmla="*/ 646249 w 2373449"/>
              <a:gd name="connsiteY32" fmla="*/ 943432 h 1963787"/>
              <a:gd name="connsiteX33" fmla="*/ 559163 w 2373449"/>
              <a:gd name="connsiteY33" fmla="*/ 914404 h 1963787"/>
              <a:gd name="connsiteX34" fmla="*/ 355963 w 2373449"/>
              <a:gd name="connsiteY34" fmla="*/ 928918 h 1963787"/>
              <a:gd name="connsiteX35" fmla="*/ 312420 w 2373449"/>
              <a:gd name="connsiteY35" fmla="*/ 957947 h 1963787"/>
              <a:gd name="connsiteX36" fmla="*/ 225334 w 2373449"/>
              <a:gd name="connsiteY36" fmla="*/ 1045032 h 1963787"/>
              <a:gd name="connsiteX37" fmla="*/ 196306 w 2373449"/>
              <a:gd name="connsiteY37" fmla="*/ 1161147 h 1963787"/>
              <a:gd name="connsiteX38" fmla="*/ 167277 w 2373449"/>
              <a:gd name="connsiteY38" fmla="*/ 1219204 h 1963787"/>
              <a:gd name="connsiteX39" fmla="*/ 80191 w 2373449"/>
              <a:gd name="connsiteY39" fmla="*/ 1277261 h 1963787"/>
              <a:gd name="connsiteX40" fmla="*/ 36649 w 2373449"/>
              <a:gd name="connsiteY40" fmla="*/ 1364347 h 1963787"/>
              <a:gd name="connsiteX41" fmla="*/ 65677 w 2373449"/>
              <a:gd name="connsiteY41" fmla="*/ 1407890 h 1963787"/>
              <a:gd name="connsiteX42" fmla="*/ 94706 w 2373449"/>
              <a:gd name="connsiteY42" fmla="*/ 1494975 h 1963787"/>
              <a:gd name="connsiteX43" fmla="*/ 51163 w 2373449"/>
              <a:gd name="connsiteY43" fmla="*/ 1785261 h 1963787"/>
              <a:gd name="connsiteX44" fmla="*/ 22134 w 2373449"/>
              <a:gd name="connsiteY44" fmla="*/ 1872347 h 1963787"/>
              <a:gd name="connsiteX45" fmla="*/ 0 w 2373449"/>
              <a:gd name="connsiteY45" fmla="*/ 1963787 h 1963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2373449" h="1963787">
                <a:moveTo>
                  <a:pt x="2271849" y="333832"/>
                </a:moveTo>
                <a:lnTo>
                  <a:pt x="2373449" y="333832"/>
                </a:lnTo>
                <a:cubicBezTo>
                  <a:pt x="2334744" y="319318"/>
                  <a:pt x="2194439" y="309642"/>
                  <a:pt x="2155734" y="290290"/>
                </a:cubicBezTo>
                <a:cubicBezTo>
                  <a:pt x="2117029" y="270938"/>
                  <a:pt x="2147711" y="241518"/>
                  <a:pt x="2141220" y="217718"/>
                </a:cubicBezTo>
                <a:cubicBezTo>
                  <a:pt x="2133169" y="188197"/>
                  <a:pt x="2121867" y="159661"/>
                  <a:pt x="2112191" y="130632"/>
                </a:cubicBezTo>
                <a:cubicBezTo>
                  <a:pt x="2093939" y="75878"/>
                  <a:pt x="2058972" y="-601"/>
                  <a:pt x="2039620" y="4"/>
                </a:cubicBezTo>
                <a:cubicBezTo>
                  <a:pt x="2020268" y="609"/>
                  <a:pt x="2002729" y="114304"/>
                  <a:pt x="1996077" y="134261"/>
                </a:cubicBezTo>
                <a:cubicBezTo>
                  <a:pt x="1989425" y="154218"/>
                  <a:pt x="2023896" y="124585"/>
                  <a:pt x="1999706" y="119747"/>
                </a:cubicBezTo>
                <a:cubicBezTo>
                  <a:pt x="2004544" y="148775"/>
                  <a:pt x="2017002" y="105051"/>
                  <a:pt x="2021840" y="120472"/>
                </a:cubicBezTo>
                <a:cubicBezTo>
                  <a:pt x="2026678" y="135893"/>
                  <a:pt x="2037866" y="198486"/>
                  <a:pt x="2028734" y="212275"/>
                </a:cubicBezTo>
                <a:cubicBezTo>
                  <a:pt x="2019602" y="226064"/>
                  <a:pt x="1962211" y="159661"/>
                  <a:pt x="1967049" y="203204"/>
                </a:cubicBezTo>
                <a:cubicBezTo>
                  <a:pt x="1951799" y="431949"/>
                  <a:pt x="2010429" y="381637"/>
                  <a:pt x="1894477" y="464461"/>
                </a:cubicBezTo>
                <a:cubicBezTo>
                  <a:pt x="1880282" y="474600"/>
                  <a:pt x="1865448" y="483814"/>
                  <a:pt x="1850934" y="493490"/>
                </a:cubicBezTo>
                <a:cubicBezTo>
                  <a:pt x="1841258" y="508004"/>
                  <a:pt x="1833073" y="523631"/>
                  <a:pt x="1821906" y="537032"/>
                </a:cubicBezTo>
                <a:cubicBezTo>
                  <a:pt x="1786982" y="578940"/>
                  <a:pt x="1777634" y="581061"/>
                  <a:pt x="1734820" y="609604"/>
                </a:cubicBezTo>
                <a:cubicBezTo>
                  <a:pt x="1715468" y="638633"/>
                  <a:pt x="1701433" y="672021"/>
                  <a:pt x="1676763" y="696690"/>
                </a:cubicBezTo>
                <a:cubicBezTo>
                  <a:pt x="1662249" y="711204"/>
                  <a:pt x="1648989" y="727092"/>
                  <a:pt x="1633220" y="740232"/>
                </a:cubicBezTo>
                <a:cubicBezTo>
                  <a:pt x="1615072" y="755355"/>
                  <a:pt x="1525606" y="808082"/>
                  <a:pt x="1517106" y="812804"/>
                </a:cubicBezTo>
                <a:cubicBezTo>
                  <a:pt x="1498192" y="823312"/>
                  <a:pt x="1479575" y="834990"/>
                  <a:pt x="1459049" y="841832"/>
                </a:cubicBezTo>
                <a:cubicBezTo>
                  <a:pt x="1435645" y="849633"/>
                  <a:pt x="1410668" y="851509"/>
                  <a:pt x="1386477" y="856347"/>
                </a:cubicBezTo>
                <a:cubicBezTo>
                  <a:pt x="1376801" y="875699"/>
                  <a:pt x="1360133" y="892935"/>
                  <a:pt x="1357449" y="914404"/>
                </a:cubicBezTo>
                <a:cubicBezTo>
                  <a:pt x="1354975" y="934198"/>
                  <a:pt x="1367636" y="952988"/>
                  <a:pt x="1371963" y="972461"/>
                </a:cubicBezTo>
                <a:cubicBezTo>
                  <a:pt x="1377314" y="996543"/>
                  <a:pt x="1381639" y="1020842"/>
                  <a:pt x="1386477" y="1045032"/>
                </a:cubicBezTo>
                <a:cubicBezTo>
                  <a:pt x="1381639" y="1074061"/>
                  <a:pt x="1395193" y="1114050"/>
                  <a:pt x="1371963" y="1132118"/>
                </a:cubicBezTo>
                <a:cubicBezTo>
                  <a:pt x="1341174" y="1156065"/>
                  <a:pt x="1294226" y="1139654"/>
                  <a:pt x="1255849" y="1146632"/>
                </a:cubicBezTo>
                <a:cubicBezTo>
                  <a:pt x="1240796" y="1149369"/>
                  <a:pt x="1226820" y="1156309"/>
                  <a:pt x="1212306" y="1161147"/>
                </a:cubicBezTo>
                <a:cubicBezTo>
                  <a:pt x="1178439" y="1156309"/>
                  <a:pt x="1142636" y="1158913"/>
                  <a:pt x="1110706" y="1146632"/>
                </a:cubicBezTo>
                <a:cubicBezTo>
                  <a:pt x="1024823" y="1113600"/>
                  <a:pt x="1050608" y="1084912"/>
                  <a:pt x="980077" y="1074061"/>
                </a:cubicBezTo>
                <a:cubicBezTo>
                  <a:pt x="932020" y="1066668"/>
                  <a:pt x="883315" y="1064385"/>
                  <a:pt x="834934" y="1059547"/>
                </a:cubicBezTo>
                <a:cubicBezTo>
                  <a:pt x="810744" y="1054709"/>
                  <a:pt x="783782" y="1057271"/>
                  <a:pt x="762363" y="1045032"/>
                </a:cubicBezTo>
                <a:cubicBezTo>
                  <a:pt x="747217" y="1036377"/>
                  <a:pt x="746955" y="1012387"/>
                  <a:pt x="733334" y="1001490"/>
                </a:cubicBezTo>
                <a:cubicBezTo>
                  <a:pt x="721387" y="991933"/>
                  <a:pt x="704305" y="991813"/>
                  <a:pt x="689791" y="986975"/>
                </a:cubicBezTo>
                <a:cubicBezTo>
                  <a:pt x="675277" y="972461"/>
                  <a:pt x="664192" y="953400"/>
                  <a:pt x="646249" y="943432"/>
                </a:cubicBezTo>
                <a:cubicBezTo>
                  <a:pt x="619501" y="928572"/>
                  <a:pt x="559163" y="914404"/>
                  <a:pt x="559163" y="914404"/>
                </a:cubicBezTo>
                <a:cubicBezTo>
                  <a:pt x="491430" y="919242"/>
                  <a:pt x="422836" y="917117"/>
                  <a:pt x="355963" y="928918"/>
                </a:cubicBezTo>
                <a:cubicBezTo>
                  <a:pt x="338784" y="931950"/>
                  <a:pt x="326615" y="947808"/>
                  <a:pt x="312420" y="957947"/>
                </a:cubicBezTo>
                <a:cubicBezTo>
                  <a:pt x="243681" y="1007046"/>
                  <a:pt x="265421" y="984903"/>
                  <a:pt x="225334" y="1045032"/>
                </a:cubicBezTo>
                <a:cubicBezTo>
                  <a:pt x="216816" y="1087625"/>
                  <a:pt x="213042" y="1122097"/>
                  <a:pt x="196306" y="1161147"/>
                </a:cubicBezTo>
                <a:cubicBezTo>
                  <a:pt x="187783" y="1181034"/>
                  <a:pt x="182576" y="1203905"/>
                  <a:pt x="167277" y="1219204"/>
                </a:cubicBezTo>
                <a:cubicBezTo>
                  <a:pt x="142607" y="1243873"/>
                  <a:pt x="80191" y="1277261"/>
                  <a:pt x="80191" y="1277261"/>
                </a:cubicBezTo>
                <a:cubicBezTo>
                  <a:pt x="70082" y="1292425"/>
                  <a:pt x="32643" y="1340310"/>
                  <a:pt x="36649" y="1364347"/>
                </a:cubicBezTo>
                <a:cubicBezTo>
                  <a:pt x="39517" y="1381554"/>
                  <a:pt x="58592" y="1391950"/>
                  <a:pt x="65677" y="1407890"/>
                </a:cubicBezTo>
                <a:cubicBezTo>
                  <a:pt x="78104" y="1435851"/>
                  <a:pt x="94706" y="1494975"/>
                  <a:pt x="94706" y="1494975"/>
                </a:cubicBezTo>
                <a:cubicBezTo>
                  <a:pt x="74508" y="1777730"/>
                  <a:pt x="103243" y="1611659"/>
                  <a:pt x="51163" y="1785261"/>
                </a:cubicBezTo>
                <a:cubicBezTo>
                  <a:pt x="25457" y="1870949"/>
                  <a:pt x="50217" y="1816183"/>
                  <a:pt x="22134" y="1872347"/>
                </a:cubicBezTo>
                <a:lnTo>
                  <a:pt x="0" y="1963787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5823858" y="2971800"/>
            <a:ext cx="448576" cy="598715"/>
          </a:xfrm>
          <a:custGeom>
            <a:avLst/>
            <a:gdLst>
              <a:gd name="connsiteX0" fmla="*/ 0 w 598101"/>
              <a:gd name="connsiteY0" fmla="*/ 0 h 798286"/>
              <a:gd name="connsiteX1" fmla="*/ 0 w 598101"/>
              <a:gd name="connsiteY1" fmla="*/ 0 h 798286"/>
              <a:gd name="connsiteX2" fmla="*/ 188686 w 598101"/>
              <a:gd name="connsiteY2" fmla="*/ 159657 h 798286"/>
              <a:gd name="connsiteX3" fmla="*/ 304800 w 598101"/>
              <a:gd name="connsiteY3" fmla="*/ 217714 h 798286"/>
              <a:gd name="connsiteX4" fmla="*/ 362857 w 598101"/>
              <a:gd name="connsiteY4" fmla="*/ 304800 h 798286"/>
              <a:gd name="connsiteX5" fmla="*/ 420914 w 598101"/>
              <a:gd name="connsiteY5" fmla="*/ 348343 h 798286"/>
              <a:gd name="connsiteX6" fmla="*/ 478971 w 598101"/>
              <a:gd name="connsiteY6" fmla="*/ 435429 h 798286"/>
              <a:gd name="connsiteX7" fmla="*/ 566057 w 598101"/>
              <a:gd name="connsiteY7" fmla="*/ 551543 h 798286"/>
              <a:gd name="connsiteX8" fmla="*/ 595086 w 598101"/>
              <a:gd name="connsiteY8" fmla="*/ 798286 h 798286"/>
              <a:gd name="connsiteX9" fmla="*/ 595086 w 598101"/>
              <a:gd name="connsiteY9" fmla="*/ 798286 h 79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8101" h="798286">
                <a:moveTo>
                  <a:pt x="0" y="0"/>
                </a:moveTo>
                <a:lnTo>
                  <a:pt x="0" y="0"/>
                </a:lnTo>
                <a:cubicBezTo>
                  <a:pt x="62895" y="53219"/>
                  <a:pt x="121643" y="111769"/>
                  <a:pt x="188686" y="159657"/>
                </a:cubicBezTo>
                <a:cubicBezTo>
                  <a:pt x="223899" y="184809"/>
                  <a:pt x="304800" y="217714"/>
                  <a:pt x="304800" y="217714"/>
                </a:cubicBezTo>
                <a:cubicBezTo>
                  <a:pt x="324152" y="246743"/>
                  <a:pt x="334947" y="283867"/>
                  <a:pt x="362857" y="304800"/>
                </a:cubicBezTo>
                <a:cubicBezTo>
                  <a:pt x="382209" y="319314"/>
                  <a:pt x="404843" y="330263"/>
                  <a:pt x="420914" y="348343"/>
                </a:cubicBezTo>
                <a:cubicBezTo>
                  <a:pt x="444092" y="374419"/>
                  <a:pt x="457177" y="408186"/>
                  <a:pt x="478971" y="435429"/>
                </a:cubicBezTo>
                <a:cubicBezTo>
                  <a:pt x="547925" y="521622"/>
                  <a:pt x="519844" y="482224"/>
                  <a:pt x="566057" y="551543"/>
                </a:cubicBezTo>
                <a:cubicBezTo>
                  <a:pt x="611915" y="689117"/>
                  <a:pt x="595086" y="608030"/>
                  <a:pt x="595086" y="798286"/>
                </a:cubicBezTo>
                <a:lnTo>
                  <a:pt x="595086" y="798286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grpSp>
        <p:nvGrpSpPr>
          <p:cNvPr id="287" name="Группа 286"/>
          <p:cNvGrpSpPr/>
          <p:nvPr/>
        </p:nvGrpSpPr>
        <p:grpSpPr>
          <a:xfrm>
            <a:off x="5251612" y="2745523"/>
            <a:ext cx="1273319" cy="498884"/>
            <a:chOff x="3541649" y="688934"/>
            <a:chExt cx="1697758" cy="665179"/>
          </a:xfrm>
        </p:grpSpPr>
        <p:sp>
          <p:nvSpPr>
            <p:cNvPr id="288" name="TextBox 23"/>
            <p:cNvSpPr txBox="1"/>
            <p:nvPr/>
          </p:nvSpPr>
          <p:spPr bwMode="auto">
            <a:xfrm>
              <a:off x="3867380" y="998053"/>
              <a:ext cx="608008" cy="34881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9" name="TextBox 23"/>
            <p:cNvSpPr txBox="1"/>
            <p:nvPr/>
          </p:nvSpPr>
          <p:spPr bwMode="auto">
            <a:xfrm>
              <a:off x="4258273" y="1005301"/>
              <a:ext cx="577512" cy="348812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0" name="TextBox 10"/>
            <p:cNvSpPr txBox="1"/>
            <p:nvPr/>
          </p:nvSpPr>
          <p:spPr bwMode="auto">
            <a:xfrm>
              <a:off x="3541649" y="688934"/>
              <a:ext cx="1697758" cy="328295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Киришский  р-н</a:t>
              </a:r>
            </a:p>
          </p:txBody>
        </p:sp>
      </p:grpSp>
      <p:sp>
        <p:nvSpPr>
          <p:cNvPr id="153" name="Прямоугольник 152"/>
          <p:cNvSpPr/>
          <p:nvPr/>
        </p:nvSpPr>
        <p:spPr bwMode="auto">
          <a:xfrm>
            <a:off x="5418287" y="3363961"/>
            <a:ext cx="843542" cy="15835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15614/62456</a:t>
            </a:r>
          </a:p>
        </p:txBody>
      </p:sp>
      <p:sp>
        <p:nvSpPr>
          <p:cNvPr id="218" name="Скругленный прямоугольник 217"/>
          <p:cNvSpPr/>
          <p:nvPr/>
        </p:nvSpPr>
        <p:spPr>
          <a:xfrm>
            <a:off x="5328924" y="3217930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grpSp>
        <p:nvGrpSpPr>
          <p:cNvPr id="303" name="Группа 302"/>
          <p:cNvGrpSpPr/>
          <p:nvPr/>
        </p:nvGrpSpPr>
        <p:grpSpPr>
          <a:xfrm>
            <a:off x="6342258" y="1984309"/>
            <a:ext cx="1521268" cy="466579"/>
            <a:chOff x="3312232" y="790975"/>
            <a:chExt cx="2028357" cy="622107"/>
          </a:xfrm>
        </p:grpSpPr>
        <p:sp>
          <p:nvSpPr>
            <p:cNvPr id="304" name="TextBox 23"/>
            <p:cNvSpPr txBox="1"/>
            <p:nvPr/>
          </p:nvSpPr>
          <p:spPr bwMode="auto">
            <a:xfrm>
              <a:off x="3790921" y="1063203"/>
              <a:ext cx="519537" cy="34881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0,1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5" name="TextBox 23"/>
            <p:cNvSpPr txBox="1"/>
            <p:nvPr/>
          </p:nvSpPr>
          <p:spPr bwMode="auto">
            <a:xfrm>
              <a:off x="4196649" y="1064268"/>
              <a:ext cx="491767" cy="348814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6" name="TextBox 10"/>
            <p:cNvSpPr txBox="1"/>
            <p:nvPr/>
          </p:nvSpPr>
          <p:spPr bwMode="auto">
            <a:xfrm>
              <a:off x="3312232" y="790975"/>
              <a:ext cx="2028357" cy="328295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Тихвинский  р-н</a:t>
              </a:r>
            </a:p>
          </p:txBody>
        </p:sp>
      </p:grpSp>
      <p:grpSp>
        <p:nvGrpSpPr>
          <p:cNvPr id="295" name="Группа 294"/>
          <p:cNvGrpSpPr/>
          <p:nvPr/>
        </p:nvGrpSpPr>
        <p:grpSpPr>
          <a:xfrm>
            <a:off x="5960478" y="917076"/>
            <a:ext cx="1476207" cy="493198"/>
            <a:chOff x="3208387" y="738548"/>
            <a:chExt cx="1968275" cy="657597"/>
          </a:xfrm>
        </p:grpSpPr>
        <p:sp>
          <p:nvSpPr>
            <p:cNvPr id="296" name="TextBox 23"/>
            <p:cNvSpPr txBox="1"/>
            <p:nvPr/>
          </p:nvSpPr>
          <p:spPr bwMode="auto">
            <a:xfrm>
              <a:off x="3764572" y="1047330"/>
              <a:ext cx="545887" cy="34881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0,1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" name="TextBox 23"/>
            <p:cNvSpPr txBox="1"/>
            <p:nvPr/>
          </p:nvSpPr>
          <p:spPr bwMode="auto">
            <a:xfrm>
              <a:off x="4220036" y="1044438"/>
              <a:ext cx="524952" cy="348815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" name="TextBox 10"/>
            <p:cNvSpPr txBox="1"/>
            <p:nvPr/>
          </p:nvSpPr>
          <p:spPr bwMode="auto">
            <a:xfrm>
              <a:off x="3208387" y="738548"/>
              <a:ext cx="1968275" cy="328295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Лодейнопольский  р-н</a:t>
              </a:r>
            </a:p>
          </p:txBody>
        </p:sp>
      </p:grpSp>
      <p:sp>
        <p:nvSpPr>
          <p:cNvPr id="24" name="Полилиния 23"/>
          <p:cNvSpPr/>
          <p:nvPr/>
        </p:nvSpPr>
        <p:spPr>
          <a:xfrm>
            <a:off x="2862943" y="2090057"/>
            <a:ext cx="816430" cy="827315"/>
          </a:xfrm>
          <a:custGeom>
            <a:avLst/>
            <a:gdLst>
              <a:gd name="connsiteX0" fmla="*/ 0 w 1088573"/>
              <a:gd name="connsiteY0" fmla="*/ 0 h 1103086"/>
              <a:gd name="connsiteX1" fmla="*/ 0 w 1088573"/>
              <a:gd name="connsiteY1" fmla="*/ 0 h 1103086"/>
              <a:gd name="connsiteX2" fmla="*/ 377372 w 1088573"/>
              <a:gd name="connsiteY2" fmla="*/ 101600 h 1103086"/>
              <a:gd name="connsiteX3" fmla="*/ 435429 w 1088573"/>
              <a:gd name="connsiteY3" fmla="*/ 130628 h 1103086"/>
              <a:gd name="connsiteX4" fmla="*/ 478972 w 1088573"/>
              <a:gd name="connsiteY4" fmla="*/ 174171 h 1103086"/>
              <a:gd name="connsiteX5" fmla="*/ 522514 w 1088573"/>
              <a:gd name="connsiteY5" fmla="*/ 203200 h 1103086"/>
              <a:gd name="connsiteX6" fmla="*/ 580572 w 1088573"/>
              <a:gd name="connsiteY6" fmla="*/ 261257 h 1103086"/>
              <a:gd name="connsiteX7" fmla="*/ 696686 w 1088573"/>
              <a:gd name="connsiteY7" fmla="*/ 290286 h 1103086"/>
              <a:gd name="connsiteX8" fmla="*/ 783772 w 1088573"/>
              <a:gd name="connsiteY8" fmla="*/ 333828 h 1103086"/>
              <a:gd name="connsiteX9" fmla="*/ 899886 w 1088573"/>
              <a:gd name="connsiteY9" fmla="*/ 420914 h 1103086"/>
              <a:gd name="connsiteX10" fmla="*/ 957943 w 1088573"/>
              <a:gd name="connsiteY10" fmla="*/ 508000 h 1103086"/>
              <a:gd name="connsiteX11" fmla="*/ 986972 w 1088573"/>
              <a:gd name="connsiteY11" fmla="*/ 551543 h 1103086"/>
              <a:gd name="connsiteX12" fmla="*/ 1016000 w 1088573"/>
              <a:gd name="connsiteY12" fmla="*/ 653143 h 1103086"/>
              <a:gd name="connsiteX13" fmla="*/ 1045029 w 1088573"/>
              <a:gd name="connsiteY13" fmla="*/ 696686 h 1103086"/>
              <a:gd name="connsiteX14" fmla="*/ 1074057 w 1088573"/>
              <a:gd name="connsiteY14" fmla="*/ 783771 h 1103086"/>
              <a:gd name="connsiteX15" fmla="*/ 1088572 w 1088573"/>
              <a:gd name="connsiteY15" fmla="*/ 1103086 h 1103086"/>
              <a:gd name="connsiteX16" fmla="*/ 1088572 w 1088573"/>
              <a:gd name="connsiteY16" fmla="*/ 1103086 h 1103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88573" h="1103086">
                <a:moveTo>
                  <a:pt x="0" y="0"/>
                </a:moveTo>
                <a:lnTo>
                  <a:pt x="0" y="0"/>
                </a:lnTo>
                <a:cubicBezTo>
                  <a:pt x="125791" y="33867"/>
                  <a:pt x="252596" y="64167"/>
                  <a:pt x="377372" y="101600"/>
                </a:cubicBezTo>
                <a:cubicBezTo>
                  <a:pt x="398096" y="107817"/>
                  <a:pt x="417823" y="118052"/>
                  <a:pt x="435429" y="130628"/>
                </a:cubicBezTo>
                <a:cubicBezTo>
                  <a:pt x="452132" y="142559"/>
                  <a:pt x="463203" y="161030"/>
                  <a:pt x="478972" y="174171"/>
                </a:cubicBezTo>
                <a:cubicBezTo>
                  <a:pt x="492373" y="185338"/>
                  <a:pt x="509270" y="191848"/>
                  <a:pt x="522514" y="203200"/>
                </a:cubicBezTo>
                <a:cubicBezTo>
                  <a:pt x="543294" y="221011"/>
                  <a:pt x="556093" y="249017"/>
                  <a:pt x="580572" y="261257"/>
                </a:cubicBezTo>
                <a:cubicBezTo>
                  <a:pt x="616256" y="279099"/>
                  <a:pt x="696686" y="290286"/>
                  <a:pt x="696686" y="290286"/>
                </a:cubicBezTo>
                <a:cubicBezTo>
                  <a:pt x="821488" y="373485"/>
                  <a:pt x="663576" y="273729"/>
                  <a:pt x="783772" y="333828"/>
                </a:cubicBezTo>
                <a:cubicBezTo>
                  <a:pt x="809474" y="346679"/>
                  <a:pt x="891152" y="411209"/>
                  <a:pt x="899886" y="420914"/>
                </a:cubicBezTo>
                <a:cubicBezTo>
                  <a:pt x="923225" y="446846"/>
                  <a:pt x="938591" y="478971"/>
                  <a:pt x="957943" y="508000"/>
                </a:cubicBezTo>
                <a:lnTo>
                  <a:pt x="986972" y="551543"/>
                </a:lnTo>
                <a:cubicBezTo>
                  <a:pt x="996648" y="585410"/>
                  <a:pt x="1002919" y="620440"/>
                  <a:pt x="1016000" y="653143"/>
                </a:cubicBezTo>
                <a:cubicBezTo>
                  <a:pt x="1022479" y="669339"/>
                  <a:pt x="1037944" y="680745"/>
                  <a:pt x="1045029" y="696686"/>
                </a:cubicBezTo>
                <a:cubicBezTo>
                  <a:pt x="1057456" y="724647"/>
                  <a:pt x="1074057" y="783771"/>
                  <a:pt x="1074057" y="783771"/>
                </a:cubicBezTo>
                <a:cubicBezTo>
                  <a:pt x="1089055" y="1083721"/>
                  <a:pt x="1088572" y="977174"/>
                  <a:pt x="1088572" y="1103086"/>
                </a:cubicBezTo>
                <a:lnTo>
                  <a:pt x="1088572" y="1103086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3004458" y="2721429"/>
            <a:ext cx="500855" cy="489907"/>
          </a:xfrm>
          <a:custGeom>
            <a:avLst/>
            <a:gdLst>
              <a:gd name="connsiteX0" fmla="*/ 0 w 667807"/>
              <a:gd name="connsiteY0" fmla="*/ 0 h 653209"/>
              <a:gd name="connsiteX1" fmla="*/ 0 w 667807"/>
              <a:gd name="connsiteY1" fmla="*/ 0 h 653209"/>
              <a:gd name="connsiteX2" fmla="*/ 246743 w 667807"/>
              <a:gd name="connsiteY2" fmla="*/ 246743 h 653209"/>
              <a:gd name="connsiteX3" fmla="*/ 333828 w 667807"/>
              <a:gd name="connsiteY3" fmla="*/ 319315 h 653209"/>
              <a:gd name="connsiteX4" fmla="*/ 406400 w 667807"/>
              <a:gd name="connsiteY4" fmla="*/ 420915 h 653209"/>
              <a:gd name="connsiteX5" fmla="*/ 435428 w 667807"/>
              <a:gd name="connsiteY5" fmla="*/ 478972 h 653209"/>
              <a:gd name="connsiteX6" fmla="*/ 551543 w 667807"/>
              <a:gd name="connsiteY6" fmla="*/ 609600 h 653209"/>
              <a:gd name="connsiteX7" fmla="*/ 595086 w 667807"/>
              <a:gd name="connsiteY7" fmla="*/ 638629 h 653209"/>
              <a:gd name="connsiteX8" fmla="*/ 638628 w 667807"/>
              <a:gd name="connsiteY8" fmla="*/ 653143 h 653209"/>
              <a:gd name="connsiteX9" fmla="*/ 638628 w 667807"/>
              <a:gd name="connsiteY9" fmla="*/ 580572 h 653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67807" h="653209">
                <a:moveTo>
                  <a:pt x="0" y="0"/>
                </a:moveTo>
                <a:lnTo>
                  <a:pt x="0" y="0"/>
                </a:lnTo>
                <a:cubicBezTo>
                  <a:pt x="82248" y="82248"/>
                  <a:pt x="162414" y="166631"/>
                  <a:pt x="246743" y="246743"/>
                </a:cubicBezTo>
                <a:cubicBezTo>
                  <a:pt x="350110" y="344942"/>
                  <a:pt x="227653" y="195444"/>
                  <a:pt x="333828" y="319315"/>
                </a:cubicBezTo>
                <a:cubicBezTo>
                  <a:pt x="347178" y="334890"/>
                  <a:pt x="393273" y="397942"/>
                  <a:pt x="406400" y="420915"/>
                </a:cubicBezTo>
                <a:cubicBezTo>
                  <a:pt x="417135" y="439701"/>
                  <a:pt x="424693" y="460186"/>
                  <a:pt x="435428" y="478972"/>
                </a:cubicBezTo>
                <a:cubicBezTo>
                  <a:pt x="462276" y="525956"/>
                  <a:pt x="510846" y="582469"/>
                  <a:pt x="551543" y="609600"/>
                </a:cubicBezTo>
                <a:cubicBezTo>
                  <a:pt x="566057" y="619276"/>
                  <a:pt x="578753" y="632504"/>
                  <a:pt x="595086" y="638629"/>
                </a:cubicBezTo>
                <a:cubicBezTo>
                  <a:pt x="638850" y="655041"/>
                  <a:pt x="707347" y="653143"/>
                  <a:pt x="638628" y="653143"/>
                </a:cubicBezTo>
                <a:lnTo>
                  <a:pt x="638628" y="580572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1771650" y="3744234"/>
            <a:ext cx="114300" cy="706322"/>
          </a:xfrm>
          <a:custGeom>
            <a:avLst/>
            <a:gdLst>
              <a:gd name="connsiteX0" fmla="*/ 85725 w 152400"/>
              <a:gd name="connsiteY0" fmla="*/ 0 h 933450"/>
              <a:gd name="connsiteX1" fmla="*/ 85725 w 152400"/>
              <a:gd name="connsiteY1" fmla="*/ 0 h 933450"/>
              <a:gd name="connsiteX2" fmla="*/ 114300 w 152400"/>
              <a:gd name="connsiteY2" fmla="*/ 133350 h 933450"/>
              <a:gd name="connsiteX3" fmla="*/ 123825 w 152400"/>
              <a:gd name="connsiteY3" fmla="*/ 171450 h 933450"/>
              <a:gd name="connsiteX4" fmla="*/ 152400 w 152400"/>
              <a:gd name="connsiteY4" fmla="*/ 609600 h 933450"/>
              <a:gd name="connsiteX5" fmla="*/ 133350 w 152400"/>
              <a:gd name="connsiteY5" fmla="*/ 847725 h 933450"/>
              <a:gd name="connsiteX6" fmla="*/ 123825 w 152400"/>
              <a:gd name="connsiteY6" fmla="*/ 895350 h 933450"/>
              <a:gd name="connsiteX7" fmla="*/ 95250 w 152400"/>
              <a:gd name="connsiteY7" fmla="*/ 904875 h 933450"/>
              <a:gd name="connsiteX8" fmla="*/ 9525 w 152400"/>
              <a:gd name="connsiteY8" fmla="*/ 923925 h 933450"/>
              <a:gd name="connsiteX9" fmla="*/ 0 w 152400"/>
              <a:gd name="connsiteY9" fmla="*/ 933450 h 933450"/>
              <a:gd name="connsiteX10" fmla="*/ 9525 w 152400"/>
              <a:gd name="connsiteY10" fmla="*/ 933450 h 933450"/>
              <a:gd name="connsiteX0" fmla="*/ 85725 w 152400"/>
              <a:gd name="connsiteY0" fmla="*/ 8313 h 941763"/>
              <a:gd name="connsiteX1" fmla="*/ 2598 w 152400"/>
              <a:gd name="connsiteY1" fmla="*/ 0 h 941763"/>
              <a:gd name="connsiteX2" fmla="*/ 114300 w 152400"/>
              <a:gd name="connsiteY2" fmla="*/ 141663 h 941763"/>
              <a:gd name="connsiteX3" fmla="*/ 123825 w 152400"/>
              <a:gd name="connsiteY3" fmla="*/ 179763 h 941763"/>
              <a:gd name="connsiteX4" fmla="*/ 152400 w 152400"/>
              <a:gd name="connsiteY4" fmla="*/ 617913 h 941763"/>
              <a:gd name="connsiteX5" fmla="*/ 133350 w 152400"/>
              <a:gd name="connsiteY5" fmla="*/ 856038 h 941763"/>
              <a:gd name="connsiteX6" fmla="*/ 123825 w 152400"/>
              <a:gd name="connsiteY6" fmla="*/ 903663 h 941763"/>
              <a:gd name="connsiteX7" fmla="*/ 95250 w 152400"/>
              <a:gd name="connsiteY7" fmla="*/ 913188 h 941763"/>
              <a:gd name="connsiteX8" fmla="*/ 9525 w 152400"/>
              <a:gd name="connsiteY8" fmla="*/ 932238 h 941763"/>
              <a:gd name="connsiteX9" fmla="*/ 0 w 152400"/>
              <a:gd name="connsiteY9" fmla="*/ 941763 h 941763"/>
              <a:gd name="connsiteX10" fmla="*/ 9525 w 152400"/>
              <a:gd name="connsiteY10" fmla="*/ 941763 h 94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2400" h="941763">
                <a:moveTo>
                  <a:pt x="85725" y="8313"/>
                </a:moveTo>
                <a:lnTo>
                  <a:pt x="2598" y="0"/>
                </a:lnTo>
                <a:cubicBezTo>
                  <a:pt x="12123" y="44450"/>
                  <a:pt x="94096" y="111703"/>
                  <a:pt x="114300" y="141663"/>
                </a:cubicBezTo>
                <a:cubicBezTo>
                  <a:pt x="134504" y="171623"/>
                  <a:pt x="122781" y="166714"/>
                  <a:pt x="123825" y="179763"/>
                </a:cubicBezTo>
                <a:cubicBezTo>
                  <a:pt x="135497" y="325657"/>
                  <a:pt x="142875" y="471863"/>
                  <a:pt x="152400" y="617913"/>
                </a:cubicBezTo>
                <a:cubicBezTo>
                  <a:pt x="145373" y="744397"/>
                  <a:pt x="149501" y="759130"/>
                  <a:pt x="133350" y="856038"/>
                </a:cubicBezTo>
                <a:cubicBezTo>
                  <a:pt x="130688" y="872007"/>
                  <a:pt x="132805" y="890193"/>
                  <a:pt x="123825" y="903663"/>
                </a:cubicBezTo>
                <a:cubicBezTo>
                  <a:pt x="118256" y="912017"/>
                  <a:pt x="105051" y="911010"/>
                  <a:pt x="95250" y="913188"/>
                </a:cubicBezTo>
                <a:cubicBezTo>
                  <a:pt x="68910" y="919041"/>
                  <a:pt x="35256" y="919373"/>
                  <a:pt x="9525" y="932238"/>
                </a:cubicBezTo>
                <a:cubicBezTo>
                  <a:pt x="5509" y="934246"/>
                  <a:pt x="3175" y="938588"/>
                  <a:pt x="0" y="941763"/>
                </a:cubicBezTo>
                <a:lnTo>
                  <a:pt x="9525" y="941763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grpSp>
        <p:nvGrpSpPr>
          <p:cNvPr id="263" name="Группа 262"/>
          <p:cNvGrpSpPr/>
          <p:nvPr/>
        </p:nvGrpSpPr>
        <p:grpSpPr>
          <a:xfrm>
            <a:off x="468709" y="3491610"/>
            <a:ext cx="1396937" cy="481173"/>
            <a:chOff x="3126424" y="774702"/>
            <a:chExt cx="1862582" cy="641565"/>
          </a:xfrm>
        </p:grpSpPr>
        <p:sp>
          <p:nvSpPr>
            <p:cNvPr id="264" name="TextBox 23"/>
            <p:cNvSpPr txBox="1"/>
            <p:nvPr/>
          </p:nvSpPr>
          <p:spPr bwMode="auto">
            <a:xfrm>
              <a:off x="3893844" y="1063593"/>
              <a:ext cx="422209" cy="34881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5" name="TextBox 23"/>
            <p:cNvSpPr txBox="1"/>
            <p:nvPr/>
          </p:nvSpPr>
          <p:spPr bwMode="auto">
            <a:xfrm>
              <a:off x="4216345" y="1067454"/>
              <a:ext cx="548705" cy="348813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6" name="TextBox 10"/>
            <p:cNvSpPr txBox="1"/>
            <p:nvPr/>
          </p:nvSpPr>
          <p:spPr bwMode="auto">
            <a:xfrm>
              <a:off x="3126424" y="774702"/>
              <a:ext cx="1862582" cy="328295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Сланцевский   р-н</a:t>
              </a:r>
            </a:p>
          </p:txBody>
        </p:sp>
      </p:grpSp>
      <p:sp>
        <p:nvSpPr>
          <p:cNvPr id="198" name="Прямоугольник 197"/>
          <p:cNvSpPr/>
          <p:nvPr/>
        </p:nvSpPr>
        <p:spPr bwMode="auto">
          <a:xfrm>
            <a:off x="1948102" y="3596070"/>
            <a:ext cx="797642" cy="161913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12918/51675</a:t>
            </a:r>
          </a:p>
        </p:txBody>
      </p:sp>
      <p:grpSp>
        <p:nvGrpSpPr>
          <p:cNvPr id="271" name="Группа 270"/>
          <p:cNvGrpSpPr/>
          <p:nvPr/>
        </p:nvGrpSpPr>
        <p:grpSpPr>
          <a:xfrm>
            <a:off x="2704724" y="2850334"/>
            <a:ext cx="1350579" cy="457007"/>
            <a:chOff x="3659900" y="824369"/>
            <a:chExt cx="1800772" cy="609341"/>
          </a:xfrm>
        </p:grpSpPr>
        <p:sp>
          <p:nvSpPr>
            <p:cNvPr id="272" name="TextBox 23"/>
            <p:cNvSpPr txBox="1"/>
            <p:nvPr/>
          </p:nvSpPr>
          <p:spPr bwMode="auto">
            <a:xfrm>
              <a:off x="3896835" y="1080374"/>
              <a:ext cx="422209" cy="34881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4" name="TextBox 10"/>
            <p:cNvSpPr txBox="1"/>
            <p:nvPr/>
          </p:nvSpPr>
          <p:spPr bwMode="auto">
            <a:xfrm>
              <a:off x="3659900" y="824369"/>
              <a:ext cx="1800772" cy="328294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Гатчинский  р-н</a:t>
              </a:r>
            </a:p>
          </p:txBody>
        </p:sp>
        <p:sp>
          <p:nvSpPr>
            <p:cNvPr id="273" name="TextBox 23"/>
            <p:cNvSpPr txBox="1"/>
            <p:nvPr/>
          </p:nvSpPr>
          <p:spPr bwMode="auto">
            <a:xfrm>
              <a:off x="4193055" y="1084898"/>
              <a:ext cx="572051" cy="348812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2" name="Скругленный прямоугольник 211"/>
          <p:cNvSpPr/>
          <p:nvPr/>
        </p:nvSpPr>
        <p:spPr>
          <a:xfrm>
            <a:off x="2681111" y="3243584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</a:t>
            </a:r>
          </a:p>
        </p:txBody>
      </p:sp>
      <p:sp>
        <p:nvSpPr>
          <p:cNvPr id="133" name="Прямоугольник 132"/>
          <p:cNvSpPr/>
          <p:nvPr/>
        </p:nvSpPr>
        <p:spPr bwMode="auto">
          <a:xfrm>
            <a:off x="2474054" y="4162496"/>
            <a:ext cx="583132" cy="1442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1260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240</a:t>
            </a:r>
          </a:p>
        </p:txBody>
      </p:sp>
      <p:sp>
        <p:nvSpPr>
          <p:cNvPr id="156" name="Прямоугольник 155"/>
          <p:cNvSpPr/>
          <p:nvPr/>
        </p:nvSpPr>
        <p:spPr bwMode="auto">
          <a:xfrm>
            <a:off x="2251507" y="4320943"/>
            <a:ext cx="788252" cy="135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18219/72879</a:t>
            </a:r>
          </a:p>
        </p:txBody>
      </p:sp>
      <p:sp>
        <p:nvSpPr>
          <p:cNvPr id="214" name="Скругленный прямоугольник 213"/>
          <p:cNvSpPr/>
          <p:nvPr/>
        </p:nvSpPr>
        <p:spPr>
          <a:xfrm>
            <a:off x="2176942" y="4161780"/>
            <a:ext cx="286941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grpSp>
        <p:nvGrpSpPr>
          <p:cNvPr id="275" name="Группа 274"/>
          <p:cNvGrpSpPr/>
          <p:nvPr/>
        </p:nvGrpSpPr>
        <p:grpSpPr>
          <a:xfrm>
            <a:off x="1913505" y="3838013"/>
            <a:ext cx="1391789" cy="382596"/>
            <a:chOff x="3288155" y="917545"/>
            <a:chExt cx="1855718" cy="510128"/>
          </a:xfrm>
        </p:grpSpPr>
        <p:sp>
          <p:nvSpPr>
            <p:cNvPr id="276" name="TextBox 23"/>
            <p:cNvSpPr txBox="1"/>
            <p:nvPr/>
          </p:nvSpPr>
          <p:spPr bwMode="auto">
            <a:xfrm>
              <a:off x="3891687" y="1075118"/>
              <a:ext cx="422209" cy="34881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7" name="TextBox 23"/>
            <p:cNvSpPr txBox="1"/>
            <p:nvPr/>
          </p:nvSpPr>
          <p:spPr bwMode="auto">
            <a:xfrm>
              <a:off x="4236087" y="1078860"/>
              <a:ext cx="541544" cy="348813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8" name="TextBox 10"/>
            <p:cNvSpPr txBox="1"/>
            <p:nvPr/>
          </p:nvSpPr>
          <p:spPr bwMode="auto">
            <a:xfrm>
              <a:off x="3288155" y="917545"/>
              <a:ext cx="1855718" cy="328295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Лужский  р-н</a:t>
              </a:r>
            </a:p>
          </p:txBody>
        </p:sp>
      </p:grpSp>
      <p:sp>
        <p:nvSpPr>
          <p:cNvPr id="199" name="Прямоугольник 198"/>
          <p:cNvSpPr/>
          <p:nvPr/>
        </p:nvSpPr>
        <p:spPr bwMode="auto">
          <a:xfrm>
            <a:off x="2725584" y="3406303"/>
            <a:ext cx="831802" cy="17061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61063/24425</a:t>
            </a:r>
          </a:p>
        </p:txBody>
      </p:sp>
      <p:grpSp>
        <p:nvGrpSpPr>
          <p:cNvPr id="185" name="Группа 184"/>
          <p:cNvGrpSpPr/>
          <p:nvPr/>
        </p:nvGrpSpPr>
        <p:grpSpPr>
          <a:xfrm>
            <a:off x="2987998" y="1591380"/>
            <a:ext cx="1376172" cy="430194"/>
            <a:chOff x="3355307" y="848852"/>
            <a:chExt cx="1834896" cy="573590"/>
          </a:xfrm>
        </p:grpSpPr>
        <p:sp>
          <p:nvSpPr>
            <p:cNvPr id="186" name="TextBox 23"/>
            <p:cNvSpPr txBox="1"/>
            <p:nvPr/>
          </p:nvSpPr>
          <p:spPr bwMode="auto">
            <a:xfrm>
              <a:off x="3807055" y="1065195"/>
              <a:ext cx="535183" cy="34881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0" name="TextBox 23"/>
            <p:cNvSpPr txBox="1"/>
            <p:nvPr/>
          </p:nvSpPr>
          <p:spPr bwMode="auto">
            <a:xfrm>
              <a:off x="4237333" y="1073630"/>
              <a:ext cx="479099" cy="348812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/>
                <a:t>15</a:t>
              </a:r>
              <a:endParaRPr lang="ru-RU" sz="1100" dirty="0"/>
            </a:p>
          </p:txBody>
        </p:sp>
        <p:sp>
          <p:nvSpPr>
            <p:cNvPr id="191" name="TextBox 10"/>
            <p:cNvSpPr txBox="1"/>
            <p:nvPr/>
          </p:nvSpPr>
          <p:spPr bwMode="auto">
            <a:xfrm>
              <a:off x="3355307" y="848852"/>
              <a:ext cx="1834896" cy="328294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Всеволожский  р-н</a:t>
              </a:r>
            </a:p>
          </p:txBody>
        </p:sp>
      </p:grpSp>
      <p:sp>
        <p:nvSpPr>
          <p:cNvPr id="194" name="Rectangle 93"/>
          <p:cNvSpPr>
            <a:spLocks noChangeArrowheads="1"/>
          </p:cNvSpPr>
          <p:nvPr/>
        </p:nvSpPr>
        <p:spPr bwMode="auto">
          <a:xfrm>
            <a:off x="7194470" y="3441734"/>
            <a:ext cx="1931005" cy="166799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ru-RU" altLang="ru-RU" sz="7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Text Box 97"/>
          <p:cNvSpPr txBox="1">
            <a:spLocks noChangeArrowheads="1"/>
          </p:cNvSpPr>
          <p:nvPr/>
        </p:nvSpPr>
        <p:spPr bwMode="auto">
          <a:xfrm>
            <a:off x="7628563" y="3692382"/>
            <a:ext cx="1688840" cy="236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7985" tIns="63994" rIns="127985" bIns="63994">
            <a:spAutoFit/>
          </a:bodyPr>
          <a:lstStyle>
            <a:lvl1pPr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ru-RU" altLang="ru-RU" sz="700" b="0" dirty="0">
                <a:solidFill>
                  <a:srgbClr val="000000"/>
                </a:solidFill>
                <a:cs typeface="Arial" panose="020B0604020202020204" pitchFamily="34" charset="0"/>
              </a:rPr>
              <a:t> - прогноз нарушения ЛЭП</a:t>
            </a:r>
          </a:p>
        </p:txBody>
      </p:sp>
      <p:sp>
        <p:nvSpPr>
          <p:cNvPr id="196" name="Text Box 97"/>
          <p:cNvSpPr txBox="1">
            <a:spLocks noChangeArrowheads="1"/>
          </p:cNvSpPr>
          <p:nvPr/>
        </p:nvSpPr>
        <p:spPr bwMode="auto">
          <a:xfrm>
            <a:off x="7523786" y="3450104"/>
            <a:ext cx="1479315" cy="236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7985" tIns="63994" rIns="127985" bIns="63994">
            <a:spAutoFit/>
          </a:bodyPr>
          <a:lstStyle>
            <a:lvl1pPr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ru-RU" altLang="ru-RU" sz="700" i="1" dirty="0">
                <a:solidFill>
                  <a:srgbClr val="000000"/>
                </a:solidFill>
                <a:cs typeface="Arial" panose="020B0604020202020204" pitchFamily="34" charset="0"/>
              </a:rPr>
              <a:t>Условные обозначения</a:t>
            </a:r>
          </a:p>
        </p:txBody>
      </p:sp>
      <p:sp>
        <p:nvSpPr>
          <p:cNvPr id="225" name="TextBox 10"/>
          <p:cNvSpPr txBox="1"/>
          <p:nvPr/>
        </p:nvSpPr>
        <p:spPr>
          <a:xfrm>
            <a:off x="7244749" y="4853156"/>
            <a:ext cx="846629" cy="176972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square" lIns="68580" tIns="34290" rIns="68580" bIns="34290" rtlCol="0">
            <a:spAutoFit/>
          </a:bodyPr>
          <a:lstStyle>
            <a:defPPr>
              <a:defRPr lang="ru-RU"/>
            </a:defPPr>
            <a:lvl1pPr algn="ctr">
              <a:defRPr sz="7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l">
              <a:defRPr/>
            </a:pPr>
            <a:r>
              <a:rPr lang="ru-RU" dirty="0">
                <a:solidFill>
                  <a:prstClr val="black"/>
                </a:solidFill>
              </a:rPr>
              <a:t>Тымовский</a:t>
            </a:r>
          </a:p>
        </p:txBody>
      </p:sp>
      <p:sp>
        <p:nvSpPr>
          <p:cNvPr id="226" name="Полилиния 225"/>
          <p:cNvSpPr/>
          <p:nvPr/>
        </p:nvSpPr>
        <p:spPr>
          <a:xfrm>
            <a:off x="7336116" y="3681020"/>
            <a:ext cx="299204" cy="259208"/>
          </a:xfrm>
          <a:custGeom>
            <a:avLst/>
            <a:gdLst>
              <a:gd name="connsiteX0" fmla="*/ 42863 w 324905"/>
              <a:gd name="connsiteY0" fmla="*/ 28575 h 204788"/>
              <a:gd name="connsiteX1" fmla="*/ 47625 w 324905"/>
              <a:gd name="connsiteY1" fmla="*/ 4763 h 204788"/>
              <a:gd name="connsiteX2" fmla="*/ 61913 w 324905"/>
              <a:gd name="connsiteY2" fmla="*/ 0 h 204788"/>
              <a:gd name="connsiteX3" fmla="*/ 95250 w 324905"/>
              <a:gd name="connsiteY3" fmla="*/ 4763 h 204788"/>
              <a:gd name="connsiteX4" fmla="*/ 200025 w 324905"/>
              <a:gd name="connsiteY4" fmla="*/ 9525 h 204788"/>
              <a:gd name="connsiteX5" fmla="*/ 252413 w 324905"/>
              <a:gd name="connsiteY5" fmla="*/ 14288 h 204788"/>
              <a:gd name="connsiteX6" fmla="*/ 280988 w 324905"/>
              <a:gd name="connsiteY6" fmla="*/ 23813 h 204788"/>
              <a:gd name="connsiteX7" fmla="*/ 285750 w 324905"/>
              <a:gd name="connsiteY7" fmla="*/ 52388 h 204788"/>
              <a:gd name="connsiteX8" fmla="*/ 300038 w 324905"/>
              <a:gd name="connsiteY8" fmla="*/ 57150 h 204788"/>
              <a:gd name="connsiteX9" fmla="*/ 314325 w 324905"/>
              <a:gd name="connsiteY9" fmla="*/ 66675 h 204788"/>
              <a:gd name="connsiteX10" fmla="*/ 323850 w 324905"/>
              <a:gd name="connsiteY10" fmla="*/ 80963 h 204788"/>
              <a:gd name="connsiteX11" fmla="*/ 319088 w 324905"/>
              <a:gd name="connsiteY11" fmla="*/ 180975 h 204788"/>
              <a:gd name="connsiteX12" fmla="*/ 300038 w 324905"/>
              <a:gd name="connsiteY12" fmla="*/ 185738 h 204788"/>
              <a:gd name="connsiteX13" fmla="*/ 228600 w 324905"/>
              <a:gd name="connsiteY13" fmla="*/ 190500 h 204788"/>
              <a:gd name="connsiteX14" fmla="*/ 209550 w 324905"/>
              <a:gd name="connsiteY14" fmla="*/ 195263 h 204788"/>
              <a:gd name="connsiteX15" fmla="*/ 185738 w 324905"/>
              <a:gd name="connsiteY15" fmla="*/ 200025 h 204788"/>
              <a:gd name="connsiteX16" fmla="*/ 171450 w 324905"/>
              <a:gd name="connsiteY16" fmla="*/ 204788 h 204788"/>
              <a:gd name="connsiteX17" fmla="*/ 152400 w 324905"/>
              <a:gd name="connsiteY17" fmla="*/ 190500 h 204788"/>
              <a:gd name="connsiteX18" fmla="*/ 138113 w 324905"/>
              <a:gd name="connsiteY18" fmla="*/ 180975 h 204788"/>
              <a:gd name="connsiteX19" fmla="*/ 123825 w 324905"/>
              <a:gd name="connsiteY19" fmla="*/ 166688 h 204788"/>
              <a:gd name="connsiteX20" fmla="*/ 95250 w 324905"/>
              <a:gd name="connsiteY20" fmla="*/ 152400 h 204788"/>
              <a:gd name="connsiteX21" fmla="*/ 42863 w 324905"/>
              <a:gd name="connsiteY21" fmla="*/ 147638 h 204788"/>
              <a:gd name="connsiteX22" fmla="*/ 14288 w 324905"/>
              <a:gd name="connsiteY22" fmla="*/ 133350 h 204788"/>
              <a:gd name="connsiteX23" fmla="*/ 4763 w 324905"/>
              <a:gd name="connsiteY23" fmla="*/ 119063 h 204788"/>
              <a:gd name="connsiteX24" fmla="*/ 0 w 324905"/>
              <a:gd name="connsiteY24" fmla="*/ 104775 h 204788"/>
              <a:gd name="connsiteX25" fmla="*/ 19050 w 324905"/>
              <a:gd name="connsiteY25" fmla="*/ 42863 h 204788"/>
              <a:gd name="connsiteX26" fmla="*/ 42863 w 324905"/>
              <a:gd name="connsiteY26" fmla="*/ 28575 h 204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24905" h="204788">
                <a:moveTo>
                  <a:pt x="42863" y="28575"/>
                </a:moveTo>
                <a:cubicBezTo>
                  <a:pt x="44450" y="20638"/>
                  <a:pt x="43135" y="11498"/>
                  <a:pt x="47625" y="4763"/>
                </a:cubicBezTo>
                <a:cubicBezTo>
                  <a:pt x="50410" y="586"/>
                  <a:pt x="56893" y="0"/>
                  <a:pt x="61913" y="0"/>
                </a:cubicBezTo>
                <a:cubicBezTo>
                  <a:pt x="73138" y="0"/>
                  <a:pt x="84138" y="3175"/>
                  <a:pt x="95250" y="4763"/>
                </a:cubicBezTo>
                <a:cubicBezTo>
                  <a:pt x="147969" y="22336"/>
                  <a:pt x="113804" y="14914"/>
                  <a:pt x="200025" y="9525"/>
                </a:cubicBezTo>
                <a:cubicBezTo>
                  <a:pt x="217488" y="11113"/>
                  <a:pt x="235145" y="11241"/>
                  <a:pt x="252413" y="14288"/>
                </a:cubicBezTo>
                <a:cubicBezTo>
                  <a:pt x="262300" y="16033"/>
                  <a:pt x="280988" y="23813"/>
                  <a:pt x="280988" y="23813"/>
                </a:cubicBezTo>
                <a:cubicBezTo>
                  <a:pt x="282575" y="33338"/>
                  <a:pt x="280959" y="44004"/>
                  <a:pt x="285750" y="52388"/>
                </a:cubicBezTo>
                <a:cubicBezTo>
                  <a:pt x="288241" y="56747"/>
                  <a:pt x="295548" y="54905"/>
                  <a:pt x="300038" y="57150"/>
                </a:cubicBezTo>
                <a:cubicBezTo>
                  <a:pt x="305157" y="59710"/>
                  <a:pt x="309563" y="63500"/>
                  <a:pt x="314325" y="66675"/>
                </a:cubicBezTo>
                <a:cubicBezTo>
                  <a:pt x="317500" y="71438"/>
                  <a:pt x="323612" y="75244"/>
                  <a:pt x="323850" y="80963"/>
                </a:cubicBezTo>
                <a:cubicBezTo>
                  <a:pt x="325240" y="114309"/>
                  <a:pt x="326484" y="148430"/>
                  <a:pt x="319088" y="180975"/>
                </a:cubicBezTo>
                <a:cubicBezTo>
                  <a:pt x="317637" y="187358"/>
                  <a:pt x="306548" y="185053"/>
                  <a:pt x="300038" y="185738"/>
                </a:cubicBezTo>
                <a:cubicBezTo>
                  <a:pt x="276304" y="188236"/>
                  <a:pt x="252413" y="188913"/>
                  <a:pt x="228600" y="190500"/>
                </a:cubicBezTo>
                <a:cubicBezTo>
                  <a:pt x="222250" y="192088"/>
                  <a:pt x="215940" y="193843"/>
                  <a:pt x="209550" y="195263"/>
                </a:cubicBezTo>
                <a:cubicBezTo>
                  <a:pt x="201648" y="197019"/>
                  <a:pt x="193591" y="198062"/>
                  <a:pt x="185738" y="200025"/>
                </a:cubicBezTo>
                <a:cubicBezTo>
                  <a:pt x="180868" y="201243"/>
                  <a:pt x="176213" y="203200"/>
                  <a:pt x="171450" y="204788"/>
                </a:cubicBezTo>
                <a:cubicBezTo>
                  <a:pt x="165100" y="200025"/>
                  <a:pt x="158859" y="195114"/>
                  <a:pt x="152400" y="190500"/>
                </a:cubicBezTo>
                <a:cubicBezTo>
                  <a:pt x="147743" y="187173"/>
                  <a:pt x="142510" y="184639"/>
                  <a:pt x="138113" y="180975"/>
                </a:cubicBezTo>
                <a:cubicBezTo>
                  <a:pt x="132939" y="176663"/>
                  <a:pt x="128999" y="171000"/>
                  <a:pt x="123825" y="166688"/>
                </a:cubicBezTo>
                <a:cubicBezTo>
                  <a:pt x="116019" y="160183"/>
                  <a:pt x="105619" y="153881"/>
                  <a:pt x="95250" y="152400"/>
                </a:cubicBezTo>
                <a:cubicBezTo>
                  <a:pt x="77892" y="149920"/>
                  <a:pt x="60325" y="149225"/>
                  <a:pt x="42863" y="147638"/>
                </a:cubicBezTo>
                <a:cubicBezTo>
                  <a:pt x="31242" y="143764"/>
                  <a:pt x="23520" y="142582"/>
                  <a:pt x="14288" y="133350"/>
                </a:cubicBezTo>
                <a:cubicBezTo>
                  <a:pt x="10241" y="129303"/>
                  <a:pt x="7323" y="124182"/>
                  <a:pt x="4763" y="119063"/>
                </a:cubicBezTo>
                <a:cubicBezTo>
                  <a:pt x="2518" y="114573"/>
                  <a:pt x="1588" y="109538"/>
                  <a:pt x="0" y="104775"/>
                </a:cubicBezTo>
                <a:cubicBezTo>
                  <a:pt x="5433" y="50448"/>
                  <a:pt x="-6518" y="68431"/>
                  <a:pt x="19050" y="42863"/>
                </a:cubicBezTo>
                <a:lnTo>
                  <a:pt x="42863" y="28575"/>
                </a:lnTo>
                <a:close/>
              </a:path>
            </a:pathLst>
          </a:custGeom>
          <a:solidFill>
            <a:srgbClr val="FF00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>
              <a:defRPr/>
            </a:pPr>
            <a:endParaRPr lang="ru-RU" sz="700" dirty="0">
              <a:solidFill>
                <a:prstClr val="white"/>
              </a:solidFill>
            </a:endParaRPr>
          </a:p>
        </p:txBody>
      </p:sp>
      <p:sp>
        <p:nvSpPr>
          <p:cNvPr id="227" name="Прямоугольник 226"/>
          <p:cNvSpPr/>
          <p:nvPr/>
        </p:nvSpPr>
        <p:spPr>
          <a:xfrm>
            <a:off x="7251491" y="4186183"/>
            <a:ext cx="485522" cy="17488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>
              <a:defRPr/>
            </a:pPr>
            <a:r>
              <a:rPr lang="ru-RU" sz="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321/20</a:t>
            </a:r>
          </a:p>
        </p:txBody>
      </p:sp>
      <p:sp>
        <p:nvSpPr>
          <p:cNvPr id="228" name="Text Box 97"/>
          <p:cNvSpPr txBox="1">
            <a:spLocks noChangeArrowheads="1"/>
          </p:cNvSpPr>
          <p:nvPr/>
        </p:nvSpPr>
        <p:spPr bwMode="auto">
          <a:xfrm>
            <a:off x="7745280" y="4819648"/>
            <a:ext cx="1686237" cy="236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7985" tIns="63994" rIns="127985" bIns="63994">
            <a:spAutoFit/>
          </a:bodyPr>
          <a:lstStyle>
            <a:lvl1pPr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ru-RU" altLang="ru-RU" sz="700" b="0" dirty="0">
                <a:solidFill>
                  <a:srgbClr val="000000"/>
                </a:solidFill>
                <a:cs typeface="Arial" panose="020B0604020202020204" pitchFamily="34" charset="0"/>
              </a:rPr>
              <a:t>- муниципальное образование</a:t>
            </a:r>
          </a:p>
        </p:txBody>
      </p:sp>
      <p:sp>
        <p:nvSpPr>
          <p:cNvPr id="229" name="Text Box 97"/>
          <p:cNvSpPr txBox="1">
            <a:spLocks noChangeArrowheads="1"/>
          </p:cNvSpPr>
          <p:nvPr/>
        </p:nvSpPr>
        <p:spPr bwMode="auto">
          <a:xfrm>
            <a:off x="7650024" y="3925536"/>
            <a:ext cx="1746477" cy="236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7985" tIns="63994" rIns="127985" bIns="63994">
            <a:spAutoFit/>
          </a:bodyPr>
          <a:lstStyle>
            <a:lvl1pPr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ru-RU" altLang="ru-RU" sz="700" b="0" dirty="0">
                <a:solidFill>
                  <a:srgbClr val="000000"/>
                </a:solidFill>
                <a:cs typeface="Arial" panose="020B0604020202020204" pitchFamily="34" charset="0"/>
              </a:rPr>
              <a:t> - линии электропередач 110 кВт</a:t>
            </a:r>
          </a:p>
        </p:txBody>
      </p:sp>
      <p:cxnSp>
        <p:nvCxnSpPr>
          <p:cNvPr id="230" name="Прямая соединительная линия 229"/>
          <p:cNvCxnSpPr/>
          <p:nvPr/>
        </p:nvCxnSpPr>
        <p:spPr>
          <a:xfrm>
            <a:off x="7374397" y="4045973"/>
            <a:ext cx="254165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Text Box 97"/>
          <p:cNvSpPr txBox="1">
            <a:spLocks noChangeArrowheads="1"/>
          </p:cNvSpPr>
          <p:nvPr/>
        </p:nvSpPr>
        <p:spPr bwMode="auto">
          <a:xfrm>
            <a:off x="7679213" y="4163718"/>
            <a:ext cx="1748465" cy="236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7985" tIns="63994" rIns="127985" bIns="63994">
            <a:spAutoFit/>
          </a:bodyPr>
          <a:lstStyle>
            <a:lvl1pPr defTabSz="1279525">
              <a:defRPr sz="2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279525">
              <a:defRPr sz="2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279525">
              <a:defRPr sz="2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279525">
              <a:defRPr sz="2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279525">
              <a:defRPr sz="2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u-RU" altLang="ru-RU" sz="700" kern="0" dirty="0">
                <a:solidFill>
                  <a:srgbClr val="000000"/>
                </a:solidFill>
                <a:latin typeface="Times New Roman" pitchFamily="18" charset="0"/>
              </a:rPr>
              <a:t>- </a:t>
            </a:r>
            <a:r>
              <a:rPr lang="ru-RU" altLang="ru-RU" sz="700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протяженность ЛЭП/ТП (шт.)</a:t>
            </a:r>
          </a:p>
        </p:txBody>
      </p:sp>
      <p:sp>
        <p:nvSpPr>
          <p:cNvPr id="232" name="Скругленный прямоугольник 231"/>
          <p:cNvSpPr/>
          <p:nvPr/>
        </p:nvSpPr>
        <p:spPr>
          <a:xfrm>
            <a:off x="7389841" y="4661024"/>
            <a:ext cx="212115" cy="16890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60%</a:t>
            </a:r>
          </a:p>
        </p:txBody>
      </p:sp>
      <p:sp>
        <p:nvSpPr>
          <p:cNvPr id="233" name="Text Box 97"/>
          <p:cNvSpPr txBox="1">
            <a:spLocks noChangeArrowheads="1"/>
          </p:cNvSpPr>
          <p:nvPr/>
        </p:nvSpPr>
        <p:spPr bwMode="auto">
          <a:xfrm>
            <a:off x="7734172" y="4615236"/>
            <a:ext cx="1534604" cy="296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0200" tIns="40101" rIns="80200" bIns="40101">
            <a:spAutoFit/>
          </a:bodyPr>
          <a:lstStyle>
            <a:lvl1pPr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801770">
              <a:defRPr/>
            </a:pPr>
            <a:r>
              <a:rPr lang="ru-RU" altLang="ru-RU" sz="700" b="0" dirty="0">
                <a:solidFill>
                  <a:srgbClr val="000000"/>
                </a:solidFill>
                <a:cs typeface="Arial" panose="020B0604020202020204" pitchFamily="34" charset="0"/>
              </a:rPr>
              <a:t> - износ электроэнергетических систем </a:t>
            </a:r>
          </a:p>
        </p:txBody>
      </p:sp>
      <p:sp>
        <p:nvSpPr>
          <p:cNvPr id="234" name="Прямоугольник 233"/>
          <p:cNvSpPr/>
          <p:nvPr/>
        </p:nvSpPr>
        <p:spPr>
          <a:xfrm>
            <a:off x="7251491" y="4460249"/>
            <a:ext cx="493789" cy="14837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1" tIns="34286" rIns="68571" bIns="34286" anchor="ctr"/>
          <a:lstStyle/>
          <a:p>
            <a:pPr algn="ctr"/>
            <a:r>
              <a:rPr lang="ru-RU" sz="700" kern="0" dirty="0">
                <a:solidFill>
                  <a:prstClr val="black"/>
                </a:solidFill>
                <a:cs typeface="Times New Roman" panose="02020603050405020304" pitchFamily="18" charset="0"/>
              </a:rPr>
              <a:t>159/10</a:t>
            </a:r>
          </a:p>
        </p:txBody>
      </p:sp>
      <p:sp>
        <p:nvSpPr>
          <p:cNvPr id="235" name="Text Box 97"/>
          <p:cNvSpPr txBox="1">
            <a:spLocks noChangeArrowheads="1"/>
          </p:cNvSpPr>
          <p:nvPr/>
        </p:nvSpPr>
        <p:spPr bwMode="auto">
          <a:xfrm>
            <a:off x="7691292" y="4398571"/>
            <a:ext cx="1236062" cy="344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7973" tIns="63988" rIns="127973" bIns="63988">
            <a:spAutoFit/>
          </a:bodyPr>
          <a:lstStyle>
            <a:lvl1pPr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700" b="0" dirty="0">
                <a:solidFill>
                  <a:srgbClr val="000000"/>
                </a:solidFill>
                <a:cs typeface="Arial" panose="020B0604020202020204" pitchFamily="34" charset="0"/>
              </a:rPr>
              <a:t>- кол-во домов /населения</a:t>
            </a:r>
          </a:p>
        </p:txBody>
      </p:sp>
      <p:sp>
        <p:nvSpPr>
          <p:cNvPr id="175" name="Text Box 2"/>
          <p:cNvSpPr txBox="1">
            <a:spLocks noChangeArrowheads="1"/>
          </p:cNvSpPr>
          <p:nvPr/>
        </p:nvSpPr>
        <p:spPr bwMode="auto">
          <a:xfrm>
            <a:off x="-12855" y="-15475"/>
            <a:ext cx="9154499" cy="55470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lIns="34952" tIns="17477" rIns="34952" bIns="17477" anchor="ctr"/>
          <a:lstStyle>
            <a:defPPr>
              <a:defRPr lang="ru-RU"/>
            </a:defPPr>
            <a:lvl1pPr algn="ctr">
              <a:defRPr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defTabSz="879351">
              <a:lnSpc>
                <a:spcPct val="85000"/>
              </a:lnSpc>
            </a:pPr>
            <a:r>
              <a:rPr lang="ru-RU" sz="1200" dirty="0">
                <a:solidFill>
                  <a:prstClr val="white"/>
                </a:solidFill>
              </a:rPr>
              <a:t>ИНФОРМАЦИОННЫЕ МАТЕРИАЛЫ ПО ОСАДКАМ И ПОРЫВАМ ВЕТРА НА ТЕРРИТОРИИ</a:t>
            </a:r>
          </a:p>
          <a:p>
            <a:pPr defTabSz="879351">
              <a:lnSpc>
                <a:spcPct val="85000"/>
              </a:lnSpc>
            </a:pPr>
            <a:r>
              <a:rPr lang="ru-RU" sz="1200" dirty="0" smtClean="0">
                <a:solidFill>
                  <a:prstClr val="white"/>
                </a:solidFill>
              </a:rPr>
              <a:t>ЛЕНИНГРАДСКОЙ ОБЛАСТИ (РИСК </a:t>
            </a:r>
            <a:r>
              <a:rPr lang="ru-RU" sz="1200" dirty="0">
                <a:solidFill>
                  <a:prstClr val="white"/>
                </a:solidFill>
              </a:rPr>
              <a:t>НАРУШЕНИЯ ЭЛЕКТРОСНАБЖЕНИЯ НА </a:t>
            </a:r>
            <a:r>
              <a:rPr lang="ru-RU" sz="1200" dirty="0" smtClean="0">
                <a:solidFill>
                  <a:prstClr val="white"/>
                </a:solidFill>
              </a:rPr>
              <a:t>07.11.2020</a:t>
            </a:r>
            <a:r>
              <a:rPr lang="ru-RU" sz="1200" dirty="0">
                <a:solidFill>
                  <a:prstClr val="white"/>
                </a:solidFill>
              </a:rPr>
              <a:t>)</a:t>
            </a:r>
          </a:p>
        </p:txBody>
      </p:sp>
      <p:pic>
        <p:nvPicPr>
          <p:cNvPr id="176" name="Рисунок 1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23" y="120428"/>
            <a:ext cx="512404" cy="307384"/>
          </a:xfrm>
          <a:prstGeom prst="rect">
            <a:avLst/>
          </a:prstGeom>
        </p:spPr>
      </p:pic>
      <p:pic>
        <p:nvPicPr>
          <p:cNvPr id="179" name="Рисунок 17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5352" y="97947"/>
            <a:ext cx="884485" cy="335660"/>
          </a:xfrm>
          <a:prstGeom prst="rect">
            <a:avLst/>
          </a:prstGeom>
        </p:spPr>
      </p:pic>
      <p:sp>
        <p:nvSpPr>
          <p:cNvPr id="181" name="TextBox 180"/>
          <p:cNvSpPr txBox="1"/>
          <p:nvPr/>
        </p:nvSpPr>
        <p:spPr>
          <a:xfrm>
            <a:off x="0" y="4487129"/>
            <a:ext cx="1571625" cy="62324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tx1"/>
            </a:solidFill>
          </a:ln>
        </p:spPr>
        <p:txBody>
          <a:bodyPr wrap="square" lIns="68580" tIns="34290" rIns="68580" bIns="34290" rtlCol="0">
            <a:spAutoFit/>
          </a:bodyPr>
          <a:lstStyle/>
          <a:p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14:00 06.11.2020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исп. ЦУКС ГУ МЧС по </a:t>
            </a:r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Ленинградской области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АРМ № </a:t>
            </a:r>
            <a:r>
              <a:rPr lang="ru-RU" alt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Михеева Н.А.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тел. </a:t>
            </a:r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3930-1251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использовались: АИУС РСЧС</a:t>
            </a:r>
          </a:p>
        </p:txBody>
      </p:sp>
      <p:sp>
        <p:nvSpPr>
          <p:cNvPr id="184" name="Прямоугольник 183"/>
          <p:cNvSpPr/>
          <p:nvPr/>
        </p:nvSpPr>
        <p:spPr bwMode="auto">
          <a:xfrm>
            <a:off x="5557180" y="5693687"/>
            <a:ext cx="670627" cy="17075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anchor="ctr"/>
          <a:lstStyle/>
          <a:p>
            <a:pPr algn="ctr">
              <a:defRPr/>
            </a:pPr>
            <a:r>
              <a:rPr lang="ru-RU" sz="93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141,1/302</a:t>
            </a:r>
            <a:endParaRPr lang="ru-RU" sz="933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4" name="Прямоугольник 143"/>
          <p:cNvSpPr/>
          <p:nvPr/>
        </p:nvSpPr>
        <p:spPr bwMode="auto">
          <a:xfrm>
            <a:off x="6524625" y="1357638"/>
            <a:ext cx="681770" cy="16013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889,73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171</a:t>
            </a:r>
          </a:p>
        </p:txBody>
      </p:sp>
      <p:sp>
        <p:nvSpPr>
          <p:cNvPr id="223" name="Скругленный прямоугольник 222"/>
          <p:cNvSpPr/>
          <p:nvPr/>
        </p:nvSpPr>
        <p:spPr>
          <a:xfrm>
            <a:off x="6268733" y="1361669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sp>
        <p:nvSpPr>
          <p:cNvPr id="222" name="Скругленный прямоугольник 221"/>
          <p:cNvSpPr/>
          <p:nvPr/>
        </p:nvSpPr>
        <p:spPr>
          <a:xfrm>
            <a:off x="7543785" y="2892801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sp>
        <p:nvSpPr>
          <p:cNvPr id="118" name="Прямоугольник 117"/>
          <p:cNvSpPr/>
          <p:nvPr/>
        </p:nvSpPr>
        <p:spPr bwMode="auto">
          <a:xfrm>
            <a:off x="5634122" y="3208431"/>
            <a:ext cx="627707" cy="14999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1613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270</a:t>
            </a:r>
          </a:p>
        </p:txBody>
      </p:sp>
      <p:sp>
        <p:nvSpPr>
          <p:cNvPr id="187" name="Прямоугольник 186"/>
          <p:cNvSpPr/>
          <p:nvPr/>
        </p:nvSpPr>
        <p:spPr bwMode="auto">
          <a:xfrm>
            <a:off x="2989791" y="3256623"/>
            <a:ext cx="670046" cy="1403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7290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1588</a:t>
            </a:r>
          </a:p>
        </p:txBody>
      </p:sp>
      <p:sp>
        <p:nvSpPr>
          <p:cNvPr id="197" name="Прямоугольник 196"/>
          <p:cNvSpPr/>
          <p:nvPr/>
        </p:nvSpPr>
        <p:spPr bwMode="auto">
          <a:xfrm>
            <a:off x="1238445" y="2970459"/>
            <a:ext cx="635587" cy="11668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1599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217</a:t>
            </a:r>
          </a:p>
        </p:txBody>
      </p:sp>
      <p:sp>
        <p:nvSpPr>
          <p:cNvPr id="200" name="Прямоугольник 199"/>
          <p:cNvSpPr/>
          <p:nvPr/>
        </p:nvSpPr>
        <p:spPr bwMode="auto">
          <a:xfrm>
            <a:off x="1017973" y="3101501"/>
            <a:ext cx="856059" cy="135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19709/78839</a:t>
            </a:r>
          </a:p>
        </p:txBody>
      </p:sp>
      <p:grpSp>
        <p:nvGrpSpPr>
          <p:cNvPr id="4122" name="Группа 141"/>
          <p:cNvGrpSpPr>
            <a:grpSpLocks/>
          </p:cNvGrpSpPr>
          <p:nvPr/>
        </p:nvGrpSpPr>
        <p:grpSpPr bwMode="auto">
          <a:xfrm>
            <a:off x="1524688" y="1365365"/>
            <a:ext cx="1244016" cy="514013"/>
            <a:chOff x="7686238" y="929810"/>
            <a:chExt cx="1177624" cy="647402"/>
          </a:xfrm>
        </p:grpSpPr>
        <p:sp>
          <p:nvSpPr>
            <p:cNvPr id="162" name="TextBox 10"/>
            <p:cNvSpPr txBox="1"/>
            <p:nvPr/>
          </p:nvSpPr>
          <p:spPr>
            <a:xfrm>
              <a:off x="7686238" y="929810"/>
              <a:ext cx="1177624" cy="310116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>
                <a:defRPr/>
              </a:pPr>
              <a:r>
                <a:rPr lang="ru-RU" sz="1000" dirty="0"/>
                <a:t>Выборгский р-н</a:t>
              </a:r>
            </a:p>
          </p:txBody>
        </p:sp>
        <p:sp>
          <p:nvSpPr>
            <p:cNvPr id="163" name="TextBox 23"/>
            <p:cNvSpPr txBox="1"/>
            <p:nvPr/>
          </p:nvSpPr>
          <p:spPr>
            <a:xfrm>
              <a:off x="7939518" y="1155672"/>
              <a:ext cx="357539" cy="3294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4" name="TextBox 23"/>
            <p:cNvSpPr txBox="1"/>
            <p:nvPr/>
          </p:nvSpPr>
          <p:spPr>
            <a:xfrm>
              <a:off x="8256303" y="1144565"/>
              <a:ext cx="366527" cy="329499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5" name="Прямоугольник 164"/>
            <p:cNvSpPr/>
            <p:nvPr/>
          </p:nvSpPr>
          <p:spPr>
            <a:xfrm>
              <a:off x="8005603" y="1410206"/>
              <a:ext cx="743878" cy="16700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93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6428,96</a:t>
              </a:r>
              <a:r>
                <a:rPr lang="en-US" sz="93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/</a:t>
              </a:r>
              <a:r>
                <a:rPr lang="ru-RU" sz="93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386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1626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5" y="545096"/>
            <a:ext cx="9144000" cy="4604807"/>
          </a:xfrm>
          <a:prstGeom prst="rect">
            <a:avLst/>
          </a:prstGeom>
        </p:spPr>
      </p:pic>
      <p:grpSp>
        <p:nvGrpSpPr>
          <p:cNvPr id="12299" name="Group 316"/>
          <p:cNvGrpSpPr>
            <a:grpSpLocks/>
          </p:cNvGrpSpPr>
          <p:nvPr/>
        </p:nvGrpSpPr>
        <p:grpSpPr bwMode="auto">
          <a:xfrm>
            <a:off x="2922750" y="2267655"/>
            <a:ext cx="163115" cy="127397"/>
            <a:chOff x="4727" y="2506"/>
            <a:chExt cx="706" cy="1172"/>
          </a:xfrm>
        </p:grpSpPr>
        <p:sp>
          <p:nvSpPr>
            <p:cNvPr id="14034" name="Freeform 317"/>
            <p:cNvSpPr>
              <a:spLocks/>
            </p:cNvSpPr>
            <p:nvPr/>
          </p:nvSpPr>
          <p:spPr bwMode="auto">
            <a:xfrm>
              <a:off x="4727" y="3558"/>
              <a:ext cx="46" cy="120"/>
            </a:xfrm>
            <a:custGeom>
              <a:avLst/>
              <a:gdLst>
                <a:gd name="T0" fmla="*/ 0 w 139"/>
                <a:gd name="T1" fmla="*/ 20 h 135"/>
                <a:gd name="T2" fmla="*/ 0 w 139"/>
                <a:gd name="T3" fmla="*/ 14 h 135"/>
                <a:gd name="T4" fmla="*/ 0 w 139"/>
                <a:gd name="T5" fmla="*/ 14 h 135"/>
                <a:gd name="T6" fmla="*/ 0 w 139"/>
                <a:gd name="T7" fmla="*/ 7 h 135"/>
                <a:gd name="T8" fmla="*/ 0 w 139"/>
                <a:gd name="T9" fmla="*/ 7 h 135"/>
                <a:gd name="T10" fmla="*/ 0 w 139"/>
                <a:gd name="T11" fmla="*/ 0 h 135"/>
                <a:gd name="T12" fmla="*/ 0 w 139"/>
                <a:gd name="T13" fmla="*/ 0 h 135"/>
                <a:gd name="T14" fmla="*/ 0 w 139"/>
                <a:gd name="T15" fmla="*/ 20 h 135"/>
                <a:gd name="T16" fmla="*/ 0 w 139"/>
                <a:gd name="T17" fmla="*/ 20 h 1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135"/>
                <a:gd name="T29" fmla="*/ 139 w 139"/>
                <a:gd name="T30" fmla="*/ 135 h 1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135">
                  <a:moveTo>
                    <a:pt x="0" y="135"/>
                  </a:moveTo>
                  <a:lnTo>
                    <a:pt x="0" y="92"/>
                  </a:lnTo>
                  <a:lnTo>
                    <a:pt x="46" y="92"/>
                  </a:lnTo>
                  <a:lnTo>
                    <a:pt x="46" y="47"/>
                  </a:lnTo>
                  <a:lnTo>
                    <a:pt x="92" y="47"/>
                  </a:lnTo>
                  <a:lnTo>
                    <a:pt x="92" y="0"/>
                  </a:lnTo>
                  <a:lnTo>
                    <a:pt x="139" y="0"/>
                  </a:lnTo>
                  <a:lnTo>
                    <a:pt x="139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4035" name="Freeform 318"/>
            <p:cNvSpPr>
              <a:spLocks/>
            </p:cNvSpPr>
            <p:nvPr/>
          </p:nvSpPr>
          <p:spPr bwMode="auto">
            <a:xfrm>
              <a:off x="4773" y="2564"/>
              <a:ext cx="648" cy="1114"/>
            </a:xfrm>
            <a:custGeom>
              <a:avLst/>
              <a:gdLst>
                <a:gd name="T0" fmla="*/ 0 w 1946"/>
                <a:gd name="T1" fmla="*/ 142 h 1278"/>
                <a:gd name="T2" fmla="*/ 0 w 1946"/>
                <a:gd name="T3" fmla="*/ 11 h 1278"/>
                <a:gd name="T4" fmla="*/ 0 w 1946"/>
                <a:gd name="T5" fmla="*/ 11 h 1278"/>
                <a:gd name="T6" fmla="*/ 0 w 1946"/>
                <a:gd name="T7" fmla="*/ 10 h 1278"/>
                <a:gd name="T8" fmla="*/ 0 w 1946"/>
                <a:gd name="T9" fmla="*/ 9 h 1278"/>
                <a:gd name="T10" fmla="*/ 0 w 1946"/>
                <a:gd name="T11" fmla="*/ 8 h 1278"/>
                <a:gd name="T12" fmla="*/ 0 w 1946"/>
                <a:gd name="T13" fmla="*/ 7 h 1278"/>
                <a:gd name="T14" fmla="*/ 0 w 1946"/>
                <a:gd name="T15" fmla="*/ 6 h 1278"/>
                <a:gd name="T16" fmla="*/ 0 w 1946"/>
                <a:gd name="T17" fmla="*/ 5 h 1278"/>
                <a:gd name="T18" fmla="*/ 0 w 1946"/>
                <a:gd name="T19" fmla="*/ 4 h 1278"/>
                <a:gd name="T20" fmla="*/ 0 w 1946"/>
                <a:gd name="T21" fmla="*/ 3 h 1278"/>
                <a:gd name="T22" fmla="*/ 0 w 1946"/>
                <a:gd name="T23" fmla="*/ 3 h 1278"/>
                <a:gd name="T24" fmla="*/ 0 w 1946"/>
                <a:gd name="T25" fmla="*/ 3 h 1278"/>
                <a:gd name="T26" fmla="*/ 0 w 1946"/>
                <a:gd name="T27" fmla="*/ 3 h 1278"/>
                <a:gd name="T28" fmla="*/ 0 w 1946"/>
                <a:gd name="T29" fmla="*/ 3 h 1278"/>
                <a:gd name="T30" fmla="*/ 0 w 1946"/>
                <a:gd name="T31" fmla="*/ 3 h 1278"/>
                <a:gd name="T32" fmla="*/ 0 w 1946"/>
                <a:gd name="T33" fmla="*/ 3 h 1278"/>
                <a:gd name="T34" fmla="*/ 0 w 1946"/>
                <a:gd name="T35" fmla="*/ 0 h 1278"/>
                <a:gd name="T36" fmla="*/ 0 w 1946"/>
                <a:gd name="T37" fmla="*/ 0 h 1278"/>
                <a:gd name="T38" fmla="*/ 0 w 1946"/>
                <a:gd name="T39" fmla="*/ 0 h 1278"/>
                <a:gd name="T40" fmla="*/ 0 w 1946"/>
                <a:gd name="T41" fmla="*/ 3 h 1278"/>
                <a:gd name="T42" fmla="*/ 0 w 1946"/>
                <a:gd name="T43" fmla="*/ 3 h 1278"/>
                <a:gd name="T44" fmla="*/ 0 w 1946"/>
                <a:gd name="T45" fmla="*/ 3 h 1278"/>
                <a:gd name="T46" fmla="*/ 0 w 1946"/>
                <a:gd name="T47" fmla="*/ 3 h 1278"/>
                <a:gd name="T48" fmla="*/ 0 w 1946"/>
                <a:gd name="T49" fmla="*/ 3 h 1278"/>
                <a:gd name="T50" fmla="*/ 0 w 1946"/>
                <a:gd name="T51" fmla="*/ 3 h 1278"/>
                <a:gd name="T52" fmla="*/ 0 w 1946"/>
                <a:gd name="T53" fmla="*/ 3 h 1278"/>
                <a:gd name="T54" fmla="*/ 0 w 1946"/>
                <a:gd name="T55" fmla="*/ 4 h 1278"/>
                <a:gd name="T56" fmla="*/ 0 w 1946"/>
                <a:gd name="T57" fmla="*/ 5 h 1278"/>
                <a:gd name="T58" fmla="*/ 0 w 1946"/>
                <a:gd name="T59" fmla="*/ 6 h 1278"/>
                <a:gd name="T60" fmla="*/ 0 w 1946"/>
                <a:gd name="T61" fmla="*/ 7 h 1278"/>
                <a:gd name="T62" fmla="*/ 0 w 1946"/>
                <a:gd name="T63" fmla="*/ 8 h 1278"/>
                <a:gd name="T64" fmla="*/ 0 w 1946"/>
                <a:gd name="T65" fmla="*/ 9 h 1278"/>
                <a:gd name="T66" fmla="*/ 0 w 1946"/>
                <a:gd name="T67" fmla="*/ 10 h 1278"/>
                <a:gd name="T68" fmla="*/ 0 w 1946"/>
                <a:gd name="T69" fmla="*/ 11 h 1278"/>
                <a:gd name="T70" fmla="*/ 0 w 1946"/>
                <a:gd name="T71" fmla="*/ 11 h 1278"/>
                <a:gd name="T72" fmla="*/ 0 w 1946"/>
                <a:gd name="T73" fmla="*/ 142 h 1278"/>
                <a:gd name="T74" fmla="*/ 0 w 1946"/>
                <a:gd name="T75" fmla="*/ 142 h 12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946"/>
                <a:gd name="T115" fmla="*/ 0 h 1278"/>
                <a:gd name="T116" fmla="*/ 1946 w 1946"/>
                <a:gd name="T117" fmla="*/ 1278 h 12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946" h="1278">
                  <a:moveTo>
                    <a:pt x="0" y="1278"/>
                  </a:moveTo>
                  <a:lnTo>
                    <a:pt x="0" y="103"/>
                  </a:lnTo>
                  <a:lnTo>
                    <a:pt x="753" y="103"/>
                  </a:lnTo>
                  <a:lnTo>
                    <a:pt x="754" y="93"/>
                  </a:lnTo>
                  <a:lnTo>
                    <a:pt x="757" y="82"/>
                  </a:lnTo>
                  <a:lnTo>
                    <a:pt x="763" y="72"/>
                  </a:lnTo>
                  <a:lnTo>
                    <a:pt x="769" y="63"/>
                  </a:lnTo>
                  <a:lnTo>
                    <a:pt x="779" y="55"/>
                  </a:lnTo>
                  <a:lnTo>
                    <a:pt x="790" y="46"/>
                  </a:lnTo>
                  <a:lnTo>
                    <a:pt x="803" y="38"/>
                  </a:lnTo>
                  <a:lnTo>
                    <a:pt x="817" y="30"/>
                  </a:lnTo>
                  <a:lnTo>
                    <a:pt x="833" y="24"/>
                  </a:lnTo>
                  <a:lnTo>
                    <a:pt x="849" y="18"/>
                  </a:lnTo>
                  <a:lnTo>
                    <a:pt x="867" y="13"/>
                  </a:lnTo>
                  <a:lnTo>
                    <a:pt x="887" y="8"/>
                  </a:lnTo>
                  <a:lnTo>
                    <a:pt x="907" y="5"/>
                  </a:lnTo>
                  <a:lnTo>
                    <a:pt x="928" y="3"/>
                  </a:lnTo>
                  <a:lnTo>
                    <a:pt x="950" y="0"/>
                  </a:lnTo>
                  <a:lnTo>
                    <a:pt x="972" y="0"/>
                  </a:lnTo>
                  <a:lnTo>
                    <a:pt x="995" y="0"/>
                  </a:lnTo>
                  <a:lnTo>
                    <a:pt x="1017" y="3"/>
                  </a:lnTo>
                  <a:lnTo>
                    <a:pt x="1038" y="5"/>
                  </a:lnTo>
                  <a:lnTo>
                    <a:pt x="1059" y="8"/>
                  </a:lnTo>
                  <a:lnTo>
                    <a:pt x="1078" y="13"/>
                  </a:lnTo>
                  <a:lnTo>
                    <a:pt x="1096" y="18"/>
                  </a:lnTo>
                  <a:lnTo>
                    <a:pt x="1113" y="24"/>
                  </a:lnTo>
                  <a:lnTo>
                    <a:pt x="1129" y="30"/>
                  </a:lnTo>
                  <a:lnTo>
                    <a:pt x="1143" y="38"/>
                  </a:lnTo>
                  <a:lnTo>
                    <a:pt x="1155" y="46"/>
                  </a:lnTo>
                  <a:lnTo>
                    <a:pt x="1167" y="55"/>
                  </a:lnTo>
                  <a:lnTo>
                    <a:pt x="1175" y="63"/>
                  </a:lnTo>
                  <a:lnTo>
                    <a:pt x="1183" y="72"/>
                  </a:lnTo>
                  <a:lnTo>
                    <a:pt x="1189" y="82"/>
                  </a:lnTo>
                  <a:lnTo>
                    <a:pt x="1192" y="93"/>
                  </a:lnTo>
                  <a:lnTo>
                    <a:pt x="1193" y="103"/>
                  </a:lnTo>
                  <a:lnTo>
                    <a:pt x="1946" y="103"/>
                  </a:lnTo>
                  <a:lnTo>
                    <a:pt x="1946" y="1277"/>
                  </a:lnTo>
                  <a:lnTo>
                    <a:pt x="0" y="1278"/>
                  </a:lnTo>
                  <a:close/>
                </a:path>
              </a:pathLst>
            </a:cu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4036" name="Rectangle 319"/>
            <p:cNvSpPr>
              <a:spLocks noChangeArrowheads="1"/>
            </p:cNvSpPr>
            <p:nvPr/>
          </p:nvSpPr>
          <p:spPr bwMode="auto">
            <a:xfrm>
              <a:off x="5188" y="3087"/>
              <a:ext cx="42" cy="3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37" name="Rectangle 320"/>
            <p:cNvSpPr>
              <a:spLocks noChangeArrowheads="1"/>
            </p:cNvSpPr>
            <p:nvPr/>
          </p:nvSpPr>
          <p:spPr bwMode="auto">
            <a:xfrm>
              <a:off x="5168" y="3134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38" name="Rectangle 321"/>
            <p:cNvSpPr>
              <a:spLocks noChangeArrowheads="1"/>
            </p:cNvSpPr>
            <p:nvPr/>
          </p:nvSpPr>
          <p:spPr bwMode="auto">
            <a:xfrm>
              <a:off x="5306" y="3034"/>
              <a:ext cx="42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39" name="Rectangle 322"/>
            <p:cNvSpPr>
              <a:spLocks noChangeArrowheads="1"/>
            </p:cNvSpPr>
            <p:nvPr/>
          </p:nvSpPr>
          <p:spPr bwMode="auto">
            <a:xfrm>
              <a:off x="5286" y="3087"/>
              <a:ext cx="40" cy="3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40" name="Rectangle 323"/>
            <p:cNvSpPr>
              <a:spLocks noChangeArrowheads="1"/>
            </p:cNvSpPr>
            <p:nvPr/>
          </p:nvSpPr>
          <p:spPr bwMode="auto">
            <a:xfrm>
              <a:off x="5286" y="2987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41" name="Rectangle 324"/>
            <p:cNvSpPr>
              <a:spLocks noChangeArrowheads="1"/>
            </p:cNvSpPr>
            <p:nvPr/>
          </p:nvSpPr>
          <p:spPr bwMode="auto">
            <a:xfrm>
              <a:off x="4773" y="3076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42" name="Rectangle 325"/>
            <p:cNvSpPr>
              <a:spLocks noChangeArrowheads="1"/>
            </p:cNvSpPr>
            <p:nvPr/>
          </p:nvSpPr>
          <p:spPr bwMode="auto">
            <a:xfrm>
              <a:off x="4773" y="3024"/>
              <a:ext cx="18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43" name="Rectangle 326"/>
            <p:cNvSpPr>
              <a:spLocks noChangeArrowheads="1"/>
            </p:cNvSpPr>
            <p:nvPr/>
          </p:nvSpPr>
          <p:spPr bwMode="auto">
            <a:xfrm>
              <a:off x="4773" y="3123"/>
              <a:ext cx="18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44" name="Rectangle 327"/>
            <p:cNvSpPr>
              <a:spLocks noChangeArrowheads="1"/>
            </p:cNvSpPr>
            <p:nvPr/>
          </p:nvSpPr>
          <p:spPr bwMode="auto">
            <a:xfrm>
              <a:off x="4946" y="3076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45" name="Rectangle 328"/>
            <p:cNvSpPr>
              <a:spLocks noChangeArrowheads="1"/>
            </p:cNvSpPr>
            <p:nvPr/>
          </p:nvSpPr>
          <p:spPr bwMode="auto">
            <a:xfrm>
              <a:off x="4924" y="312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46" name="Rectangle 329"/>
            <p:cNvSpPr>
              <a:spLocks noChangeArrowheads="1"/>
            </p:cNvSpPr>
            <p:nvPr/>
          </p:nvSpPr>
          <p:spPr bwMode="auto">
            <a:xfrm>
              <a:off x="4773" y="345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47" name="Rectangle 330"/>
            <p:cNvSpPr>
              <a:spLocks noChangeArrowheads="1"/>
            </p:cNvSpPr>
            <p:nvPr/>
          </p:nvSpPr>
          <p:spPr bwMode="auto">
            <a:xfrm>
              <a:off x="4773" y="3406"/>
              <a:ext cx="18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48" name="Rectangle 331"/>
            <p:cNvSpPr>
              <a:spLocks noChangeArrowheads="1"/>
            </p:cNvSpPr>
            <p:nvPr/>
          </p:nvSpPr>
          <p:spPr bwMode="auto">
            <a:xfrm>
              <a:off x="4773" y="3505"/>
              <a:ext cx="18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49" name="Rectangle 332"/>
            <p:cNvSpPr>
              <a:spLocks noChangeArrowheads="1"/>
            </p:cNvSpPr>
            <p:nvPr/>
          </p:nvSpPr>
          <p:spPr bwMode="auto">
            <a:xfrm>
              <a:off x="4946" y="345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50" name="Rectangle 333"/>
            <p:cNvSpPr>
              <a:spLocks noChangeArrowheads="1"/>
            </p:cNvSpPr>
            <p:nvPr/>
          </p:nvSpPr>
          <p:spPr bwMode="auto">
            <a:xfrm>
              <a:off x="4924" y="3505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51" name="Freeform 334"/>
            <p:cNvSpPr>
              <a:spLocks/>
            </p:cNvSpPr>
            <p:nvPr/>
          </p:nvSpPr>
          <p:spPr bwMode="auto">
            <a:xfrm>
              <a:off x="5024" y="3076"/>
              <a:ext cx="146" cy="89"/>
            </a:xfrm>
            <a:custGeom>
              <a:avLst/>
              <a:gdLst>
                <a:gd name="T0" fmla="*/ 0 w 440"/>
                <a:gd name="T1" fmla="*/ 11 h 102"/>
                <a:gd name="T2" fmla="*/ 0 w 440"/>
                <a:gd name="T3" fmla="*/ 10 h 102"/>
                <a:gd name="T4" fmla="*/ 0 w 440"/>
                <a:gd name="T5" fmla="*/ 9 h 102"/>
                <a:gd name="T6" fmla="*/ 0 w 440"/>
                <a:gd name="T7" fmla="*/ 8 h 102"/>
                <a:gd name="T8" fmla="*/ 0 w 440"/>
                <a:gd name="T9" fmla="*/ 8 h 102"/>
                <a:gd name="T10" fmla="*/ 0 w 440"/>
                <a:gd name="T11" fmla="*/ 6 h 102"/>
                <a:gd name="T12" fmla="*/ 0 w 440"/>
                <a:gd name="T13" fmla="*/ 5 h 102"/>
                <a:gd name="T14" fmla="*/ 0 w 440"/>
                <a:gd name="T15" fmla="*/ 4 h 102"/>
                <a:gd name="T16" fmla="*/ 0 w 440"/>
                <a:gd name="T17" fmla="*/ 3 h 102"/>
                <a:gd name="T18" fmla="*/ 0 w 440"/>
                <a:gd name="T19" fmla="*/ 3 h 102"/>
                <a:gd name="T20" fmla="*/ 0 w 440"/>
                <a:gd name="T21" fmla="*/ 3 h 102"/>
                <a:gd name="T22" fmla="*/ 0 w 440"/>
                <a:gd name="T23" fmla="*/ 3 h 102"/>
                <a:gd name="T24" fmla="*/ 0 w 440"/>
                <a:gd name="T25" fmla="*/ 3 h 102"/>
                <a:gd name="T26" fmla="*/ 0 w 440"/>
                <a:gd name="T27" fmla="*/ 3 h 102"/>
                <a:gd name="T28" fmla="*/ 0 w 440"/>
                <a:gd name="T29" fmla="*/ 3 h 102"/>
                <a:gd name="T30" fmla="*/ 0 w 440"/>
                <a:gd name="T31" fmla="*/ 0 h 102"/>
                <a:gd name="T32" fmla="*/ 0 w 440"/>
                <a:gd name="T33" fmla="*/ 0 h 102"/>
                <a:gd name="T34" fmla="*/ 0 w 440"/>
                <a:gd name="T35" fmla="*/ 0 h 102"/>
                <a:gd name="T36" fmla="*/ 0 w 440"/>
                <a:gd name="T37" fmla="*/ 3 h 102"/>
                <a:gd name="T38" fmla="*/ 0 w 440"/>
                <a:gd name="T39" fmla="*/ 3 h 102"/>
                <a:gd name="T40" fmla="*/ 0 w 440"/>
                <a:gd name="T41" fmla="*/ 3 h 102"/>
                <a:gd name="T42" fmla="*/ 0 w 440"/>
                <a:gd name="T43" fmla="*/ 3 h 102"/>
                <a:gd name="T44" fmla="*/ 0 w 440"/>
                <a:gd name="T45" fmla="*/ 3 h 102"/>
                <a:gd name="T46" fmla="*/ 0 w 440"/>
                <a:gd name="T47" fmla="*/ 3 h 102"/>
                <a:gd name="T48" fmla="*/ 0 w 440"/>
                <a:gd name="T49" fmla="*/ 3 h 102"/>
                <a:gd name="T50" fmla="*/ 0 w 440"/>
                <a:gd name="T51" fmla="*/ 4 h 102"/>
                <a:gd name="T52" fmla="*/ 0 w 440"/>
                <a:gd name="T53" fmla="*/ 5 h 102"/>
                <a:gd name="T54" fmla="*/ 0 w 440"/>
                <a:gd name="T55" fmla="*/ 6 h 102"/>
                <a:gd name="T56" fmla="*/ 0 w 440"/>
                <a:gd name="T57" fmla="*/ 8 h 102"/>
                <a:gd name="T58" fmla="*/ 0 w 440"/>
                <a:gd name="T59" fmla="*/ 8 h 102"/>
                <a:gd name="T60" fmla="*/ 0 w 440"/>
                <a:gd name="T61" fmla="*/ 9 h 102"/>
                <a:gd name="T62" fmla="*/ 0 w 440"/>
                <a:gd name="T63" fmla="*/ 10 h 102"/>
                <a:gd name="T64" fmla="*/ 0 w 440"/>
                <a:gd name="T65" fmla="*/ 11 h 102"/>
                <a:gd name="T66" fmla="*/ 0 w 440"/>
                <a:gd name="T67" fmla="*/ 11 h 10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40"/>
                <a:gd name="T103" fmla="*/ 0 h 102"/>
                <a:gd name="T104" fmla="*/ 440 w 440"/>
                <a:gd name="T105" fmla="*/ 102 h 10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40" h="102">
                  <a:moveTo>
                    <a:pt x="440" y="102"/>
                  </a:moveTo>
                  <a:lnTo>
                    <a:pt x="439" y="92"/>
                  </a:lnTo>
                  <a:lnTo>
                    <a:pt x="436" y="82"/>
                  </a:lnTo>
                  <a:lnTo>
                    <a:pt x="430" y="72"/>
                  </a:lnTo>
                  <a:lnTo>
                    <a:pt x="422" y="64"/>
                  </a:lnTo>
                  <a:lnTo>
                    <a:pt x="414" y="55"/>
                  </a:lnTo>
                  <a:lnTo>
                    <a:pt x="402" y="46"/>
                  </a:lnTo>
                  <a:lnTo>
                    <a:pt x="390" y="38"/>
                  </a:lnTo>
                  <a:lnTo>
                    <a:pt x="376" y="30"/>
                  </a:lnTo>
                  <a:lnTo>
                    <a:pt x="360" y="24"/>
                  </a:lnTo>
                  <a:lnTo>
                    <a:pt x="343" y="18"/>
                  </a:lnTo>
                  <a:lnTo>
                    <a:pt x="325" y="13"/>
                  </a:lnTo>
                  <a:lnTo>
                    <a:pt x="306" y="8"/>
                  </a:lnTo>
                  <a:lnTo>
                    <a:pt x="285" y="5"/>
                  </a:lnTo>
                  <a:lnTo>
                    <a:pt x="264" y="3"/>
                  </a:lnTo>
                  <a:lnTo>
                    <a:pt x="242" y="0"/>
                  </a:lnTo>
                  <a:lnTo>
                    <a:pt x="219" y="0"/>
                  </a:lnTo>
                  <a:lnTo>
                    <a:pt x="197" y="0"/>
                  </a:lnTo>
                  <a:lnTo>
                    <a:pt x="175" y="3"/>
                  </a:lnTo>
                  <a:lnTo>
                    <a:pt x="154" y="5"/>
                  </a:lnTo>
                  <a:lnTo>
                    <a:pt x="134" y="8"/>
                  </a:lnTo>
                  <a:lnTo>
                    <a:pt x="114" y="13"/>
                  </a:lnTo>
                  <a:lnTo>
                    <a:pt x="96" y="18"/>
                  </a:lnTo>
                  <a:lnTo>
                    <a:pt x="80" y="24"/>
                  </a:lnTo>
                  <a:lnTo>
                    <a:pt x="64" y="30"/>
                  </a:lnTo>
                  <a:lnTo>
                    <a:pt x="50" y="38"/>
                  </a:lnTo>
                  <a:lnTo>
                    <a:pt x="37" y="46"/>
                  </a:lnTo>
                  <a:lnTo>
                    <a:pt x="26" y="55"/>
                  </a:lnTo>
                  <a:lnTo>
                    <a:pt x="16" y="64"/>
                  </a:lnTo>
                  <a:lnTo>
                    <a:pt x="10" y="72"/>
                  </a:lnTo>
                  <a:lnTo>
                    <a:pt x="4" y="82"/>
                  </a:lnTo>
                  <a:lnTo>
                    <a:pt x="1" y="92"/>
                  </a:lnTo>
                  <a:lnTo>
                    <a:pt x="0" y="102"/>
                  </a:lnTo>
                  <a:lnTo>
                    <a:pt x="440" y="102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4052" name="Freeform 335"/>
            <p:cNvSpPr>
              <a:spLocks/>
            </p:cNvSpPr>
            <p:nvPr/>
          </p:nvSpPr>
          <p:spPr bwMode="auto">
            <a:xfrm>
              <a:off x="4789" y="2506"/>
              <a:ext cx="615" cy="147"/>
            </a:xfrm>
            <a:custGeom>
              <a:avLst/>
              <a:gdLst>
                <a:gd name="T0" fmla="*/ 0 w 1847"/>
                <a:gd name="T1" fmla="*/ 8 h 168"/>
                <a:gd name="T2" fmla="*/ 0 w 1847"/>
                <a:gd name="T3" fmla="*/ 8 h 168"/>
                <a:gd name="T4" fmla="*/ 0 w 1847"/>
                <a:gd name="T5" fmla="*/ 10 h 168"/>
                <a:gd name="T6" fmla="*/ 0 w 1847"/>
                <a:gd name="T7" fmla="*/ 11 h 168"/>
                <a:gd name="T8" fmla="*/ 0 w 1847"/>
                <a:gd name="T9" fmla="*/ 12 h 168"/>
                <a:gd name="T10" fmla="*/ 0 w 1847"/>
                <a:gd name="T11" fmla="*/ 14 h 168"/>
                <a:gd name="T12" fmla="*/ 0 w 1847"/>
                <a:gd name="T13" fmla="*/ 16 h 168"/>
                <a:gd name="T14" fmla="*/ 0 w 1847"/>
                <a:gd name="T15" fmla="*/ 18 h 168"/>
                <a:gd name="T16" fmla="*/ 0 w 1847"/>
                <a:gd name="T17" fmla="*/ 20 h 168"/>
                <a:gd name="T18" fmla="*/ 0 w 1847"/>
                <a:gd name="T19" fmla="*/ 14 h 168"/>
                <a:gd name="T20" fmla="*/ 0 w 1847"/>
                <a:gd name="T21" fmla="*/ 14 h 168"/>
                <a:gd name="T22" fmla="*/ 0 w 1847"/>
                <a:gd name="T23" fmla="*/ 14 h 168"/>
                <a:gd name="T24" fmla="*/ 0 w 1847"/>
                <a:gd name="T25" fmla="*/ 14 h 168"/>
                <a:gd name="T26" fmla="*/ 0 w 1847"/>
                <a:gd name="T27" fmla="*/ 14 h 168"/>
                <a:gd name="T28" fmla="*/ 0 w 1847"/>
                <a:gd name="T29" fmla="*/ 14 h 168"/>
                <a:gd name="T30" fmla="*/ 0 w 1847"/>
                <a:gd name="T31" fmla="*/ 14 h 168"/>
                <a:gd name="T32" fmla="*/ 0 w 1847"/>
                <a:gd name="T33" fmla="*/ 14 h 168"/>
                <a:gd name="T34" fmla="*/ 0 w 1847"/>
                <a:gd name="T35" fmla="*/ 12 h 168"/>
                <a:gd name="T36" fmla="*/ 0 w 1847"/>
                <a:gd name="T37" fmla="*/ 10 h 168"/>
                <a:gd name="T38" fmla="*/ 0 w 1847"/>
                <a:gd name="T39" fmla="*/ 7 h 168"/>
                <a:gd name="T40" fmla="*/ 0 w 1847"/>
                <a:gd name="T41" fmla="*/ 5 h 168"/>
                <a:gd name="T42" fmla="*/ 0 w 1847"/>
                <a:gd name="T43" fmla="*/ 4 h 168"/>
                <a:gd name="T44" fmla="*/ 0 w 1847"/>
                <a:gd name="T45" fmla="*/ 4 h 168"/>
                <a:gd name="T46" fmla="*/ 0 w 1847"/>
                <a:gd name="T47" fmla="*/ 4 h 168"/>
                <a:gd name="T48" fmla="*/ 0 w 1847"/>
                <a:gd name="T49" fmla="*/ 1 h 168"/>
                <a:gd name="T50" fmla="*/ 0 w 1847"/>
                <a:gd name="T51" fmla="*/ 1 h 168"/>
                <a:gd name="T52" fmla="*/ 0 w 1847"/>
                <a:gd name="T53" fmla="*/ 4 h 168"/>
                <a:gd name="T54" fmla="*/ 0 w 1847"/>
                <a:gd name="T55" fmla="*/ 4 h 168"/>
                <a:gd name="T56" fmla="*/ 0 w 1847"/>
                <a:gd name="T57" fmla="*/ 4 h 168"/>
                <a:gd name="T58" fmla="*/ 0 w 1847"/>
                <a:gd name="T59" fmla="*/ 5 h 168"/>
                <a:gd name="T60" fmla="*/ 0 w 1847"/>
                <a:gd name="T61" fmla="*/ 7 h 168"/>
                <a:gd name="T62" fmla="*/ 0 w 1847"/>
                <a:gd name="T63" fmla="*/ 10 h 168"/>
                <a:gd name="T64" fmla="*/ 0 w 1847"/>
                <a:gd name="T65" fmla="*/ 12 h 168"/>
                <a:gd name="T66" fmla="*/ 0 w 1847"/>
                <a:gd name="T67" fmla="*/ 14 h 168"/>
                <a:gd name="T68" fmla="*/ 0 w 1847"/>
                <a:gd name="T69" fmla="*/ 14 h 168"/>
                <a:gd name="T70" fmla="*/ 0 w 1847"/>
                <a:gd name="T71" fmla="*/ 14 h 168"/>
                <a:gd name="T72" fmla="*/ 0 w 1847"/>
                <a:gd name="T73" fmla="*/ 14 h 168"/>
                <a:gd name="T74" fmla="*/ 0 w 1847"/>
                <a:gd name="T75" fmla="*/ 14 h 168"/>
                <a:gd name="T76" fmla="*/ 0 w 1847"/>
                <a:gd name="T77" fmla="*/ 14 h 168"/>
                <a:gd name="T78" fmla="*/ 0 w 1847"/>
                <a:gd name="T79" fmla="*/ 14 h 168"/>
                <a:gd name="T80" fmla="*/ 0 w 1847"/>
                <a:gd name="T81" fmla="*/ 14 h 168"/>
                <a:gd name="T82" fmla="*/ 0 w 1847"/>
                <a:gd name="T83" fmla="*/ 20 h 168"/>
                <a:gd name="T84" fmla="*/ 0 w 1847"/>
                <a:gd name="T85" fmla="*/ 18 h 168"/>
                <a:gd name="T86" fmla="*/ 0 w 1847"/>
                <a:gd name="T87" fmla="*/ 16 h 168"/>
                <a:gd name="T88" fmla="*/ 0 w 1847"/>
                <a:gd name="T89" fmla="*/ 14 h 168"/>
                <a:gd name="T90" fmla="*/ 0 w 1847"/>
                <a:gd name="T91" fmla="*/ 12 h 168"/>
                <a:gd name="T92" fmla="*/ 0 w 1847"/>
                <a:gd name="T93" fmla="*/ 11 h 168"/>
                <a:gd name="T94" fmla="*/ 0 w 1847"/>
                <a:gd name="T95" fmla="*/ 10 h 168"/>
                <a:gd name="T96" fmla="*/ 0 w 1847"/>
                <a:gd name="T97" fmla="*/ 8 h 168"/>
                <a:gd name="T98" fmla="*/ 0 w 1847"/>
                <a:gd name="T99" fmla="*/ 8 h 16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847"/>
                <a:gd name="T151" fmla="*/ 0 h 168"/>
                <a:gd name="T152" fmla="*/ 1847 w 1847"/>
                <a:gd name="T153" fmla="*/ 168 h 168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847" h="168">
                  <a:moveTo>
                    <a:pt x="923" y="65"/>
                  </a:moveTo>
                  <a:lnTo>
                    <a:pt x="901" y="65"/>
                  </a:lnTo>
                  <a:lnTo>
                    <a:pt x="879" y="68"/>
                  </a:lnTo>
                  <a:lnTo>
                    <a:pt x="858" y="70"/>
                  </a:lnTo>
                  <a:lnTo>
                    <a:pt x="838" y="73"/>
                  </a:lnTo>
                  <a:lnTo>
                    <a:pt x="818" y="78"/>
                  </a:lnTo>
                  <a:lnTo>
                    <a:pt x="800" y="83"/>
                  </a:lnTo>
                  <a:lnTo>
                    <a:pt x="784" y="89"/>
                  </a:lnTo>
                  <a:lnTo>
                    <a:pt x="768" y="95"/>
                  </a:lnTo>
                  <a:lnTo>
                    <a:pt x="754" y="103"/>
                  </a:lnTo>
                  <a:lnTo>
                    <a:pt x="741" y="111"/>
                  </a:lnTo>
                  <a:lnTo>
                    <a:pt x="730" y="120"/>
                  </a:lnTo>
                  <a:lnTo>
                    <a:pt x="720" y="128"/>
                  </a:lnTo>
                  <a:lnTo>
                    <a:pt x="714" y="137"/>
                  </a:lnTo>
                  <a:lnTo>
                    <a:pt x="708" y="147"/>
                  </a:lnTo>
                  <a:lnTo>
                    <a:pt x="705" y="158"/>
                  </a:lnTo>
                  <a:lnTo>
                    <a:pt x="704" y="168"/>
                  </a:lnTo>
                  <a:lnTo>
                    <a:pt x="0" y="168"/>
                  </a:lnTo>
                  <a:lnTo>
                    <a:pt x="0" y="116"/>
                  </a:lnTo>
                  <a:lnTo>
                    <a:pt x="7" y="116"/>
                  </a:lnTo>
                  <a:lnTo>
                    <a:pt x="27" y="116"/>
                  </a:lnTo>
                  <a:lnTo>
                    <a:pt x="57" y="116"/>
                  </a:lnTo>
                  <a:lnTo>
                    <a:pt x="97" y="116"/>
                  </a:lnTo>
                  <a:lnTo>
                    <a:pt x="145" y="116"/>
                  </a:lnTo>
                  <a:lnTo>
                    <a:pt x="197" y="116"/>
                  </a:lnTo>
                  <a:lnTo>
                    <a:pt x="254" y="116"/>
                  </a:lnTo>
                  <a:lnTo>
                    <a:pt x="313" y="116"/>
                  </a:lnTo>
                  <a:lnTo>
                    <a:pt x="373" y="116"/>
                  </a:lnTo>
                  <a:lnTo>
                    <a:pt x="431" y="116"/>
                  </a:lnTo>
                  <a:lnTo>
                    <a:pt x="486" y="116"/>
                  </a:lnTo>
                  <a:lnTo>
                    <a:pt x="537" y="116"/>
                  </a:lnTo>
                  <a:lnTo>
                    <a:pt x="582" y="116"/>
                  </a:lnTo>
                  <a:lnTo>
                    <a:pt x="617" y="116"/>
                  </a:lnTo>
                  <a:lnTo>
                    <a:pt x="644" y="116"/>
                  </a:lnTo>
                  <a:lnTo>
                    <a:pt x="658" y="116"/>
                  </a:lnTo>
                  <a:lnTo>
                    <a:pt x="666" y="105"/>
                  </a:lnTo>
                  <a:lnTo>
                    <a:pt x="675" y="94"/>
                  </a:lnTo>
                  <a:lnTo>
                    <a:pt x="686" y="83"/>
                  </a:lnTo>
                  <a:lnTo>
                    <a:pt x="698" y="72"/>
                  </a:lnTo>
                  <a:lnTo>
                    <a:pt x="713" y="62"/>
                  </a:lnTo>
                  <a:lnTo>
                    <a:pt x="727" y="53"/>
                  </a:lnTo>
                  <a:lnTo>
                    <a:pt x="744" y="43"/>
                  </a:lnTo>
                  <a:lnTo>
                    <a:pt x="760" y="35"/>
                  </a:lnTo>
                  <a:lnTo>
                    <a:pt x="778" y="28"/>
                  </a:lnTo>
                  <a:lnTo>
                    <a:pt x="797" y="21"/>
                  </a:lnTo>
                  <a:lnTo>
                    <a:pt x="817" y="14"/>
                  </a:lnTo>
                  <a:lnTo>
                    <a:pt x="838" y="10"/>
                  </a:lnTo>
                  <a:lnTo>
                    <a:pt x="858" y="6"/>
                  </a:lnTo>
                  <a:lnTo>
                    <a:pt x="880" y="2"/>
                  </a:lnTo>
                  <a:lnTo>
                    <a:pt x="901" y="1"/>
                  </a:lnTo>
                  <a:lnTo>
                    <a:pt x="923" y="0"/>
                  </a:lnTo>
                  <a:lnTo>
                    <a:pt x="946" y="1"/>
                  </a:lnTo>
                  <a:lnTo>
                    <a:pt x="968" y="2"/>
                  </a:lnTo>
                  <a:lnTo>
                    <a:pt x="989" y="6"/>
                  </a:lnTo>
                  <a:lnTo>
                    <a:pt x="1010" y="10"/>
                  </a:lnTo>
                  <a:lnTo>
                    <a:pt x="1030" y="14"/>
                  </a:lnTo>
                  <a:lnTo>
                    <a:pt x="1050" y="21"/>
                  </a:lnTo>
                  <a:lnTo>
                    <a:pt x="1069" y="28"/>
                  </a:lnTo>
                  <a:lnTo>
                    <a:pt x="1088" y="35"/>
                  </a:lnTo>
                  <a:lnTo>
                    <a:pt x="1104" y="43"/>
                  </a:lnTo>
                  <a:lnTo>
                    <a:pt x="1121" y="53"/>
                  </a:lnTo>
                  <a:lnTo>
                    <a:pt x="1135" y="62"/>
                  </a:lnTo>
                  <a:lnTo>
                    <a:pt x="1149" y="72"/>
                  </a:lnTo>
                  <a:lnTo>
                    <a:pt x="1161" y="83"/>
                  </a:lnTo>
                  <a:lnTo>
                    <a:pt x="1172" y="94"/>
                  </a:lnTo>
                  <a:lnTo>
                    <a:pt x="1181" y="105"/>
                  </a:lnTo>
                  <a:lnTo>
                    <a:pt x="1189" y="116"/>
                  </a:lnTo>
                  <a:lnTo>
                    <a:pt x="1203" y="116"/>
                  </a:lnTo>
                  <a:lnTo>
                    <a:pt x="1230" y="116"/>
                  </a:lnTo>
                  <a:lnTo>
                    <a:pt x="1265" y="116"/>
                  </a:lnTo>
                  <a:lnTo>
                    <a:pt x="1309" y="116"/>
                  </a:lnTo>
                  <a:lnTo>
                    <a:pt x="1360" y="116"/>
                  </a:lnTo>
                  <a:lnTo>
                    <a:pt x="1416" y="116"/>
                  </a:lnTo>
                  <a:lnTo>
                    <a:pt x="1475" y="116"/>
                  </a:lnTo>
                  <a:lnTo>
                    <a:pt x="1535" y="116"/>
                  </a:lnTo>
                  <a:lnTo>
                    <a:pt x="1593" y="116"/>
                  </a:lnTo>
                  <a:lnTo>
                    <a:pt x="1650" y="116"/>
                  </a:lnTo>
                  <a:lnTo>
                    <a:pt x="1703" y="116"/>
                  </a:lnTo>
                  <a:lnTo>
                    <a:pt x="1751" y="116"/>
                  </a:lnTo>
                  <a:lnTo>
                    <a:pt x="1791" y="116"/>
                  </a:lnTo>
                  <a:lnTo>
                    <a:pt x="1821" y="116"/>
                  </a:lnTo>
                  <a:lnTo>
                    <a:pt x="1841" y="116"/>
                  </a:lnTo>
                  <a:lnTo>
                    <a:pt x="1847" y="116"/>
                  </a:lnTo>
                  <a:lnTo>
                    <a:pt x="1847" y="168"/>
                  </a:lnTo>
                  <a:lnTo>
                    <a:pt x="1144" y="168"/>
                  </a:lnTo>
                  <a:lnTo>
                    <a:pt x="1143" y="158"/>
                  </a:lnTo>
                  <a:lnTo>
                    <a:pt x="1140" y="147"/>
                  </a:lnTo>
                  <a:lnTo>
                    <a:pt x="1134" y="137"/>
                  </a:lnTo>
                  <a:lnTo>
                    <a:pt x="1126" y="128"/>
                  </a:lnTo>
                  <a:lnTo>
                    <a:pt x="1118" y="120"/>
                  </a:lnTo>
                  <a:lnTo>
                    <a:pt x="1106" y="111"/>
                  </a:lnTo>
                  <a:lnTo>
                    <a:pt x="1094" y="103"/>
                  </a:lnTo>
                  <a:lnTo>
                    <a:pt x="1080" y="95"/>
                  </a:lnTo>
                  <a:lnTo>
                    <a:pt x="1064" y="89"/>
                  </a:lnTo>
                  <a:lnTo>
                    <a:pt x="1047" y="83"/>
                  </a:lnTo>
                  <a:lnTo>
                    <a:pt x="1029" y="78"/>
                  </a:lnTo>
                  <a:lnTo>
                    <a:pt x="1010" y="73"/>
                  </a:lnTo>
                  <a:lnTo>
                    <a:pt x="989" y="70"/>
                  </a:lnTo>
                  <a:lnTo>
                    <a:pt x="968" y="68"/>
                  </a:lnTo>
                  <a:lnTo>
                    <a:pt x="946" y="65"/>
                  </a:lnTo>
                  <a:lnTo>
                    <a:pt x="923" y="65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4053" name="Rectangle 336"/>
            <p:cNvSpPr>
              <a:spLocks noChangeArrowheads="1"/>
            </p:cNvSpPr>
            <p:nvPr/>
          </p:nvSpPr>
          <p:spPr bwMode="auto">
            <a:xfrm>
              <a:off x="5404" y="2595"/>
              <a:ext cx="29" cy="120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54" name="Rectangle 337"/>
            <p:cNvSpPr>
              <a:spLocks noChangeArrowheads="1"/>
            </p:cNvSpPr>
            <p:nvPr/>
          </p:nvSpPr>
          <p:spPr bwMode="auto">
            <a:xfrm>
              <a:off x="4759" y="2595"/>
              <a:ext cx="30" cy="120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55" name="Rectangle 338"/>
            <p:cNvSpPr>
              <a:spLocks noChangeArrowheads="1"/>
            </p:cNvSpPr>
            <p:nvPr/>
          </p:nvSpPr>
          <p:spPr bwMode="auto">
            <a:xfrm>
              <a:off x="5026" y="3165"/>
              <a:ext cx="142" cy="330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56" name="Rectangle 339"/>
            <p:cNvSpPr>
              <a:spLocks noChangeArrowheads="1"/>
            </p:cNvSpPr>
            <p:nvPr/>
          </p:nvSpPr>
          <p:spPr bwMode="auto">
            <a:xfrm>
              <a:off x="5026" y="3495"/>
              <a:ext cx="142" cy="1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57" name="Rectangle 340"/>
            <p:cNvSpPr>
              <a:spLocks noChangeArrowheads="1"/>
            </p:cNvSpPr>
            <p:nvPr/>
          </p:nvSpPr>
          <p:spPr bwMode="auto">
            <a:xfrm>
              <a:off x="5026" y="3558"/>
              <a:ext cx="142" cy="15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58" name="Rectangle 341"/>
            <p:cNvSpPr>
              <a:spLocks noChangeArrowheads="1"/>
            </p:cNvSpPr>
            <p:nvPr/>
          </p:nvSpPr>
          <p:spPr bwMode="auto">
            <a:xfrm>
              <a:off x="5026" y="3615"/>
              <a:ext cx="142" cy="1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59" name="Rectangle 342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60" name="Rectangle 343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61" name="Rectangle 344"/>
            <p:cNvSpPr>
              <a:spLocks noChangeArrowheads="1"/>
            </p:cNvSpPr>
            <p:nvPr/>
          </p:nvSpPr>
          <p:spPr bwMode="auto">
            <a:xfrm>
              <a:off x="5032" y="3186"/>
              <a:ext cx="62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62" name="Rectangle 345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63" name="Rectangle 346"/>
            <p:cNvSpPr>
              <a:spLocks noChangeArrowheads="1"/>
            </p:cNvSpPr>
            <p:nvPr/>
          </p:nvSpPr>
          <p:spPr bwMode="auto">
            <a:xfrm>
              <a:off x="5168" y="3422"/>
              <a:ext cx="34" cy="25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64" name="Rectangle 347"/>
            <p:cNvSpPr>
              <a:spLocks noChangeArrowheads="1"/>
            </p:cNvSpPr>
            <p:nvPr/>
          </p:nvSpPr>
          <p:spPr bwMode="auto">
            <a:xfrm>
              <a:off x="4992" y="3422"/>
              <a:ext cx="34" cy="25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65" name="Rectangle 348"/>
            <p:cNvSpPr>
              <a:spLocks noChangeArrowheads="1"/>
            </p:cNvSpPr>
            <p:nvPr/>
          </p:nvSpPr>
          <p:spPr bwMode="auto">
            <a:xfrm>
              <a:off x="5026" y="3511"/>
              <a:ext cx="142" cy="47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66" name="Rectangle 349"/>
            <p:cNvSpPr>
              <a:spLocks noChangeArrowheads="1"/>
            </p:cNvSpPr>
            <p:nvPr/>
          </p:nvSpPr>
          <p:spPr bwMode="auto">
            <a:xfrm>
              <a:off x="5026" y="3573"/>
              <a:ext cx="142" cy="42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67" name="Rectangle 350"/>
            <p:cNvSpPr>
              <a:spLocks noChangeArrowheads="1"/>
            </p:cNvSpPr>
            <p:nvPr/>
          </p:nvSpPr>
          <p:spPr bwMode="auto">
            <a:xfrm>
              <a:off x="5026" y="3631"/>
              <a:ext cx="142" cy="47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68" name="Rectangle 351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69" name="Rectangle 352"/>
            <p:cNvSpPr>
              <a:spLocks noChangeArrowheads="1"/>
            </p:cNvSpPr>
            <p:nvPr/>
          </p:nvSpPr>
          <p:spPr bwMode="auto">
            <a:xfrm>
              <a:off x="5032" y="3369"/>
              <a:ext cx="62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70" name="Rectangle 353"/>
            <p:cNvSpPr>
              <a:spLocks noChangeArrowheads="1"/>
            </p:cNvSpPr>
            <p:nvPr/>
          </p:nvSpPr>
          <p:spPr bwMode="auto">
            <a:xfrm>
              <a:off x="5100" y="3312"/>
              <a:ext cx="14" cy="52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71" name="Rectangle 354"/>
            <p:cNvSpPr>
              <a:spLocks noChangeArrowheads="1"/>
            </p:cNvSpPr>
            <p:nvPr/>
          </p:nvSpPr>
          <p:spPr bwMode="auto">
            <a:xfrm>
              <a:off x="5080" y="3312"/>
              <a:ext cx="14" cy="52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72" name="Rectangle 355"/>
            <p:cNvSpPr>
              <a:spLocks noChangeArrowheads="1"/>
            </p:cNvSpPr>
            <p:nvPr/>
          </p:nvSpPr>
          <p:spPr bwMode="auto">
            <a:xfrm>
              <a:off x="5100" y="3395"/>
              <a:ext cx="60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73" name="Rectangle 356"/>
            <p:cNvSpPr>
              <a:spLocks noChangeArrowheads="1"/>
            </p:cNvSpPr>
            <p:nvPr/>
          </p:nvSpPr>
          <p:spPr bwMode="auto">
            <a:xfrm>
              <a:off x="5032" y="3395"/>
              <a:ext cx="62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74" name="Rectangle 357"/>
            <p:cNvSpPr>
              <a:spLocks noChangeArrowheads="1"/>
            </p:cNvSpPr>
            <p:nvPr/>
          </p:nvSpPr>
          <p:spPr bwMode="auto">
            <a:xfrm>
              <a:off x="5168" y="3552"/>
              <a:ext cx="34" cy="27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75" name="Rectangle 358"/>
            <p:cNvSpPr>
              <a:spLocks noChangeArrowheads="1"/>
            </p:cNvSpPr>
            <p:nvPr/>
          </p:nvSpPr>
          <p:spPr bwMode="auto">
            <a:xfrm>
              <a:off x="4992" y="3552"/>
              <a:ext cx="34" cy="27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76" name="Rectangle 359"/>
            <p:cNvSpPr>
              <a:spLocks noChangeArrowheads="1"/>
            </p:cNvSpPr>
            <p:nvPr/>
          </p:nvSpPr>
          <p:spPr bwMode="auto">
            <a:xfrm>
              <a:off x="5334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77" name="Rectangle 360"/>
            <p:cNvSpPr>
              <a:spLocks noChangeArrowheads="1"/>
            </p:cNvSpPr>
            <p:nvPr/>
          </p:nvSpPr>
          <p:spPr bwMode="auto">
            <a:xfrm>
              <a:off x="5228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78" name="Rectangle 361"/>
            <p:cNvSpPr>
              <a:spLocks noChangeArrowheads="1"/>
            </p:cNvSpPr>
            <p:nvPr/>
          </p:nvSpPr>
          <p:spPr bwMode="auto">
            <a:xfrm>
              <a:off x="4912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79" name="Rectangle 362"/>
            <p:cNvSpPr>
              <a:spLocks noChangeArrowheads="1"/>
            </p:cNvSpPr>
            <p:nvPr/>
          </p:nvSpPr>
          <p:spPr bwMode="auto">
            <a:xfrm>
              <a:off x="5122" y="2747"/>
              <a:ext cx="54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80" name="Rectangle 363"/>
            <p:cNvSpPr>
              <a:spLocks noChangeArrowheads="1"/>
            </p:cNvSpPr>
            <p:nvPr/>
          </p:nvSpPr>
          <p:spPr bwMode="auto">
            <a:xfrm>
              <a:off x="5228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81" name="Rectangle 364"/>
            <p:cNvSpPr>
              <a:spLocks noChangeArrowheads="1"/>
            </p:cNvSpPr>
            <p:nvPr/>
          </p:nvSpPr>
          <p:spPr bwMode="auto">
            <a:xfrm>
              <a:off x="5334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82" name="Rectangle 365"/>
            <p:cNvSpPr>
              <a:spLocks noChangeArrowheads="1"/>
            </p:cNvSpPr>
            <p:nvPr/>
          </p:nvSpPr>
          <p:spPr bwMode="auto">
            <a:xfrm>
              <a:off x="5018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83" name="Rectangle 366"/>
            <p:cNvSpPr>
              <a:spLocks noChangeArrowheads="1"/>
            </p:cNvSpPr>
            <p:nvPr/>
          </p:nvSpPr>
          <p:spPr bwMode="auto">
            <a:xfrm>
              <a:off x="4809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84" name="Rectangle 367"/>
            <p:cNvSpPr>
              <a:spLocks noChangeArrowheads="1"/>
            </p:cNvSpPr>
            <p:nvPr/>
          </p:nvSpPr>
          <p:spPr bwMode="auto">
            <a:xfrm>
              <a:off x="4912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85" name="Rectangle 368"/>
            <p:cNvSpPr>
              <a:spLocks noChangeArrowheads="1"/>
            </p:cNvSpPr>
            <p:nvPr/>
          </p:nvSpPr>
          <p:spPr bwMode="auto">
            <a:xfrm>
              <a:off x="4809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086" name="Freeform 369"/>
            <p:cNvSpPr>
              <a:spLocks/>
            </p:cNvSpPr>
            <p:nvPr/>
          </p:nvSpPr>
          <p:spPr bwMode="auto">
            <a:xfrm>
              <a:off x="5114" y="2721"/>
              <a:ext cx="72" cy="324"/>
            </a:xfrm>
            <a:custGeom>
              <a:avLst/>
              <a:gdLst>
                <a:gd name="T0" fmla="*/ 0 w 217"/>
                <a:gd name="T1" fmla="*/ 23 h 373"/>
                <a:gd name="T2" fmla="*/ 0 w 217"/>
                <a:gd name="T3" fmla="*/ 23 h 373"/>
                <a:gd name="T4" fmla="*/ 0 w 217"/>
                <a:gd name="T5" fmla="*/ 36 h 373"/>
                <a:gd name="T6" fmla="*/ 0 w 217"/>
                <a:gd name="T7" fmla="*/ 36 h 373"/>
                <a:gd name="T8" fmla="*/ 0 w 217"/>
                <a:gd name="T9" fmla="*/ 39 h 373"/>
                <a:gd name="T10" fmla="*/ 0 w 217"/>
                <a:gd name="T11" fmla="*/ 39 h 373"/>
                <a:gd name="T12" fmla="*/ 0 w 217"/>
                <a:gd name="T13" fmla="*/ 0 h 373"/>
                <a:gd name="T14" fmla="*/ 0 w 217"/>
                <a:gd name="T15" fmla="*/ 0 h 373"/>
                <a:gd name="T16" fmla="*/ 0 w 217"/>
                <a:gd name="T17" fmla="*/ 3 h 373"/>
                <a:gd name="T18" fmla="*/ 0 w 217"/>
                <a:gd name="T19" fmla="*/ 3 h 373"/>
                <a:gd name="T20" fmla="*/ 0 w 217"/>
                <a:gd name="T21" fmla="*/ 17 h 373"/>
                <a:gd name="T22" fmla="*/ 0 w 217"/>
                <a:gd name="T23" fmla="*/ 17 h 373"/>
                <a:gd name="T24" fmla="*/ 0 w 217"/>
                <a:gd name="T25" fmla="*/ 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4087" name="Freeform 370"/>
            <p:cNvSpPr>
              <a:spLocks/>
            </p:cNvSpPr>
            <p:nvPr/>
          </p:nvSpPr>
          <p:spPr bwMode="auto">
            <a:xfrm>
              <a:off x="5176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36 h 373"/>
                <a:gd name="T4" fmla="*/ 0 w 29"/>
                <a:gd name="T5" fmla="*/ 39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4088" name="Freeform 371"/>
            <p:cNvSpPr>
              <a:spLocks/>
            </p:cNvSpPr>
            <p:nvPr/>
          </p:nvSpPr>
          <p:spPr bwMode="auto">
            <a:xfrm>
              <a:off x="5218" y="2721"/>
              <a:ext cx="72" cy="324"/>
            </a:xfrm>
            <a:custGeom>
              <a:avLst/>
              <a:gdLst>
                <a:gd name="T0" fmla="*/ 0 w 216"/>
                <a:gd name="T1" fmla="*/ 23 h 373"/>
                <a:gd name="T2" fmla="*/ 0 w 216"/>
                <a:gd name="T3" fmla="*/ 23 h 373"/>
                <a:gd name="T4" fmla="*/ 0 w 216"/>
                <a:gd name="T5" fmla="*/ 36 h 373"/>
                <a:gd name="T6" fmla="*/ 0 w 216"/>
                <a:gd name="T7" fmla="*/ 36 h 373"/>
                <a:gd name="T8" fmla="*/ 0 w 216"/>
                <a:gd name="T9" fmla="*/ 39 h 373"/>
                <a:gd name="T10" fmla="*/ 0 w 216"/>
                <a:gd name="T11" fmla="*/ 39 h 373"/>
                <a:gd name="T12" fmla="*/ 0 w 216"/>
                <a:gd name="T13" fmla="*/ 0 h 373"/>
                <a:gd name="T14" fmla="*/ 0 w 216"/>
                <a:gd name="T15" fmla="*/ 0 h 373"/>
                <a:gd name="T16" fmla="*/ 0 w 216"/>
                <a:gd name="T17" fmla="*/ 3 h 373"/>
                <a:gd name="T18" fmla="*/ 0 w 216"/>
                <a:gd name="T19" fmla="*/ 3 h 373"/>
                <a:gd name="T20" fmla="*/ 0 w 216"/>
                <a:gd name="T21" fmla="*/ 17 h 373"/>
                <a:gd name="T22" fmla="*/ 0 w 216"/>
                <a:gd name="T23" fmla="*/ 17 h 373"/>
                <a:gd name="T24" fmla="*/ 0 w 216"/>
                <a:gd name="T25" fmla="*/ 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7" y="344"/>
                  </a:lnTo>
                  <a:lnTo>
                    <a:pt x="216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4089" name="Freeform 372"/>
            <p:cNvSpPr>
              <a:spLocks/>
            </p:cNvSpPr>
            <p:nvPr/>
          </p:nvSpPr>
          <p:spPr bwMode="auto">
            <a:xfrm>
              <a:off x="5280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36 h 373"/>
                <a:gd name="T4" fmla="*/ 0 w 29"/>
                <a:gd name="T5" fmla="*/ 39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4090" name="Freeform 373"/>
            <p:cNvSpPr>
              <a:spLocks/>
            </p:cNvSpPr>
            <p:nvPr/>
          </p:nvSpPr>
          <p:spPr bwMode="auto">
            <a:xfrm>
              <a:off x="5324" y="2721"/>
              <a:ext cx="72" cy="324"/>
            </a:xfrm>
            <a:custGeom>
              <a:avLst/>
              <a:gdLst>
                <a:gd name="T0" fmla="*/ 0 w 217"/>
                <a:gd name="T1" fmla="*/ 23 h 373"/>
                <a:gd name="T2" fmla="*/ 0 w 217"/>
                <a:gd name="T3" fmla="*/ 23 h 373"/>
                <a:gd name="T4" fmla="*/ 0 w 217"/>
                <a:gd name="T5" fmla="*/ 36 h 373"/>
                <a:gd name="T6" fmla="*/ 0 w 217"/>
                <a:gd name="T7" fmla="*/ 36 h 373"/>
                <a:gd name="T8" fmla="*/ 0 w 217"/>
                <a:gd name="T9" fmla="*/ 39 h 373"/>
                <a:gd name="T10" fmla="*/ 0 w 217"/>
                <a:gd name="T11" fmla="*/ 39 h 373"/>
                <a:gd name="T12" fmla="*/ 0 w 217"/>
                <a:gd name="T13" fmla="*/ 0 h 373"/>
                <a:gd name="T14" fmla="*/ 0 w 217"/>
                <a:gd name="T15" fmla="*/ 0 h 373"/>
                <a:gd name="T16" fmla="*/ 0 w 217"/>
                <a:gd name="T17" fmla="*/ 3 h 373"/>
                <a:gd name="T18" fmla="*/ 0 w 217"/>
                <a:gd name="T19" fmla="*/ 3 h 373"/>
                <a:gd name="T20" fmla="*/ 0 w 217"/>
                <a:gd name="T21" fmla="*/ 17 h 373"/>
                <a:gd name="T22" fmla="*/ 0 w 217"/>
                <a:gd name="T23" fmla="*/ 17 h 373"/>
                <a:gd name="T24" fmla="*/ 0 w 217"/>
                <a:gd name="T25" fmla="*/ 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8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4091" name="Freeform 374"/>
            <p:cNvSpPr>
              <a:spLocks/>
            </p:cNvSpPr>
            <p:nvPr/>
          </p:nvSpPr>
          <p:spPr bwMode="auto">
            <a:xfrm>
              <a:off x="5386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36 h 373"/>
                <a:gd name="T4" fmla="*/ 0 w 29"/>
                <a:gd name="T5" fmla="*/ 39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4092" name="Freeform 375"/>
            <p:cNvSpPr>
              <a:spLocks/>
            </p:cNvSpPr>
            <p:nvPr/>
          </p:nvSpPr>
          <p:spPr bwMode="auto">
            <a:xfrm>
              <a:off x="5218" y="3139"/>
              <a:ext cx="72" cy="324"/>
            </a:xfrm>
            <a:custGeom>
              <a:avLst/>
              <a:gdLst>
                <a:gd name="T0" fmla="*/ 0 w 216"/>
                <a:gd name="T1" fmla="*/ 24 h 372"/>
                <a:gd name="T2" fmla="*/ 0 w 216"/>
                <a:gd name="T3" fmla="*/ 24 h 372"/>
                <a:gd name="T4" fmla="*/ 0 w 216"/>
                <a:gd name="T5" fmla="*/ 38 h 372"/>
                <a:gd name="T6" fmla="*/ 0 w 216"/>
                <a:gd name="T7" fmla="*/ 38 h 372"/>
                <a:gd name="T8" fmla="*/ 0 w 216"/>
                <a:gd name="T9" fmla="*/ 41 h 372"/>
                <a:gd name="T10" fmla="*/ 0 w 216"/>
                <a:gd name="T11" fmla="*/ 41 h 372"/>
                <a:gd name="T12" fmla="*/ 0 w 216"/>
                <a:gd name="T13" fmla="*/ 0 h 372"/>
                <a:gd name="T14" fmla="*/ 0 w 216"/>
                <a:gd name="T15" fmla="*/ 0 h 372"/>
                <a:gd name="T16" fmla="*/ 0 w 216"/>
                <a:gd name="T17" fmla="*/ 3 h 372"/>
                <a:gd name="T18" fmla="*/ 0 w 216"/>
                <a:gd name="T19" fmla="*/ 3 h 372"/>
                <a:gd name="T20" fmla="*/ 0 w 216"/>
                <a:gd name="T21" fmla="*/ 18 h 372"/>
                <a:gd name="T22" fmla="*/ 0 w 216"/>
                <a:gd name="T23" fmla="*/ 18 h 372"/>
                <a:gd name="T24" fmla="*/ 0 w 216"/>
                <a:gd name="T25" fmla="*/ 24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2"/>
                <a:gd name="T41" fmla="*/ 216 w 216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2">
                  <a:moveTo>
                    <a:pt x="187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7" y="343"/>
                  </a:lnTo>
                  <a:lnTo>
                    <a:pt x="216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4093" name="Freeform 376"/>
            <p:cNvSpPr>
              <a:spLocks/>
            </p:cNvSpPr>
            <p:nvPr/>
          </p:nvSpPr>
          <p:spPr bwMode="auto">
            <a:xfrm>
              <a:off x="5280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38 h 372"/>
                <a:gd name="T4" fmla="*/ 0 w 29"/>
                <a:gd name="T5" fmla="*/ 4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4094" name="Freeform 377"/>
            <p:cNvSpPr>
              <a:spLocks/>
            </p:cNvSpPr>
            <p:nvPr/>
          </p:nvSpPr>
          <p:spPr bwMode="auto">
            <a:xfrm>
              <a:off x="5324" y="3139"/>
              <a:ext cx="72" cy="324"/>
            </a:xfrm>
            <a:custGeom>
              <a:avLst/>
              <a:gdLst>
                <a:gd name="T0" fmla="*/ 0 w 217"/>
                <a:gd name="T1" fmla="*/ 24 h 372"/>
                <a:gd name="T2" fmla="*/ 0 w 217"/>
                <a:gd name="T3" fmla="*/ 24 h 372"/>
                <a:gd name="T4" fmla="*/ 0 w 217"/>
                <a:gd name="T5" fmla="*/ 38 h 372"/>
                <a:gd name="T6" fmla="*/ 0 w 217"/>
                <a:gd name="T7" fmla="*/ 38 h 372"/>
                <a:gd name="T8" fmla="*/ 0 w 217"/>
                <a:gd name="T9" fmla="*/ 41 h 372"/>
                <a:gd name="T10" fmla="*/ 0 w 217"/>
                <a:gd name="T11" fmla="*/ 41 h 372"/>
                <a:gd name="T12" fmla="*/ 0 w 217"/>
                <a:gd name="T13" fmla="*/ 0 h 372"/>
                <a:gd name="T14" fmla="*/ 0 w 217"/>
                <a:gd name="T15" fmla="*/ 0 h 372"/>
                <a:gd name="T16" fmla="*/ 0 w 217"/>
                <a:gd name="T17" fmla="*/ 3 h 372"/>
                <a:gd name="T18" fmla="*/ 0 w 217"/>
                <a:gd name="T19" fmla="*/ 3 h 372"/>
                <a:gd name="T20" fmla="*/ 0 w 217"/>
                <a:gd name="T21" fmla="*/ 18 h 372"/>
                <a:gd name="T22" fmla="*/ 0 w 217"/>
                <a:gd name="T23" fmla="*/ 18 h 372"/>
                <a:gd name="T24" fmla="*/ 0 w 217"/>
                <a:gd name="T25" fmla="*/ 24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2"/>
                <a:gd name="T41" fmla="*/ 217 w 217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2">
                  <a:moveTo>
                    <a:pt x="188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8" y="343"/>
                  </a:lnTo>
                  <a:lnTo>
                    <a:pt x="217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4095" name="Freeform 378"/>
            <p:cNvSpPr>
              <a:spLocks/>
            </p:cNvSpPr>
            <p:nvPr/>
          </p:nvSpPr>
          <p:spPr bwMode="auto">
            <a:xfrm>
              <a:off x="5386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38 h 372"/>
                <a:gd name="T4" fmla="*/ 0 w 29"/>
                <a:gd name="T5" fmla="*/ 4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4096" name="Freeform 379"/>
            <p:cNvSpPr>
              <a:spLocks/>
            </p:cNvSpPr>
            <p:nvPr/>
          </p:nvSpPr>
          <p:spPr bwMode="auto">
            <a:xfrm>
              <a:off x="5008" y="2721"/>
              <a:ext cx="72" cy="324"/>
            </a:xfrm>
            <a:custGeom>
              <a:avLst/>
              <a:gdLst>
                <a:gd name="T0" fmla="*/ 0 w 215"/>
                <a:gd name="T1" fmla="*/ 23 h 373"/>
                <a:gd name="T2" fmla="*/ 0 w 215"/>
                <a:gd name="T3" fmla="*/ 23 h 373"/>
                <a:gd name="T4" fmla="*/ 0 w 215"/>
                <a:gd name="T5" fmla="*/ 36 h 373"/>
                <a:gd name="T6" fmla="*/ 0 w 215"/>
                <a:gd name="T7" fmla="*/ 36 h 373"/>
                <a:gd name="T8" fmla="*/ 0 w 215"/>
                <a:gd name="T9" fmla="*/ 39 h 373"/>
                <a:gd name="T10" fmla="*/ 0 w 215"/>
                <a:gd name="T11" fmla="*/ 39 h 373"/>
                <a:gd name="T12" fmla="*/ 0 w 215"/>
                <a:gd name="T13" fmla="*/ 0 h 373"/>
                <a:gd name="T14" fmla="*/ 0 w 215"/>
                <a:gd name="T15" fmla="*/ 0 h 373"/>
                <a:gd name="T16" fmla="*/ 0 w 215"/>
                <a:gd name="T17" fmla="*/ 3 h 373"/>
                <a:gd name="T18" fmla="*/ 0 w 215"/>
                <a:gd name="T19" fmla="*/ 3 h 373"/>
                <a:gd name="T20" fmla="*/ 0 w 215"/>
                <a:gd name="T21" fmla="*/ 17 h 373"/>
                <a:gd name="T22" fmla="*/ 0 w 215"/>
                <a:gd name="T23" fmla="*/ 17 h 373"/>
                <a:gd name="T24" fmla="*/ 0 w 215"/>
                <a:gd name="T25" fmla="*/ 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9" y="217"/>
                  </a:moveTo>
                  <a:lnTo>
                    <a:pt x="187" y="217"/>
                  </a:lnTo>
                  <a:lnTo>
                    <a:pt x="187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7" y="29"/>
                  </a:lnTo>
                  <a:lnTo>
                    <a:pt x="187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4097" name="Freeform 380"/>
            <p:cNvSpPr>
              <a:spLocks/>
            </p:cNvSpPr>
            <p:nvPr/>
          </p:nvSpPr>
          <p:spPr bwMode="auto">
            <a:xfrm>
              <a:off x="5008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36 h 373"/>
                <a:gd name="T4" fmla="*/ 0 w 29"/>
                <a:gd name="T5" fmla="*/ 39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4098" name="Freeform 381"/>
            <p:cNvSpPr>
              <a:spLocks/>
            </p:cNvSpPr>
            <p:nvPr/>
          </p:nvSpPr>
          <p:spPr bwMode="auto">
            <a:xfrm>
              <a:off x="4903" y="2721"/>
              <a:ext cx="71" cy="324"/>
            </a:xfrm>
            <a:custGeom>
              <a:avLst/>
              <a:gdLst>
                <a:gd name="T0" fmla="*/ 0 w 216"/>
                <a:gd name="T1" fmla="*/ 23 h 373"/>
                <a:gd name="T2" fmla="*/ 0 w 216"/>
                <a:gd name="T3" fmla="*/ 23 h 373"/>
                <a:gd name="T4" fmla="*/ 0 w 216"/>
                <a:gd name="T5" fmla="*/ 36 h 373"/>
                <a:gd name="T6" fmla="*/ 0 w 216"/>
                <a:gd name="T7" fmla="*/ 36 h 373"/>
                <a:gd name="T8" fmla="*/ 0 w 216"/>
                <a:gd name="T9" fmla="*/ 39 h 373"/>
                <a:gd name="T10" fmla="*/ 0 w 216"/>
                <a:gd name="T11" fmla="*/ 39 h 373"/>
                <a:gd name="T12" fmla="*/ 0 w 216"/>
                <a:gd name="T13" fmla="*/ 0 h 373"/>
                <a:gd name="T14" fmla="*/ 0 w 216"/>
                <a:gd name="T15" fmla="*/ 0 h 373"/>
                <a:gd name="T16" fmla="*/ 0 w 216"/>
                <a:gd name="T17" fmla="*/ 3 h 373"/>
                <a:gd name="T18" fmla="*/ 0 w 216"/>
                <a:gd name="T19" fmla="*/ 3 h 373"/>
                <a:gd name="T20" fmla="*/ 0 w 216"/>
                <a:gd name="T21" fmla="*/ 17 h 373"/>
                <a:gd name="T22" fmla="*/ 0 w 216"/>
                <a:gd name="T23" fmla="*/ 17 h 373"/>
                <a:gd name="T24" fmla="*/ 0 w 216"/>
                <a:gd name="T25" fmla="*/ 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29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6" y="373"/>
                  </a:lnTo>
                  <a:lnTo>
                    <a:pt x="216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4099" name="Freeform 382"/>
            <p:cNvSpPr>
              <a:spLocks/>
            </p:cNvSpPr>
            <p:nvPr/>
          </p:nvSpPr>
          <p:spPr bwMode="auto">
            <a:xfrm>
              <a:off x="4903" y="2721"/>
              <a:ext cx="9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36 h 373"/>
                <a:gd name="T4" fmla="*/ 0 w 29"/>
                <a:gd name="T5" fmla="*/ 39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4100" name="Freeform 383"/>
            <p:cNvSpPr>
              <a:spLocks/>
            </p:cNvSpPr>
            <p:nvPr/>
          </p:nvSpPr>
          <p:spPr bwMode="auto">
            <a:xfrm>
              <a:off x="4799" y="2721"/>
              <a:ext cx="72" cy="324"/>
            </a:xfrm>
            <a:custGeom>
              <a:avLst/>
              <a:gdLst>
                <a:gd name="T0" fmla="*/ 0 w 215"/>
                <a:gd name="T1" fmla="*/ 23 h 373"/>
                <a:gd name="T2" fmla="*/ 0 w 215"/>
                <a:gd name="T3" fmla="*/ 23 h 373"/>
                <a:gd name="T4" fmla="*/ 0 w 215"/>
                <a:gd name="T5" fmla="*/ 36 h 373"/>
                <a:gd name="T6" fmla="*/ 0 w 215"/>
                <a:gd name="T7" fmla="*/ 36 h 373"/>
                <a:gd name="T8" fmla="*/ 0 w 215"/>
                <a:gd name="T9" fmla="*/ 39 h 373"/>
                <a:gd name="T10" fmla="*/ 0 w 215"/>
                <a:gd name="T11" fmla="*/ 39 h 373"/>
                <a:gd name="T12" fmla="*/ 0 w 215"/>
                <a:gd name="T13" fmla="*/ 0 h 373"/>
                <a:gd name="T14" fmla="*/ 0 w 215"/>
                <a:gd name="T15" fmla="*/ 0 h 373"/>
                <a:gd name="T16" fmla="*/ 0 w 215"/>
                <a:gd name="T17" fmla="*/ 3 h 373"/>
                <a:gd name="T18" fmla="*/ 0 w 215"/>
                <a:gd name="T19" fmla="*/ 3 h 373"/>
                <a:gd name="T20" fmla="*/ 0 w 215"/>
                <a:gd name="T21" fmla="*/ 17 h 373"/>
                <a:gd name="T22" fmla="*/ 0 w 215"/>
                <a:gd name="T23" fmla="*/ 17 h 373"/>
                <a:gd name="T24" fmla="*/ 0 w 215"/>
                <a:gd name="T25" fmla="*/ 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8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4101" name="Freeform 384"/>
            <p:cNvSpPr>
              <a:spLocks/>
            </p:cNvSpPr>
            <p:nvPr/>
          </p:nvSpPr>
          <p:spPr bwMode="auto">
            <a:xfrm>
              <a:off x="4799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36 h 373"/>
                <a:gd name="T4" fmla="*/ 0 w 29"/>
                <a:gd name="T5" fmla="*/ 39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4102" name="Freeform 386"/>
            <p:cNvSpPr>
              <a:spLocks/>
            </p:cNvSpPr>
            <p:nvPr/>
          </p:nvSpPr>
          <p:spPr bwMode="auto">
            <a:xfrm>
              <a:off x="4903" y="3139"/>
              <a:ext cx="9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38 h 372"/>
                <a:gd name="T4" fmla="*/ 0 w 29"/>
                <a:gd name="T5" fmla="*/ 4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4103" name="Freeform 387"/>
            <p:cNvSpPr>
              <a:spLocks/>
            </p:cNvSpPr>
            <p:nvPr/>
          </p:nvSpPr>
          <p:spPr bwMode="auto">
            <a:xfrm>
              <a:off x="4799" y="3139"/>
              <a:ext cx="72" cy="324"/>
            </a:xfrm>
            <a:custGeom>
              <a:avLst/>
              <a:gdLst>
                <a:gd name="T0" fmla="*/ 0 w 215"/>
                <a:gd name="T1" fmla="*/ 24 h 372"/>
                <a:gd name="T2" fmla="*/ 0 w 215"/>
                <a:gd name="T3" fmla="*/ 24 h 372"/>
                <a:gd name="T4" fmla="*/ 0 w 215"/>
                <a:gd name="T5" fmla="*/ 38 h 372"/>
                <a:gd name="T6" fmla="*/ 0 w 215"/>
                <a:gd name="T7" fmla="*/ 38 h 372"/>
                <a:gd name="T8" fmla="*/ 0 w 215"/>
                <a:gd name="T9" fmla="*/ 41 h 372"/>
                <a:gd name="T10" fmla="*/ 0 w 215"/>
                <a:gd name="T11" fmla="*/ 41 h 372"/>
                <a:gd name="T12" fmla="*/ 0 w 215"/>
                <a:gd name="T13" fmla="*/ 0 h 372"/>
                <a:gd name="T14" fmla="*/ 0 w 215"/>
                <a:gd name="T15" fmla="*/ 0 h 372"/>
                <a:gd name="T16" fmla="*/ 0 w 215"/>
                <a:gd name="T17" fmla="*/ 3 h 372"/>
                <a:gd name="T18" fmla="*/ 0 w 215"/>
                <a:gd name="T19" fmla="*/ 3 h 372"/>
                <a:gd name="T20" fmla="*/ 0 w 215"/>
                <a:gd name="T21" fmla="*/ 18 h 372"/>
                <a:gd name="T22" fmla="*/ 0 w 215"/>
                <a:gd name="T23" fmla="*/ 18 h 372"/>
                <a:gd name="T24" fmla="*/ 0 w 215"/>
                <a:gd name="T25" fmla="*/ 24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2"/>
                <a:gd name="T41" fmla="*/ 215 w 215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2">
                  <a:moveTo>
                    <a:pt x="28" y="217"/>
                  </a:moveTo>
                  <a:lnTo>
                    <a:pt x="186" y="217"/>
                  </a:lnTo>
                  <a:lnTo>
                    <a:pt x="186" y="343"/>
                  </a:lnTo>
                  <a:lnTo>
                    <a:pt x="29" y="343"/>
                  </a:lnTo>
                  <a:lnTo>
                    <a:pt x="0" y="372"/>
                  </a:lnTo>
                  <a:lnTo>
                    <a:pt x="215" y="372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7"/>
                  </a:lnTo>
                  <a:lnTo>
                    <a:pt x="186" y="27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4104" name="Freeform 388"/>
            <p:cNvSpPr>
              <a:spLocks/>
            </p:cNvSpPr>
            <p:nvPr/>
          </p:nvSpPr>
          <p:spPr bwMode="auto">
            <a:xfrm>
              <a:off x="4799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38 h 372"/>
                <a:gd name="T4" fmla="*/ 0 w 29"/>
                <a:gd name="T5" fmla="*/ 4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4105" name="Rectangle 389"/>
            <p:cNvSpPr>
              <a:spLocks noChangeArrowheads="1"/>
            </p:cNvSpPr>
            <p:nvPr/>
          </p:nvSpPr>
          <p:spPr bwMode="auto">
            <a:xfrm>
              <a:off x="5114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106" name="Rectangle 390"/>
            <p:cNvSpPr>
              <a:spLocks noChangeArrowheads="1"/>
            </p:cNvSpPr>
            <p:nvPr/>
          </p:nvSpPr>
          <p:spPr bwMode="auto">
            <a:xfrm>
              <a:off x="5218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107" name="Rectangle 391"/>
            <p:cNvSpPr>
              <a:spLocks noChangeArrowheads="1"/>
            </p:cNvSpPr>
            <p:nvPr/>
          </p:nvSpPr>
          <p:spPr bwMode="auto">
            <a:xfrm>
              <a:off x="5324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108" name="Rectangle 392"/>
            <p:cNvSpPr>
              <a:spLocks noChangeArrowheads="1"/>
            </p:cNvSpPr>
            <p:nvPr/>
          </p:nvSpPr>
          <p:spPr bwMode="auto">
            <a:xfrm>
              <a:off x="5008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109" name="Rectangle 393"/>
            <p:cNvSpPr>
              <a:spLocks noChangeArrowheads="1"/>
            </p:cNvSpPr>
            <p:nvPr/>
          </p:nvSpPr>
          <p:spPr bwMode="auto">
            <a:xfrm>
              <a:off x="4903" y="2898"/>
              <a:ext cx="71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110" name="Rectangle 394"/>
            <p:cNvSpPr>
              <a:spLocks noChangeArrowheads="1"/>
            </p:cNvSpPr>
            <p:nvPr/>
          </p:nvSpPr>
          <p:spPr bwMode="auto">
            <a:xfrm>
              <a:off x="4799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111" name="Freeform 395"/>
            <p:cNvSpPr>
              <a:spLocks/>
            </p:cNvSpPr>
            <p:nvPr/>
          </p:nvSpPr>
          <p:spPr bwMode="auto">
            <a:xfrm>
              <a:off x="4986" y="2736"/>
              <a:ext cx="12" cy="37"/>
            </a:xfrm>
            <a:custGeom>
              <a:avLst/>
              <a:gdLst>
                <a:gd name="T0" fmla="*/ 0 w 37"/>
                <a:gd name="T1" fmla="*/ 22 h 38"/>
                <a:gd name="T2" fmla="*/ 0 w 37"/>
                <a:gd name="T3" fmla="*/ 20 h 38"/>
                <a:gd name="T4" fmla="*/ 0 w 37"/>
                <a:gd name="T5" fmla="*/ 19 h 38"/>
                <a:gd name="T6" fmla="*/ 0 w 37"/>
                <a:gd name="T7" fmla="*/ 19 h 38"/>
                <a:gd name="T8" fmla="*/ 0 w 37"/>
                <a:gd name="T9" fmla="*/ 19 h 38"/>
                <a:gd name="T10" fmla="*/ 0 w 37"/>
                <a:gd name="T11" fmla="*/ 12 h 38"/>
                <a:gd name="T12" fmla="*/ 0 w 37"/>
                <a:gd name="T13" fmla="*/ 5 h 38"/>
                <a:gd name="T14" fmla="*/ 0 w 37"/>
                <a:gd name="T15" fmla="*/ 1 h 38"/>
                <a:gd name="T16" fmla="*/ 0 w 37"/>
                <a:gd name="T17" fmla="*/ 0 h 38"/>
                <a:gd name="T18" fmla="*/ 0 w 37"/>
                <a:gd name="T19" fmla="*/ 1 h 38"/>
                <a:gd name="T20" fmla="*/ 0 w 37"/>
                <a:gd name="T21" fmla="*/ 5 h 38"/>
                <a:gd name="T22" fmla="*/ 0 w 37"/>
                <a:gd name="T23" fmla="*/ 12 h 38"/>
                <a:gd name="T24" fmla="*/ 0 w 37"/>
                <a:gd name="T25" fmla="*/ 19 h 38"/>
                <a:gd name="T26" fmla="*/ 0 w 37"/>
                <a:gd name="T27" fmla="*/ 19 h 38"/>
                <a:gd name="T28" fmla="*/ 0 w 37"/>
                <a:gd name="T29" fmla="*/ 19 h 38"/>
                <a:gd name="T30" fmla="*/ 0 w 37"/>
                <a:gd name="T31" fmla="*/ 20 h 38"/>
                <a:gd name="T32" fmla="*/ 0 w 37"/>
                <a:gd name="T33" fmla="*/ 22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38"/>
                <a:gd name="T53" fmla="*/ 37 w 37"/>
                <a:gd name="T54" fmla="*/ 38 h 3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38">
                  <a:moveTo>
                    <a:pt x="19" y="38"/>
                  </a:moveTo>
                  <a:lnTo>
                    <a:pt x="26" y="36"/>
                  </a:lnTo>
                  <a:lnTo>
                    <a:pt x="32" y="32"/>
                  </a:lnTo>
                  <a:lnTo>
                    <a:pt x="36" y="25"/>
                  </a:lnTo>
                  <a:lnTo>
                    <a:pt x="37" y="19"/>
                  </a:lnTo>
                  <a:lnTo>
                    <a:pt x="36" y="12"/>
                  </a:lnTo>
                  <a:lnTo>
                    <a:pt x="32" y="5"/>
                  </a:lnTo>
                  <a:lnTo>
                    <a:pt x="26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2" y="12"/>
                  </a:lnTo>
                  <a:lnTo>
                    <a:pt x="0" y="19"/>
                  </a:lnTo>
                  <a:lnTo>
                    <a:pt x="2" y="25"/>
                  </a:lnTo>
                  <a:lnTo>
                    <a:pt x="6" y="32"/>
                  </a:lnTo>
                  <a:lnTo>
                    <a:pt x="12" y="36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</p:grpSp>
      <p:grpSp>
        <p:nvGrpSpPr>
          <p:cNvPr id="12301" name="Group 316"/>
          <p:cNvGrpSpPr>
            <a:grpSpLocks/>
          </p:cNvGrpSpPr>
          <p:nvPr/>
        </p:nvGrpSpPr>
        <p:grpSpPr bwMode="auto">
          <a:xfrm>
            <a:off x="3200602" y="2569164"/>
            <a:ext cx="163116" cy="127397"/>
            <a:chOff x="4727" y="2506"/>
            <a:chExt cx="706" cy="1172"/>
          </a:xfrm>
        </p:grpSpPr>
        <p:sp>
          <p:nvSpPr>
            <p:cNvPr id="13878" name="Freeform 317"/>
            <p:cNvSpPr>
              <a:spLocks/>
            </p:cNvSpPr>
            <p:nvPr/>
          </p:nvSpPr>
          <p:spPr bwMode="auto">
            <a:xfrm>
              <a:off x="4727" y="3558"/>
              <a:ext cx="46" cy="120"/>
            </a:xfrm>
            <a:custGeom>
              <a:avLst/>
              <a:gdLst>
                <a:gd name="T0" fmla="*/ 0 w 139"/>
                <a:gd name="T1" fmla="*/ 20 h 135"/>
                <a:gd name="T2" fmla="*/ 0 w 139"/>
                <a:gd name="T3" fmla="*/ 14 h 135"/>
                <a:gd name="T4" fmla="*/ 0 w 139"/>
                <a:gd name="T5" fmla="*/ 14 h 135"/>
                <a:gd name="T6" fmla="*/ 0 w 139"/>
                <a:gd name="T7" fmla="*/ 7 h 135"/>
                <a:gd name="T8" fmla="*/ 0 w 139"/>
                <a:gd name="T9" fmla="*/ 7 h 135"/>
                <a:gd name="T10" fmla="*/ 0 w 139"/>
                <a:gd name="T11" fmla="*/ 0 h 135"/>
                <a:gd name="T12" fmla="*/ 0 w 139"/>
                <a:gd name="T13" fmla="*/ 0 h 135"/>
                <a:gd name="T14" fmla="*/ 0 w 139"/>
                <a:gd name="T15" fmla="*/ 20 h 135"/>
                <a:gd name="T16" fmla="*/ 0 w 139"/>
                <a:gd name="T17" fmla="*/ 20 h 1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135"/>
                <a:gd name="T29" fmla="*/ 139 w 139"/>
                <a:gd name="T30" fmla="*/ 135 h 1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135">
                  <a:moveTo>
                    <a:pt x="0" y="135"/>
                  </a:moveTo>
                  <a:lnTo>
                    <a:pt x="0" y="92"/>
                  </a:lnTo>
                  <a:lnTo>
                    <a:pt x="46" y="92"/>
                  </a:lnTo>
                  <a:lnTo>
                    <a:pt x="46" y="47"/>
                  </a:lnTo>
                  <a:lnTo>
                    <a:pt x="92" y="47"/>
                  </a:lnTo>
                  <a:lnTo>
                    <a:pt x="92" y="0"/>
                  </a:lnTo>
                  <a:lnTo>
                    <a:pt x="139" y="0"/>
                  </a:lnTo>
                  <a:lnTo>
                    <a:pt x="139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879" name="Freeform 318"/>
            <p:cNvSpPr>
              <a:spLocks/>
            </p:cNvSpPr>
            <p:nvPr/>
          </p:nvSpPr>
          <p:spPr bwMode="auto">
            <a:xfrm>
              <a:off x="4773" y="2564"/>
              <a:ext cx="648" cy="1114"/>
            </a:xfrm>
            <a:custGeom>
              <a:avLst/>
              <a:gdLst>
                <a:gd name="T0" fmla="*/ 0 w 1946"/>
                <a:gd name="T1" fmla="*/ 142 h 1278"/>
                <a:gd name="T2" fmla="*/ 0 w 1946"/>
                <a:gd name="T3" fmla="*/ 11 h 1278"/>
                <a:gd name="T4" fmla="*/ 0 w 1946"/>
                <a:gd name="T5" fmla="*/ 11 h 1278"/>
                <a:gd name="T6" fmla="*/ 0 w 1946"/>
                <a:gd name="T7" fmla="*/ 10 h 1278"/>
                <a:gd name="T8" fmla="*/ 0 w 1946"/>
                <a:gd name="T9" fmla="*/ 9 h 1278"/>
                <a:gd name="T10" fmla="*/ 0 w 1946"/>
                <a:gd name="T11" fmla="*/ 8 h 1278"/>
                <a:gd name="T12" fmla="*/ 0 w 1946"/>
                <a:gd name="T13" fmla="*/ 7 h 1278"/>
                <a:gd name="T14" fmla="*/ 0 w 1946"/>
                <a:gd name="T15" fmla="*/ 6 h 1278"/>
                <a:gd name="T16" fmla="*/ 0 w 1946"/>
                <a:gd name="T17" fmla="*/ 5 h 1278"/>
                <a:gd name="T18" fmla="*/ 0 w 1946"/>
                <a:gd name="T19" fmla="*/ 4 h 1278"/>
                <a:gd name="T20" fmla="*/ 0 w 1946"/>
                <a:gd name="T21" fmla="*/ 3 h 1278"/>
                <a:gd name="T22" fmla="*/ 0 w 1946"/>
                <a:gd name="T23" fmla="*/ 3 h 1278"/>
                <a:gd name="T24" fmla="*/ 0 w 1946"/>
                <a:gd name="T25" fmla="*/ 3 h 1278"/>
                <a:gd name="T26" fmla="*/ 0 w 1946"/>
                <a:gd name="T27" fmla="*/ 3 h 1278"/>
                <a:gd name="T28" fmla="*/ 0 w 1946"/>
                <a:gd name="T29" fmla="*/ 3 h 1278"/>
                <a:gd name="T30" fmla="*/ 0 w 1946"/>
                <a:gd name="T31" fmla="*/ 3 h 1278"/>
                <a:gd name="T32" fmla="*/ 0 w 1946"/>
                <a:gd name="T33" fmla="*/ 3 h 1278"/>
                <a:gd name="T34" fmla="*/ 0 w 1946"/>
                <a:gd name="T35" fmla="*/ 0 h 1278"/>
                <a:gd name="T36" fmla="*/ 0 w 1946"/>
                <a:gd name="T37" fmla="*/ 0 h 1278"/>
                <a:gd name="T38" fmla="*/ 0 w 1946"/>
                <a:gd name="T39" fmla="*/ 0 h 1278"/>
                <a:gd name="T40" fmla="*/ 0 w 1946"/>
                <a:gd name="T41" fmla="*/ 3 h 1278"/>
                <a:gd name="T42" fmla="*/ 0 w 1946"/>
                <a:gd name="T43" fmla="*/ 3 h 1278"/>
                <a:gd name="T44" fmla="*/ 0 w 1946"/>
                <a:gd name="T45" fmla="*/ 3 h 1278"/>
                <a:gd name="T46" fmla="*/ 0 w 1946"/>
                <a:gd name="T47" fmla="*/ 3 h 1278"/>
                <a:gd name="T48" fmla="*/ 0 w 1946"/>
                <a:gd name="T49" fmla="*/ 3 h 1278"/>
                <a:gd name="T50" fmla="*/ 0 w 1946"/>
                <a:gd name="T51" fmla="*/ 3 h 1278"/>
                <a:gd name="T52" fmla="*/ 0 w 1946"/>
                <a:gd name="T53" fmla="*/ 3 h 1278"/>
                <a:gd name="T54" fmla="*/ 0 w 1946"/>
                <a:gd name="T55" fmla="*/ 4 h 1278"/>
                <a:gd name="T56" fmla="*/ 0 w 1946"/>
                <a:gd name="T57" fmla="*/ 5 h 1278"/>
                <a:gd name="T58" fmla="*/ 0 w 1946"/>
                <a:gd name="T59" fmla="*/ 6 h 1278"/>
                <a:gd name="T60" fmla="*/ 0 w 1946"/>
                <a:gd name="T61" fmla="*/ 7 h 1278"/>
                <a:gd name="T62" fmla="*/ 0 w 1946"/>
                <a:gd name="T63" fmla="*/ 8 h 1278"/>
                <a:gd name="T64" fmla="*/ 0 w 1946"/>
                <a:gd name="T65" fmla="*/ 9 h 1278"/>
                <a:gd name="T66" fmla="*/ 0 w 1946"/>
                <a:gd name="T67" fmla="*/ 10 h 1278"/>
                <a:gd name="T68" fmla="*/ 0 w 1946"/>
                <a:gd name="T69" fmla="*/ 11 h 1278"/>
                <a:gd name="T70" fmla="*/ 0 w 1946"/>
                <a:gd name="T71" fmla="*/ 11 h 1278"/>
                <a:gd name="T72" fmla="*/ 0 w 1946"/>
                <a:gd name="T73" fmla="*/ 142 h 1278"/>
                <a:gd name="T74" fmla="*/ 0 w 1946"/>
                <a:gd name="T75" fmla="*/ 142 h 12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946"/>
                <a:gd name="T115" fmla="*/ 0 h 1278"/>
                <a:gd name="T116" fmla="*/ 1946 w 1946"/>
                <a:gd name="T117" fmla="*/ 1278 h 12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946" h="1278">
                  <a:moveTo>
                    <a:pt x="0" y="1278"/>
                  </a:moveTo>
                  <a:lnTo>
                    <a:pt x="0" y="103"/>
                  </a:lnTo>
                  <a:lnTo>
                    <a:pt x="753" y="103"/>
                  </a:lnTo>
                  <a:lnTo>
                    <a:pt x="754" y="93"/>
                  </a:lnTo>
                  <a:lnTo>
                    <a:pt x="757" y="82"/>
                  </a:lnTo>
                  <a:lnTo>
                    <a:pt x="763" y="72"/>
                  </a:lnTo>
                  <a:lnTo>
                    <a:pt x="769" y="63"/>
                  </a:lnTo>
                  <a:lnTo>
                    <a:pt x="779" y="55"/>
                  </a:lnTo>
                  <a:lnTo>
                    <a:pt x="790" y="46"/>
                  </a:lnTo>
                  <a:lnTo>
                    <a:pt x="803" y="38"/>
                  </a:lnTo>
                  <a:lnTo>
                    <a:pt x="817" y="30"/>
                  </a:lnTo>
                  <a:lnTo>
                    <a:pt x="833" y="24"/>
                  </a:lnTo>
                  <a:lnTo>
                    <a:pt x="849" y="18"/>
                  </a:lnTo>
                  <a:lnTo>
                    <a:pt x="867" y="13"/>
                  </a:lnTo>
                  <a:lnTo>
                    <a:pt x="887" y="8"/>
                  </a:lnTo>
                  <a:lnTo>
                    <a:pt x="907" y="5"/>
                  </a:lnTo>
                  <a:lnTo>
                    <a:pt x="928" y="3"/>
                  </a:lnTo>
                  <a:lnTo>
                    <a:pt x="950" y="0"/>
                  </a:lnTo>
                  <a:lnTo>
                    <a:pt x="972" y="0"/>
                  </a:lnTo>
                  <a:lnTo>
                    <a:pt x="995" y="0"/>
                  </a:lnTo>
                  <a:lnTo>
                    <a:pt x="1017" y="3"/>
                  </a:lnTo>
                  <a:lnTo>
                    <a:pt x="1038" y="5"/>
                  </a:lnTo>
                  <a:lnTo>
                    <a:pt x="1059" y="8"/>
                  </a:lnTo>
                  <a:lnTo>
                    <a:pt x="1078" y="13"/>
                  </a:lnTo>
                  <a:lnTo>
                    <a:pt x="1096" y="18"/>
                  </a:lnTo>
                  <a:lnTo>
                    <a:pt x="1113" y="24"/>
                  </a:lnTo>
                  <a:lnTo>
                    <a:pt x="1129" y="30"/>
                  </a:lnTo>
                  <a:lnTo>
                    <a:pt x="1143" y="38"/>
                  </a:lnTo>
                  <a:lnTo>
                    <a:pt x="1155" y="46"/>
                  </a:lnTo>
                  <a:lnTo>
                    <a:pt x="1167" y="55"/>
                  </a:lnTo>
                  <a:lnTo>
                    <a:pt x="1175" y="63"/>
                  </a:lnTo>
                  <a:lnTo>
                    <a:pt x="1183" y="72"/>
                  </a:lnTo>
                  <a:lnTo>
                    <a:pt x="1189" y="82"/>
                  </a:lnTo>
                  <a:lnTo>
                    <a:pt x="1192" y="93"/>
                  </a:lnTo>
                  <a:lnTo>
                    <a:pt x="1193" y="103"/>
                  </a:lnTo>
                  <a:lnTo>
                    <a:pt x="1946" y="103"/>
                  </a:lnTo>
                  <a:lnTo>
                    <a:pt x="1946" y="1277"/>
                  </a:lnTo>
                  <a:lnTo>
                    <a:pt x="0" y="1278"/>
                  </a:lnTo>
                  <a:close/>
                </a:path>
              </a:pathLst>
            </a:cu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880" name="Rectangle 319"/>
            <p:cNvSpPr>
              <a:spLocks noChangeArrowheads="1"/>
            </p:cNvSpPr>
            <p:nvPr/>
          </p:nvSpPr>
          <p:spPr bwMode="auto">
            <a:xfrm>
              <a:off x="5188" y="3087"/>
              <a:ext cx="42" cy="3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881" name="Rectangle 320"/>
            <p:cNvSpPr>
              <a:spLocks noChangeArrowheads="1"/>
            </p:cNvSpPr>
            <p:nvPr/>
          </p:nvSpPr>
          <p:spPr bwMode="auto">
            <a:xfrm>
              <a:off x="5168" y="3134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882" name="Rectangle 321"/>
            <p:cNvSpPr>
              <a:spLocks noChangeArrowheads="1"/>
            </p:cNvSpPr>
            <p:nvPr/>
          </p:nvSpPr>
          <p:spPr bwMode="auto">
            <a:xfrm>
              <a:off x="5306" y="3034"/>
              <a:ext cx="42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883" name="Rectangle 322"/>
            <p:cNvSpPr>
              <a:spLocks noChangeArrowheads="1"/>
            </p:cNvSpPr>
            <p:nvPr/>
          </p:nvSpPr>
          <p:spPr bwMode="auto">
            <a:xfrm>
              <a:off x="5286" y="3087"/>
              <a:ext cx="40" cy="3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884" name="Rectangle 323"/>
            <p:cNvSpPr>
              <a:spLocks noChangeArrowheads="1"/>
            </p:cNvSpPr>
            <p:nvPr/>
          </p:nvSpPr>
          <p:spPr bwMode="auto">
            <a:xfrm>
              <a:off x="5286" y="2987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885" name="Rectangle 324"/>
            <p:cNvSpPr>
              <a:spLocks noChangeArrowheads="1"/>
            </p:cNvSpPr>
            <p:nvPr/>
          </p:nvSpPr>
          <p:spPr bwMode="auto">
            <a:xfrm>
              <a:off x="4773" y="3076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886" name="Rectangle 325"/>
            <p:cNvSpPr>
              <a:spLocks noChangeArrowheads="1"/>
            </p:cNvSpPr>
            <p:nvPr/>
          </p:nvSpPr>
          <p:spPr bwMode="auto">
            <a:xfrm>
              <a:off x="4773" y="3024"/>
              <a:ext cx="18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887" name="Rectangle 326"/>
            <p:cNvSpPr>
              <a:spLocks noChangeArrowheads="1"/>
            </p:cNvSpPr>
            <p:nvPr/>
          </p:nvSpPr>
          <p:spPr bwMode="auto">
            <a:xfrm>
              <a:off x="4773" y="3123"/>
              <a:ext cx="18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888" name="Rectangle 327"/>
            <p:cNvSpPr>
              <a:spLocks noChangeArrowheads="1"/>
            </p:cNvSpPr>
            <p:nvPr/>
          </p:nvSpPr>
          <p:spPr bwMode="auto">
            <a:xfrm>
              <a:off x="4946" y="3076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889" name="Rectangle 328"/>
            <p:cNvSpPr>
              <a:spLocks noChangeArrowheads="1"/>
            </p:cNvSpPr>
            <p:nvPr/>
          </p:nvSpPr>
          <p:spPr bwMode="auto">
            <a:xfrm>
              <a:off x="4924" y="312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890" name="Rectangle 329"/>
            <p:cNvSpPr>
              <a:spLocks noChangeArrowheads="1"/>
            </p:cNvSpPr>
            <p:nvPr/>
          </p:nvSpPr>
          <p:spPr bwMode="auto">
            <a:xfrm>
              <a:off x="4773" y="345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891" name="Rectangle 330"/>
            <p:cNvSpPr>
              <a:spLocks noChangeArrowheads="1"/>
            </p:cNvSpPr>
            <p:nvPr/>
          </p:nvSpPr>
          <p:spPr bwMode="auto">
            <a:xfrm>
              <a:off x="4773" y="3406"/>
              <a:ext cx="18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892" name="Rectangle 331"/>
            <p:cNvSpPr>
              <a:spLocks noChangeArrowheads="1"/>
            </p:cNvSpPr>
            <p:nvPr/>
          </p:nvSpPr>
          <p:spPr bwMode="auto">
            <a:xfrm>
              <a:off x="4773" y="3505"/>
              <a:ext cx="18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893" name="Rectangle 332"/>
            <p:cNvSpPr>
              <a:spLocks noChangeArrowheads="1"/>
            </p:cNvSpPr>
            <p:nvPr/>
          </p:nvSpPr>
          <p:spPr bwMode="auto">
            <a:xfrm>
              <a:off x="4946" y="345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894" name="Rectangle 333"/>
            <p:cNvSpPr>
              <a:spLocks noChangeArrowheads="1"/>
            </p:cNvSpPr>
            <p:nvPr/>
          </p:nvSpPr>
          <p:spPr bwMode="auto">
            <a:xfrm>
              <a:off x="4924" y="3505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895" name="Freeform 334"/>
            <p:cNvSpPr>
              <a:spLocks/>
            </p:cNvSpPr>
            <p:nvPr/>
          </p:nvSpPr>
          <p:spPr bwMode="auto">
            <a:xfrm>
              <a:off x="5024" y="3076"/>
              <a:ext cx="146" cy="89"/>
            </a:xfrm>
            <a:custGeom>
              <a:avLst/>
              <a:gdLst>
                <a:gd name="T0" fmla="*/ 0 w 440"/>
                <a:gd name="T1" fmla="*/ 11 h 102"/>
                <a:gd name="T2" fmla="*/ 0 w 440"/>
                <a:gd name="T3" fmla="*/ 10 h 102"/>
                <a:gd name="T4" fmla="*/ 0 w 440"/>
                <a:gd name="T5" fmla="*/ 9 h 102"/>
                <a:gd name="T6" fmla="*/ 0 w 440"/>
                <a:gd name="T7" fmla="*/ 8 h 102"/>
                <a:gd name="T8" fmla="*/ 0 w 440"/>
                <a:gd name="T9" fmla="*/ 8 h 102"/>
                <a:gd name="T10" fmla="*/ 0 w 440"/>
                <a:gd name="T11" fmla="*/ 6 h 102"/>
                <a:gd name="T12" fmla="*/ 0 w 440"/>
                <a:gd name="T13" fmla="*/ 5 h 102"/>
                <a:gd name="T14" fmla="*/ 0 w 440"/>
                <a:gd name="T15" fmla="*/ 4 h 102"/>
                <a:gd name="T16" fmla="*/ 0 w 440"/>
                <a:gd name="T17" fmla="*/ 3 h 102"/>
                <a:gd name="T18" fmla="*/ 0 w 440"/>
                <a:gd name="T19" fmla="*/ 3 h 102"/>
                <a:gd name="T20" fmla="*/ 0 w 440"/>
                <a:gd name="T21" fmla="*/ 3 h 102"/>
                <a:gd name="T22" fmla="*/ 0 w 440"/>
                <a:gd name="T23" fmla="*/ 3 h 102"/>
                <a:gd name="T24" fmla="*/ 0 w 440"/>
                <a:gd name="T25" fmla="*/ 3 h 102"/>
                <a:gd name="T26" fmla="*/ 0 w 440"/>
                <a:gd name="T27" fmla="*/ 3 h 102"/>
                <a:gd name="T28" fmla="*/ 0 w 440"/>
                <a:gd name="T29" fmla="*/ 3 h 102"/>
                <a:gd name="T30" fmla="*/ 0 w 440"/>
                <a:gd name="T31" fmla="*/ 0 h 102"/>
                <a:gd name="T32" fmla="*/ 0 w 440"/>
                <a:gd name="T33" fmla="*/ 0 h 102"/>
                <a:gd name="T34" fmla="*/ 0 w 440"/>
                <a:gd name="T35" fmla="*/ 0 h 102"/>
                <a:gd name="T36" fmla="*/ 0 w 440"/>
                <a:gd name="T37" fmla="*/ 3 h 102"/>
                <a:gd name="T38" fmla="*/ 0 w 440"/>
                <a:gd name="T39" fmla="*/ 3 h 102"/>
                <a:gd name="T40" fmla="*/ 0 w 440"/>
                <a:gd name="T41" fmla="*/ 3 h 102"/>
                <a:gd name="T42" fmla="*/ 0 w 440"/>
                <a:gd name="T43" fmla="*/ 3 h 102"/>
                <a:gd name="T44" fmla="*/ 0 w 440"/>
                <a:gd name="T45" fmla="*/ 3 h 102"/>
                <a:gd name="T46" fmla="*/ 0 w 440"/>
                <a:gd name="T47" fmla="*/ 3 h 102"/>
                <a:gd name="T48" fmla="*/ 0 w 440"/>
                <a:gd name="T49" fmla="*/ 3 h 102"/>
                <a:gd name="T50" fmla="*/ 0 w 440"/>
                <a:gd name="T51" fmla="*/ 4 h 102"/>
                <a:gd name="T52" fmla="*/ 0 w 440"/>
                <a:gd name="T53" fmla="*/ 5 h 102"/>
                <a:gd name="T54" fmla="*/ 0 w 440"/>
                <a:gd name="T55" fmla="*/ 6 h 102"/>
                <a:gd name="T56" fmla="*/ 0 w 440"/>
                <a:gd name="T57" fmla="*/ 8 h 102"/>
                <a:gd name="T58" fmla="*/ 0 w 440"/>
                <a:gd name="T59" fmla="*/ 8 h 102"/>
                <a:gd name="T60" fmla="*/ 0 w 440"/>
                <a:gd name="T61" fmla="*/ 9 h 102"/>
                <a:gd name="T62" fmla="*/ 0 w 440"/>
                <a:gd name="T63" fmla="*/ 10 h 102"/>
                <a:gd name="T64" fmla="*/ 0 w 440"/>
                <a:gd name="T65" fmla="*/ 11 h 102"/>
                <a:gd name="T66" fmla="*/ 0 w 440"/>
                <a:gd name="T67" fmla="*/ 11 h 10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40"/>
                <a:gd name="T103" fmla="*/ 0 h 102"/>
                <a:gd name="T104" fmla="*/ 440 w 440"/>
                <a:gd name="T105" fmla="*/ 102 h 10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40" h="102">
                  <a:moveTo>
                    <a:pt x="440" y="102"/>
                  </a:moveTo>
                  <a:lnTo>
                    <a:pt x="439" y="92"/>
                  </a:lnTo>
                  <a:lnTo>
                    <a:pt x="436" y="82"/>
                  </a:lnTo>
                  <a:lnTo>
                    <a:pt x="430" y="72"/>
                  </a:lnTo>
                  <a:lnTo>
                    <a:pt x="422" y="64"/>
                  </a:lnTo>
                  <a:lnTo>
                    <a:pt x="414" y="55"/>
                  </a:lnTo>
                  <a:lnTo>
                    <a:pt x="402" y="46"/>
                  </a:lnTo>
                  <a:lnTo>
                    <a:pt x="390" y="38"/>
                  </a:lnTo>
                  <a:lnTo>
                    <a:pt x="376" y="30"/>
                  </a:lnTo>
                  <a:lnTo>
                    <a:pt x="360" y="24"/>
                  </a:lnTo>
                  <a:lnTo>
                    <a:pt x="343" y="18"/>
                  </a:lnTo>
                  <a:lnTo>
                    <a:pt x="325" y="13"/>
                  </a:lnTo>
                  <a:lnTo>
                    <a:pt x="306" y="8"/>
                  </a:lnTo>
                  <a:lnTo>
                    <a:pt x="285" y="5"/>
                  </a:lnTo>
                  <a:lnTo>
                    <a:pt x="264" y="3"/>
                  </a:lnTo>
                  <a:lnTo>
                    <a:pt x="242" y="0"/>
                  </a:lnTo>
                  <a:lnTo>
                    <a:pt x="219" y="0"/>
                  </a:lnTo>
                  <a:lnTo>
                    <a:pt x="197" y="0"/>
                  </a:lnTo>
                  <a:lnTo>
                    <a:pt x="175" y="3"/>
                  </a:lnTo>
                  <a:lnTo>
                    <a:pt x="154" y="5"/>
                  </a:lnTo>
                  <a:lnTo>
                    <a:pt x="134" y="8"/>
                  </a:lnTo>
                  <a:lnTo>
                    <a:pt x="114" y="13"/>
                  </a:lnTo>
                  <a:lnTo>
                    <a:pt x="96" y="18"/>
                  </a:lnTo>
                  <a:lnTo>
                    <a:pt x="80" y="24"/>
                  </a:lnTo>
                  <a:lnTo>
                    <a:pt x="64" y="30"/>
                  </a:lnTo>
                  <a:lnTo>
                    <a:pt x="50" y="38"/>
                  </a:lnTo>
                  <a:lnTo>
                    <a:pt x="37" y="46"/>
                  </a:lnTo>
                  <a:lnTo>
                    <a:pt x="26" y="55"/>
                  </a:lnTo>
                  <a:lnTo>
                    <a:pt x="16" y="64"/>
                  </a:lnTo>
                  <a:lnTo>
                    <a:pt x="10" y="72"/>
                  </a:lnTo>
                  <a:lnTo>
                    <a:pt x="4" y="82"/>
                  </a:lnTo>
                  <a:lnTo>
                    <a:pt x="1" y="92"/>
                  </a:lnTo>
                  <a:lnTo>
                    <a:pt x="0" y="102"/>
                  </a:lnTo>
                  <a:lnTo>
                    <a:pt x="440" y="102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896" name="Freeform 335"/>
            <p:cNvSpPr>
              <a:spLocks/>
            </p:cNvSpPr>
            <p:nvPr/>
          </p:nvSpPr>
          <p:spPr bwMode="auto">
            <a:xfrm>
              <a:off x="4789" y="2506"/>
              <a:ext cx="615" cy="147"/>
            </a:xfrm>
            <a:custGeom>
              <a:avLst/>
              <a:gdLst>
                <a:gd name="T0" fmla="*/ 0 w 1847"/>
                <a:gd name="T1" fmla="*/ 8 h 168"/>
                <a:gd name="T2" fmla="*/ 0 w 1847"/>
                <a:gd name="T3" fmla="*/ 8 h 168"/>
                <a:gd name="T4" fmla="*/ 0 w 1847"/>
                <a:gd name="T5" fmla="*/ 10 h 168"/>
                <a:gd name="T6" fmla="*/ 0 w 1847"/>
                <a:gd name="T7" fmla="*/ 11 h 168"/>
                <a:gd name="T8" fmla="*/ 0 w 1847"/>
                <a:gd name="T9" fmla="*/ 12 h 168"/>
                <a:gd name="T10" fmla="*/ 0 w 1847"/>
                <a:gd name="T11" fmla="*/ 14 h 168"/>
                <a:gd name="T12" fmla="*/ 0 w 1847"/>
                <a:gd name="T13" fmla="*/ 16 h 168"/>
                <a:gd name="T14" fmla="*/ 0 w 1847"/>
                <a:gd name="T15" fmla="*/ 18 h 168"/>
                <a:gd name="T16" fmla="*/ 0 w 1847"/>
                <a:gd name="T17" fmla="*/ 20 h 168"/>
                <a:gd name="T18" fmla="*/ 0 w 1847"/>
                <a:gd name="T19" fmla="*/ 14 h 168"/>
                <a:gd name="T20" fmla="*/ 0 w 1847"/>
                <a:gd name="T21" fmla="*/ 14 h 168"/>
                <a:gd name="T22" fmla="*/ 0 w 1847"/>
                <a:gd name="T23" fmla="*/ 14 h 168"/>
                <a:gd name="T24" fmla="*/ 0 w 1847"/>
                <a:gd name="T25" fmla="*/ 14 h 168"/>
                <a:gd name="T26" fmla="*/ 0 w 1847"/>
                <a:gd name="T27" fmla="*/ 14 h 168"/>
                <a:gd name="T28" fmla="*/ 0 w 1847"/>
                <a:gd name="T29" fmla="*/ 14 h 168"/>
                <a:gd name="T30" fmla="*/ 0 w 1847"/>
                <a:gd name="T31" fmla="*/ 14 h 168"/>
                <a:gd name="T32" fmla="*/ 0 w 1847"/>
                <a:gd name="T33" fmla="*/ 14 h 168"/>
                <a:gd name="T34" fmla="*/ 0 w 1847"/>
                <a:gd name="T35" fmla="*/ 12 h 168"/>
                <a:gd name="T36" fmla="*/ 0 w 1847"/>
                <a:gd name="T37" fmla="*/ 10 h 168"/>
                <a:gd name="T38" fmla="*/ 0 w 1847"/>
                <a:gd name="T39" fmla="*/ 7 h 168"/>
                <a:gd name="T40" fmla="*/ 0 w 1847"/>
                <a:gd name="T41" fmla="*/ 5 h 168"/>
                <a:gd name="T42" fmla="*/ 0 w 1847"/>
                <a:gd name="T43" fmla="*/ 4 h 168"/>
                <a:gd name="T44" fmla="*/ 0 w 1847"/>
                <a:gd name="T45" fmla="*/ 4 h 168"/>
                <a:gd name="T46" fmla="*/ 0 w 1847"/>
                <a:gd name="T47" fmla="*/ 4 h 168"/>
                <a:gd name="T48" fmla="*/ 0 w 1847"/>
                <a:gd name="T49" fmla="*/ 1 h 168"/>
                <a:gd name="T50" fmla="*/ 0 w 1847"/>
                <a:gd name="T51" fmla="*/ 1 h 168"/>
                <a:gd name="T52" fmla="*/ 0 w 1847"/>
                <a:gd name="T53" fmla="*/ 4 h 168"/>
                <a:gd name="T54" fmla="*/ 0 w 1847"/>
                <a:gd name="T55" fmla="*/ 4 h 168"/>
                <a:gd name="T56" fmla="*/ 0 w 1847"/>
                <a:gd name="T57" fmla="*/ 4 h 168"/>
                <a:gd name="T58" fmla="*/ 0 w 1847"/>
                <a:gd name="T59" fmla="*/ 5 h 168"/>
                <a:gd name="T60" fmla="*/ 0 w 1847"/>
                <a:gd name="T61" fmla="*/ 7 h 168"/>
                <a:gd name="T62" fmla="*/ 0 w 1847"/>
                <a:gd name="T63" fmla="*/ 10 h 168"/>
                <a:gd name="T64" fmla="*/ 0 w 1847"/>
                <a:gd name="T65" fmla="*/ 12 h 168"/>
                <a:gd name="T66" fmla="*/ 0 w 1847"/>
                <a:gd name="T67" fmla="*/ 14 h 168"/>
                <a:gd name="T68" fmla="*/ 0 w 1847"/>
                <a:gd name="T69" fmla="*/ 14 h 168"/>
                <a:gd name="T70" fmla="*/ 0 w 1847"/>
                <a:gd name="T71" fmla="*/ 14 h 168"/>
                <a:gd name="T72" fmla="*/ 0 w 1847"/>
                <a:gd name="T73" fmla="*/ 14 h 168"/>
                <a:gd name="T74" fmla="*/ 0 w 1847"/>
                <a:gd name="T75" fmla="*/ 14 h 168"/>
                <a:gd name="T76" fmla="*/ 0 w 1847"/>
                <a:gd name="T77" fmla="*/ 14 h 168"/>
                <a:gd name="T78" fmla="*/ 0 w 1847"/>
                <a:gd name="T79" fmla="*/ 14 h 168"/>
                <a:gd name="T80" fmla="*/ 0 w 1847"/>
                <a:gd name="T81" fmla="*/ 14 h 168"/>
                <a:gd name="T82" fmla="*/ 0 w 1847"/>
                <a:gd name="T83" fmla="*/ 20 h 168"/>
                <a:gd name="T84" fmla="*/ 0 w 1847"/>
                <a:gd name="T85" fmla="*/ 18 h 168"/>
                <a:gd name="T86" fmla="*/ 0 w 1847"/>
                <a:gd name="T87" fmla="*/ 16 h 168"/>
                <a:gd name="T88" fmla="*/ 0 w 1847"/>
                <a:gd name="T89" fmla="*/ 14 h 168"/>
                <a:gd name="T90" fmla="*/ 0 w 1847"/>
                <a:gd name="T91" fmla="*/ 12 h 168"/>
                <a:gd name="T92" fmla="*/ 0 w 1847"/>
                <a:gd name="T93" fmla="*/ 11 h 168"/>
                <a:gd name="T94" fmla="*/ 0 w 1847"/>
                <a:gd name="T95" fmla="*/ 10 h 168"/>
                <a:gd name="T96" fmla="*/ 0 w 1847"/>
                <a:gd name="T97" fmla="*/ 8 h 168"/>
                <a:gd name="T98" fmla="*/ 0 w 1847"/>
                <a:gd name="T99" fmla="*/ 8 h 16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847"/>
                <a:gd name="T151" fmla="*/ 0 h 168"/>
                <a:gd name="T152" fmla="*/ 1847 w 1847"/>
                <a:gd name="T153" fmla="*/ 168 h 168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847" h="168">
                  <a:moveTo>
                    <a:pt x="923" y="65"/>
                  </a:moveTo>
                  <a:lnTo>
                    <a:pt x="901" y="65"/>
                  </a:lnTo>
                  <a:lnTo>
                    <a:pt x="879" y="68"/>
                  </a:lnTo>
                  <a:lnTo>
                    <a:pt x="858" y="70"/>
                  </a:lnTo>
                  <a:lnTo>
                    <a:pt x="838" y="73"/>
                  </a:lnTo>
                  <a:lnTo>
                    <a:pt x="818" y="78"/>
                  </a:lnTo>
                  <a:lnTo>
                    <a:pt x="800" y="83"/>
                  </a:lnTo>
                  <a:lnTo>
                    <a:pt x="784" y="89"/>
                  </a:lnTo>
                  <a:lnTo>
                    <a:pt x="768" y="95"/>
                  </a:lnTo>
                  <a:lnTo>
                    <a:pt x="754" y="103"/>
                  </a:lnTo>
                  <a:lnTo>
                    <a:pt x="741" y="111"/>
                  </a:lnTo>
                  <a:lnTo>
                    <a:pt x="730" y="120"/>
                  </a:lnTo>
                  <a:lnTo>
                    <a:pt x="720" y="128"/>
                  </a:lnTo>
                  <a:lnTo>
                    <a:pt x="714" y="137"/>
                  </a:lnTo>
                  <a:lnTo>
                    <a:pt x="708" y="147"/>
                  </a:lnTo>
                  <a:lnTo>
                    <a:pt x="705" y="158"/>
                  </a:lnTo>
                  <a:lnTo>
                    <a:pt x="704" y="168"/>
                  </a:lnTo>
                  <a:lnTo>
                    <a:pt x="0" y="168"/>
                  </a:lnTo>
                  <a:lnTo>
                    <a:pt x="0" y="116"/>
                  </a:lnTo>
                  <a:lnTo>
                    <a:pt x="7" y="116"/>
                  </a:lnTo>
                  <a:lnTo>
                    <a:pt x="27" y="116"/>
                  </a:lnTo>
                  <a:lnTo>
                    <a:pt x="57" y="116"/>
                  </a:lnTo>
                  <a:lnTo>
                    <a:pt x="97" y="116"/>
                  </a:lnTo>
                  <a:lnTo>
                    <a:pt x="145" y="116"/>
                  </a:lnTo>
                  <a:lnTo>
                    <a:pt x="197" y="116"/>
                  </a:lnTo>
                  <a:lnTo>
                    <a:pt x="254" y="116"/>
                  </a:lnTo>
                  <a:lnTo>
                    <a:pt x="313" y="116"/>
                  </a:lnTo>
                  <a:lnTo>
                    <a:pt x="373" y="116"/>
                  </a:lnTo>
                  <a:lnTo>
                    <a:pt x="431" y="116"/>
                  </a:lnTo>
                  <a:lnTo>
                    <a:pt x="486" y="116"/>
                  </a:lnTo>
                  <a:lnTo>
                    <a:pt x="537" y="116"/>
                  </a:lnTo>
                  <a:lnTo>
                    <a:pt x="582" y="116"/>
                  </a:lnTo>
                  <a:lnTo>
                    <a:pt x="617" y="116"/>
                  </a:lnTo>
                  <a:lnTo>
                    <a:pt x="644" y="116"/>
                  </a:lnTo>
                  <a:lnTo>
                    <a:pt x="658" y="116"/>
                  </a:lnTo>
                  <a:lnTo>
                    <a:pt x="666" y="105"/>
                  </a:lnTo>
                  <a:lnTo>
                    <a:pt x="675" y="94"/>
                  </a:lnTo>
                  <a:lnTo>
                    <a:pt x="686" y="83"/>
                  </a:lnTo>
                  <a:lnTo>
                    <a:pt x="698" y="72"/>
                  </a:lnTo>
                  <a:lnTo>
                    <a:pt x="713" y="62"/>
                  </a:lnTo>
                  <a:lnTo>
                    <a:pt x="727" y="53"/>
                  </a:lnTo>
                  <a:lnTo>
                    <a:pt x="744" y="43"/>
                  </a:lnTo>
                  <a:lnTo>
                    <a:pt x="760" y="35"/>
                  </a:lnTo>
                  <a:lnTo>
                    <a:pt x="778" y="28"/>
                  </a:lnTo>
                  <a:lnTo>
                    <a:pt x="797" y="21"/>
                  </a:lnTo>
                  <a:lnTo>
                    <a:pt x="817" y="14"/>
                  </a:lnTo>
                  <a:lnTo>
                    <a:pt x="838" y="10"/>
                  </a:lnTo>
                  <a:lnTo>
                    <a:pt x="858" y="6"/>
                  </a:lnTo>
                  <a:lnTo>
                    <a:pt x="880" y="2"/>
                  </a:lnTo>
                  <a:lnTo>
                    <a:pt x="901" y="1"/>
                  </a:lnTo>
                  <a:lnTo>
                    <a:pt x="923" y="0"/>
                  </a:lnTo>
                  <a:lnTo>
                    <a:pt x="946" y="1"/>
                  </a:lnTo>
                  <a:lnTo>
                    <a:pt x="968" y="2"/>
                  </a:lnTo>
                  <a:lnTo>
                    <a:pt x="989" y="6"/>
                  </a:lnTo>
                  <a:lnTo>
                    <a:pt x="1010" y="10"/>
                  </a:lnTo>
                  <a:lnTo>
                    <a:pt x="1030" y="14"/>
                  </a:lnTo>
                  <a:lnTo>
                    <a:pt x="1050" y="21"/>
                  </a:lnTo>
                  <a:lnTo>
                    <a:pt x="1069" y="28"/>
                  </a:lnTo>
                  <a:lnTo>
                    <a:pt x="1088" y="35"/>
                  </a:lnTo>
                  <a:lnTo>
                    <a:pt x="1104" y="43"/>
                  </a:lnTo>
                  <a:lnTo>
                    <a:pt x="1121" y="53"/>
                  </a:lnTo>
                  <a:lnTo>
                    <a:pt x="1135" y="62"/>
                  </a:lnTo>
                  <a:lnTo>
                    <a:pt x="1149" y="72"/>
                  </a:lnTo>
                  <a:lnTo>
                    <a:pt x="1161" y="83"/>
                  </a:lnTo>
                  <a:lnTo>
                    <a:pt x="1172" y="94"/>
                  </a:lnTo>
                  <a:lnTo>
                    <a:pt x="1181" y="105"/>
                  </a:lnTo>
                  <a:lnTo>
                    <a:pt x="1189" y="116"/>
                  </a:lnTo>
                  <a:lnTo>
                    <a:pt x="1203" y="116"/>
                  </a:lnTo>
                  <a:lnTo>
                    <a:pt x="1230" y="116"/>
                  </a:lnTo>
                  <a:lnTo>
                    <a:pt x="1265" y="116"/>
                  </a:lnTo>
                  <a:lnTo>
                    <a:pt x="1309" y="116"/>
                  </a:lnTo>
                  <a:lnTo>
                    <a:pt x="1360" y="116"/>
                  </a:lnTo>
                  <a:lnTo>
                    <a:pt x="1416" y="116"/>
                  </a:lnTo>
                  <a:lnTo>
                    <a:pt x="1475" y="116"/>
                  </a:lnTo>
                  <a:lnTo>
                    <a:pt x="1535" y="116"/>
                  </a:lnTo>
                  <a:lnTo>
                    <a:pt x="1593" y="116"/>
                  </a:lnTo>
                  <a:lnTo>
                    <a:pt x="1650" y="116"/>
                  </a:lnTo>
                  <a:lnTo>
                    <a:pt x="1703" y="116"/>
                  </a:lnTo>
                  <a:lnTo>
                    <a:pt x="1751" y="116"/>
                  </a:lnTo>
                  <a:lnTo>
                    <a:pt x="1791" y="116"/>
                  </a:lnTo>
                  <a:lnTo>
                    <a:pt x="1821" y="116"/>
                  </a:lnTo>
                  <a:lnTo>
                    <a:pt x="1841" y="116"/>
                  </a:lnTo>
                  <a:lnTo>
                    <a:pt x="1847" y="116"/>
                  </a:lnTo>
                  <a:lnTo>
                    <a:pt x="1847" y="168"/>
                  </a:lnTo>
                  <a:lnTo>
                    <a:pt x="1144" y="168"/>
                  </a:lnTo>
                  <a:lnTo>
                    <a:pt x="1143" y="158"/>
                  </a:lnTo>
                  <a:lnTo>
                    <a:pt x="1140" y="147"/>
                  </a:lnTo>
                  <a:lnTo>
                    <a:pt x="1134" y="137"/>
                  </a:lnTo>
                  <a:lnTo>
                    <a:pt x="1126" y="128"/>
                  </a:lnTo>
                  <a:lnTo>
                    <a:pt x="1118" y="120"/>
                  </a:lnTo>
                  <a:lnTo>
                    <a:pt x="1106" y="111"/>
                  </a:lnTo>
                  <a:lnTo>
                    <a:pt x="1094" y="103"/>
                  </a:lnTo>
                  <a:lnTo>
                    <a:pt x="1080" y="95"/>
                  </a:lnTo>
                  <a:lnTo>
                    <a:pt x="1064" y="89"/>
                  </a:lnTo>
                  <a:lnTo>
                    <a:pt x="1047" y="83"/>
                  </a:lnTo>
                  <a:lnTo>
                    <a:pt x="1029" y="78"/>
                  </a:lnTo>
                  <a:lnTo>
                    <a:pt x="1010" y="73"/>
                  </a:lnTo>
                  <a:lnTo>
                    <a:pt x="989" y="70"/>
                  </a:lnTo>
                  <a:lnTo>
                    <a:pt x="968" y="68"/>
                  </a:lnTo>
                  <a:lnTo>
                    <a:pt x="946" y="65"/>
                  </a:lnTo>
                  <a:lnTo>
                    <a:pt x="923" y="65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897" name="Rectangle 336"/>
            <p:cNvSpPr>
              <a:spLocks noChangeArrowheads="1"/>
            </p:cNvSpPr>
            <p:nvPr/>
          </p:nvSpPr>
          <p:spPr bwMode="auto">
            <a:xfrm>
              <a:off x="5404" y="2595"/>
              <a:ext cx="29" cy="120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898" name="Rectangle 337"/>
            <p:cNvSpPr>
              <a:spLocks noChangeArrowheads="1"/>
            </p:cNvSpPr>
            <p:nvPr/>
          </p:nvSpPr>
          <p:spPr bwMode="auto">
            <a:xfrm>
              <a:off x="4759" y="2595"/>
              <a:ext cx="30" cy="120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899" name="Rectangle 338"/>
            <p:cNvSpPr>
              <a:spLocks noChangeArrowheads="1"/>
            </p:cNvSpPr>
            <p:nvPr/>
          </p:nvSpPr>
          <p:spPr bwMode="auto">
            <a:xfrm>
              <a:off x="5026" y="3165"/>
              <a:ext cx="142" cy="330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00" name="Rectangle 339"/>
            <p:cNvSpPr>
              <a:spLocks noChangeArrowheads="1"/>
            </p:cNvSpPr>
            <p:nvPr/>
          </p:nvSpPr>
          <p:spPr bwMode="auto">
            <a:xfrm>
              <a:off x="5026" y="3495"/>
              <a:ext cx="142" cy="1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01" name="Rectangle 340"/>
            <p:cNvSpPr>
              <a:spLocks noChangeArrowheads="1"/>
            </p:cNvSpPr>
            <p:nvPr/>
          </p:nvSpPr>
          <p:spPr bwMode="auto">
            <a:xfrm>
              <a:off x="5026" y="3558"/>
              <a:ext cx="142" cy="15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02" name="Rectangle 341"/>
            <p:cNvSpPr>
              <a:spLocks noChangeArrowheads="1"/>
            </p:cNvSpPr>
            <p:nvPr/>
          </p:nvSpPr>
          <p:spPr bwMode="auto">
            <a:xfrm>
              <a:off x="5026" y="3615"/>
              <a:ext cx="142" cy="1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03" name="Rectangle 342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04" name="Rectangle 343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05" name="Rectangle 344"/>
            <p:cNvSpPr>
              <a:spLocks noChangeArrowheads="1"/>
            </p:cNvSpPr>
            <p:nvPr/>
          </p:nvSpPr>
          <p:spPr bwMode="auto">
            <a:xfrm>
              <a:off x="5032" y="3186"/>
              <a:ext cx="62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06" name="Rectangle 345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07" name="Rectangle 346"/>
            <p:cNvSpPr>
              <a:spLocks noChangeArrowheads="1"/>
            </p:cNvSpPr>
            <p:nvPr/>
          </p:nvSpPr>
          <p:spPr bwMode="auto">
            <a:xfrm>
              <a:off x="5168" y="3422"/>
              <a:ext cx="34" cy="25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08" name="Rectangle 347"/>
            <p:cNvSpPr>
              <a:spLocks noChangeArrowheads="1"/>
            </p:cNvSpPr>
            <p:nvPr/>
          </p:nvSpPr>
          <p:spPr bwMode="auto">
            <a:xfrm>
              <a:off x="4992" y="3422"/>
              <a:ext cx="34" cy="25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09" name="Rectangle 348"/>
            <p:cNvSpPr>
              <a:spLocks noChangeArrowheads="1"/>
            </p:cNvSpPr>
            <p:nvPr/>
          </p:nvSpPr>
          <p:spPr bwMode="auto">
            <a:xfrm>
              <a:off x="5026" y="3511"/>
              <a:ext cx="142" cy="47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10" name="Rectangle 349"/>
            <p:cNvSpPr>
              <a:spLocks noChangeArrowheads="1"/>
            </p:cNvSpPr>
            <p:nvPr/>
          </p:nvSpPr>
          <p:spPr bwMode="auto">
            <a:xfrm>
              <a:off x="5026" y="3573"/>
              <a:ext cx="142" cy="42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11" name="Rectangle 350"/>
            <p:cNvSpPr>
              <a:spLocks noChangeArrowheads="1"/>
            </p:cNvSpPr>
            <p:nvPr/>
          </p:nvSpPr>
          <p:spPr bwMode="auto">
            <a:xfrm>
              <a:off x="5026" y="3631"/>
              <a:ext cx="142" cy="47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12" name="Rectangle 351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13" name="Rectangle 352"/>
            <p:cNvSpPr>
              <a:spLocks noChangeArrowheads="1"/>
            </p:cNvSpPr>
            <p:nvPr/>
          </p:nvSpPr>
          <p:spPr bwMode="auto">
            <a:xfrm>
              <a:off x="5032" y="3369"/>
              <a:ext cx="62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14" name="Rectangle 353"/>
            <p:cNvSpPr>
              <a:spLocks noChangeArrowheads="1"/>
            </p:cNvSpPr>
            <p:nvPr/>
          </p:nvSpPr>
          <p:spPr bwMode="auto">
            <a:xfrm>
              <a:off x="5100" y="3312"/>
              <a:ext cx="14" cy="52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15" name="Rectangle 354"/>
            <p:cNvSpPr>
              <a:spLocks noChangeArrowheads="1"/>
            </p:cNvSpPr>
            <p:nvPr/>
          </p:nvSpPr>
          <p:spPr bwMode="auto">
            <a:xfrm>
              <a:off x="5080" y="3312"/>
              <a:ext cx="14" cy="52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16" name="Rectangle 355"/>
            <p:cNvSpPr>
              <a:spLocks noChangeArrowheads="1"/>
            </p:cNvSpPr>
            <p:nvPr/>
          </p:nvSpPr>
          <p:spPr bwMode="auto">
            <a:xfrm>
              <a:off x="5100" y="3395"/>
              <a:ext cx="60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17" name="Rectangle 356"/>
            <p:cNvSpPr>
              <a:spLocks noChangeArrowheads="1"/>
            </p:cNvSpPr>
            <p:nvPr/>
          </p:nvSpPr>
          <p:spPr bwMode="auto">
            <a:xfrm>
              <a:off x="5032" y="3395"/>
              <a:ext cx="62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18" name="Rectangle 357"/>
            <p:cNvSpPr>
              <a:spLocks noChangeArrowheads="1"/>
            </p:cNvSpPr>
            <p:nvPr/>
          </p:nvSpPr>
          <p:spPr bwMode="auto">
            <a:xfrm>
              <a:off x="5168" y="3552"/>
              <a:ext cx="34" cy="27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19" name="Rectangle 358"/>
            <p:cNvSpPr>
              <a:spLocks noChangeArrowheads="1"/>
            </p:cNvSpPr>
            <p:nvPr/>
          </p:nvSpPr>
          <p:spPr bwMode="auto">
            <a:xfrm>
              <a:off x="4992" y="3552"/>
              <a:ext cx="34" cy="27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20" name="Rectangle 359"/>
            <p:cNvSpPr>
              <a:spLocks noChangeArrowheads="1"/>
            </p:cNvSpPr>
            <p:nvPr/>
          </p:nvSpPr>
          <p:spPr bwMode="auto">
            <a:xfrm>
              <a:off x="5334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21" name="Rectangle 360"/>
            <p:cNvSpPr>
              <a:spLocks noChangeArrowheads="1"/>
            </p:cNvSpPr>
            <p:nvPr/>
          </p:nvSpPr>
          <p:spPr bwMode="auto">
            <a:xfrm>
              <a:off x="5228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22" name="Rectangle 361"/>
            <p:cNvSpPr>
              <a:spLocks noChangeArrowheads="1"/>
            </p:cNvSpPr>
            <p:nvPr/>
          </p:nvSpPr>
          <p:spPr bwMode="auto">
            <a:xfrm>
              <a:off x="4912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23" name="Rectangle 362"/>
            <p:cNvSpPr>
              <a:spLocks noChangeArrowheads="1"/>
            </p:cNvSpPr>
            <p:nvPr/>
          </p:nvSpPr>
          <p:spPr bwMode="auto">
            <a:xfrm>
              <a:off x="5122" y="2747"/>
              <a:ext cx="54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24" name="Rectangle 363"/>
            <p:cNvSpPr>
              <a:spLocks noChangeArrowheads="1"/>
            </p:cNvSpPr>
            <p:nvPr/>
          </p:nvSpPr>
          <p:spPr bwMode="auto">
            <a:xfrm>
              <a:off x="5228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25" name="Rectangle 364"/>
            <p:cNvSpPr>
              <a:spLocks noChangeArrowheads="1"/>
            </p:cNvSpPr>
            <p:nvPr/>
          </p:nvSpPr>
          <p:spPr bwMode="auto">
            <a:xfrm>
              <a:off x="5334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26" name="Rectangle 365"/>
            <p:cNvSpPr>
              <a:spLocks noChangeArrowheads="1"/>
            </p:cNvSpPr>
            <p:nvPr/>
          </p:nvSpPr>
          <p:spPr bwMode="auto">
            <a:xfrm>
              <a:off x="5018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27" name="Rectangle 366"/>
            <p:cNvSpPr>
              <a:spLocks noChangeArrowheads="1"/>
            </p:cNvSpPr>
            <p:nvPr/>
          </p:nvSpPr>
          <p:spPr bwMode="auto">
            <a:xfrm>
              <a:off x="4809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28" name="Rectangle 367"/>
            <p:cNvSpPr>
              <a:spLocks noChangeArrowheads="1"/>
            </p:cNvSpPr>
            <p:nvPr/>
          </p:nvSpPr>
          <p:spPr bwMode="auto">
            <a:xfrm>
              <a:off x="4912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29" name="Rectangle 368"/>
            <p:cNvSpPr>
              <a:spLocks noChangeArrowheads="1"/>
            </p:cNvSpPr>
            <p:nvPr/>
          </p:nvSpPr>
          <p:spPr bwMode="auto">
            <a:xfrm>
              <a:off x="4809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30" name="Freeform 369"/>
            <p:cNvSpPr>
              <a:spLocks/>
            </p:cNvSpPr>
            <p:nvPr/>
          </p:nvSpPr>
          <p:spPr bwMode="auto">
            <a:xfrm>
              <a:off x="5114" y="2721"/>
              <a:ext cx="72" cy="324"/>
            </a:xfrm>
            <a:custGeom>
              <a:avLst/>
              <a:gdLst>
                <a:gd name="T0" fmla="*/ 0 w 217"/>
                <a:gd name="T1" fmla="*/ 23 h 373"/>
                <a:gd name="T2" fmla="*/ 0 w 217"/>
                <a:gd name="T3" fmla="*/ 23 h 373"/>
                <a:gd name="T4" fmla="*/ 0 w 217"/>
                <a:gd name="T5" fmla="*/ 36 h 373"/>
                <a:gd name="T6" fmla="*/ 0 w 217"/>
                <a:gd name="T7" fmla="*/ 36 h 373"/>
                <a:gd name="T8" fmla="*/ 0 w 217"/>
                <a:gd name="T9" fmla="*/ 39 h 373"/>
                <a:gd name="T10" fmla="*/ 0 w 217"/>
                <a:gd name="T11" fmla="*/ 39 h 373"/>
                <a:gd name="T12" fmla="*/ 0 w 217"/>
                <a:gd name="T13" fmla="*/ 0 h 373"/>
                <a:gd name="T14" fmla="*/ 0 w 217"/>
                <a:gd name="T15" fmla="*/ 0 h 373"/>
                <a:gd name="T16" fmla="*/ 0 w 217"/>
                <a:gd name="T17" fmla="*/ 3 h 373"/>
                <a:gd name="T18" fmla="*/ 0 w 217"/>
                <a:gd name="T19" fmla="*/ 3 h 373"/>
                <a:gd name="T20" fmla="*/ 0 w 217"/>
                <a:gd name="T21" fmla="*/ 17 h 373"/>
                <a:gd name="T22" fmla="*/ 0 w 217"/>
                <a:gd name="T23" fmla="*/ 17 h 373"/>
                <a:gd name="T24" fmla="*/ 0 w 217"/>
                <a:gd name="T25" fmla="*/ 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931" name="Freeform 370"/>
            <p:cNvSpPr>
              <a:spLocks/>
            </p:cNvSpPr>
            <p:nvPr/>
          </p:nvSpPr>
          <p:spPr bwMode="auto">
            <a:xfrm>
              <a:off x="5176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36 h 373"/>
                <a:gd name="T4" fmla="*/ 0 w 29"/>
                <a:gd name="T5" fmla="*/ 39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932" name="Freeform 371"/>
            <p:cNvSpPr>
              <a:spLocks/>
            </p:cNvSpPr>
            <p:nvPr/>
          </p:nvSpPr>
          <p:spPr bwMode="auto">
            <a:xfrm>
              <a:off x="5218" y="2721"/>
              <a:ext cx="72" cy="324"/>
            </a:xfrm>
            <a:custGeom>
              <a:avLst/>
              <a:gdLst>
                <a:gd name="T0" fmla="*/ 0 w 216"/>
                <a:gd name="T1" fmla="*/ 23 h 373"/>
                <a:gd name="T2" fmla="*/ 0 w 216"/>
                <a:gd name="T3" fmla="*/ 23 h 373"/>
                <a:gd name="T4" fmla="*/ 0 w 216"/>
                <a:gd name="T5" fmla="*/ 36 h 373"/>
                <a:gd name="T6" fmla="*/ 0 w 216"/>
                <a:gd name="T7" fmla="*/ 36 h 373"/>
                <a:gd name="T8" fmla="*/ 0 w 216"/>
                <a:gd name="T9" fmla="*/ 39 h 373"/>
                <a:gd name="T10" fmla="*/ 0 w 216"/>
                <a:gd name="T11" fmla="*/ 39 h 373"/>
                <a:gd name="T12" fmla="*/ 0 w 216"/>
                <a:gd name="T13" fmla="*/ 0 h 373"/>
                <a:gd name="T14" fmla="*/ 0 w 216"/>
                <a:gd name="T15" fmla="*/ 0 h 373"/>
                <a:gd name="T16" fmla="*/ 0 w 216"/>
                <a:gd name="T17" fmla="*/ 3 h 373"/>
                <a:gd name="T18" fmla="*/ 0 w 216"/>
                <a:gd name="T19" fmla="*/ 3 h 373"/>
                <a:gd name="T20" fmla="*/ 0 w 216"/>
                <a:gd name="T21" fmla="*/ 17 h 373"/>
                <a:gd name="T22" fmla="*/ 0 w 216"/>
                <a:gd name="T23" fmla="*/ 17 h 373"/>
                <a:gd name="T24" fmla="*/ 0 w 216"/>
                <a:gd name="T25" fmla="*/ 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7" y="344"/>
                  </a:lnTo>
                  <a:lnTo>
                    <a:pt x="216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933" name="Freeform 372"/>
            <p:cNvSpPr>
              <a:spLocks/>
            </p:cNvSpPr>
            <p:nvPr/>
          </p:nvSpPr>
          <p:spPr bwMode="auto">
            <a:xfrm>
              <a:off x="5280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36 h 373"/>
                <a:gd name="T4" fmla="*/ 0 w 29"/>
                <a:gd name="T5" fmla="*/ 39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934" name="Freeform 373"/>
            <p:cNvSpPr>
              <a:spLocks/>
            </p:cNvSpPr>
            <p:nvPr/>
          </p:nvSpPr>
          <p:spPr bwMode="auto">
            <a:xfrm>
              <a:off x="5324" y="2721"/>
              <a:ext cx="72" cy="324"/>
            </a:xfrm>
            <a:custGeom>
              <a:avLst/>
              <a:gdLst>
                <a:gd name="T0" fmla="*/ 0 w 217"/>
                <a:gd name="T1" fmla="*/ 23 h 373"/>
                <a:gd name="T2" fmla="*/ 0 w 217"/>
                <a:gd name="T3" fmla="*/ 23 h 373"/>
                <a:gd name="T4" fmla="*/ 0 w 217"/>
                <a:gd name="T5" fmla="*/ 36 h 373"/>
                <a:gd name="T6" fmla="*/ 0 w 217"/>
                <a:gd name="T7" fmla="*/ 36 h 373"/>
                <a:gd name="T8" fmla="*/ 0 w 217"/>
                <a:gd name="T9" fmla="*/ 39 h 373"/>
                <a:gd name="T10" fmla="*/ 0 w 217"/>
                <a:gd name="T11" fmla="*/ 39 h 373"/>
                <a:gd name="T12" fmla="*/ 0 w 217"/>
                <a:gd name="T13" fmla="*/ 0 h 373"/>
                <a:gd name="T14" fmla="*/ 0 w 217"/>
                <a:gd name="T15" fmla="*/ 0 h 373"/>
                <a:gd name="T16" fmla="*/ 0 w 217"/>
                <a:gd name="T17" fmla="*/ 3 h 373"/>
                <a:gd name="T18" fmla="*/ 0 w 217"/>
                <a:gd name="T19" fmla="*/ 3 h 373"/>
                <a:gd name="T20" fmla="*/ 0 w 217"/>
                <a:gd name="T21" fmla="*/ 17 h 373"/>
                <a:gd name="T22" fmla="*/ 0 w 217"/>
                <a:gd name="T23" fmla="*/ 17 h 373"/>
                <a:gd name="T24" fmla="*/ 0 w 217"/>
                <a:gd name="T25" fmla="*/ 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8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935" name="Freeform 374"/>
            <p:cNvSpPr>
              <a:spLocks/>
            </p:cNvSpPr>
            <p:nvPr/>
          </p:nvSpPr>
          <p:spPr bwMode="auto">
            <a:xfrm>
              <a:off x="5386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36 h 373"/>
                <a:gd name="T4" fmla="*/ 0 w 29"/>
                <a:gd name="T5" fmla="*/ 39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936" name="Freeform 375"/>
            <p:cNvSpPr>
              <a:spLocks/>
            </p:cNvSpPr>
            <p:nvPr/>
          </p:nvSpPr>
          <p:spPr bwMode="auto">
            <a:xfrm>
              <a:off x="5218" y="3139"/>
              <a:ext cx="72" cy="324"/>
            </a:xfrm>
            <a:custGeom>
              <a:avLst/>
              <a:gdLst>
                <a:gd name="T0" fmla="*/ 0 w 216"/>
                <a:gd name="T1" fmla="*/ 24 h 372"/>
                <a:gd name="T2" fmla="*/ 0 w 216"/>
                <a:gd name="T3" fmla="*/ 24 h 372"/>
                <a:gd name="T4" fmla="*/ 0 w 216"/>
                <a:gd name="T5" fmla="*/ 38 h 372"/>
                <a:gd name="T6" fmla="*/ 0 w 216"/>
                <a:gd name="T7" fmla="*/ 38 h 372"/>
                <a:gd name="T8" fmla="*/ 0 w 216"/>
                <a:gd name="T9" fmla="*/ 41 h 372"/>
                <a:gd name="T10" fmla="*/ 0 w 216"/>
                <a:gd name="T11" fmla="*/ 41 h 372"/>
                <a:gd name="T12" fmla="*/ 0 w 216"/>
                <a:gd name="T13" fmla="*/ 0 h 372"/>
                <a:gd name="T14" fmla="*/ 0 w 216"/>
                <a:gd name="T15" fmla="*/ 0 h 372"/>
                <a:gd name="T16" fmla="*/ 0 w 216"/>
                <a:gd name="T17" fmla="*/ 3 h 372"/>
                <a:gd name="T18" fmla="*/ 0 w 216"/>
                <a:gd name="T19" fmla="*/ 3 h 372"/>
                <a:gd name="T20" fmla="*/ 0 w 216"/>
                <a:gd name="T21" fmla="*/ 18 h 372"/>
                <a:gd name="T22" fmla="*/ 0 w 216"/>
                <a:gd name="T23" fmla="*/ 18 h 372"/>
                <a:gd name="T24" fmla="*/ 0 w 216"/>
                <a:gd name="T25" fmla="*/ 24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2"/>
                <a:gd name="T41" fmla="*/ 216 w 216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2">
                  <a:moveTo>
                    <a:pt x="187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7" y="343"/>
                  </a:lnTo>
                  <a:lnTo>
                    <a:pt x="216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937" name="Freeform 376"/>
            <p:cNvSpPr>
              <a:spLocks/>
            </p:cNvSpPr>
            <p:nvPr/>
          </p:nvSpPr>
          <p:spPr bwMode="auto">
            <a:xfrm>
              <a:off x="5280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38 h 372"/>
                <a:gd name="T4" fmla="*/ 0 w 29"/>
                <a:gd name="T5" fmla="*/ 4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938" name="Freeform 377"/>
            <p:cNvSpPr>
              <a:spLocks/>
            </p:cNvSpPr>
            <p:nvPr/>
          </p:nvSpPr>
          <p:spPr bwMode="auto">
            <a:xfrm>
              <a:off x="5324" y="3139"/>
              <a:ext cx="72" cy="324"/>
            </a:xfrm>
            <a:custGeom>
              <a:avLst/>
              <a:gdLst>
                <a:gd name="T0" fmla="*/ 0 w 217"/>
                <a:gd name="T1" fmla="*/ 24 h 372"/>
                <a:gd name="T2" fmla="*/ 0 w 217"/>
                <a:gd name="T3" fmla="*/ 24 h 372"/>
                <a:gd name="T4" fmla="*/ 0 w 217"/>
                <a:gd name="T5" fmla="*/ 38 h 372"/>
                <a:gd name="T6" fmla="*/ 0 w 217"/>
                <a:gd name="T7" fmla="*/ 38 h 372"/>
                <a:gd name="T8" fmla="*/ 0 w 217"/>
                <a:gd name="T9" fmla="*/ 41 h 372"/>
                <a:gd name="T10" fmla="*/ 0 w 217"/>
                <a:gd name="T11" fmla="*/ 41 h 372"/>
                <a:gd name="T12" fmla="*/ 0 w 217"/>
                <a:gd name="T13" fmla="*/ 0 h 372"/>
                <a:gd name="T14" fmla="*/ 0 w 217"/>
                <a:gd name="T15" fmla="*/ 0 h 372"/>
                <a:gd name="T16" fmla="*/ 0 w 217"/>
                <a:gd name="T17" fmla="*/ 3 h 372"/>
                <a:gd name="T18" fmla="*/ 0 w 217"/>
                <a:gd name="T19" fmla="*/ 3 h 372"/>
                <a:gd name="T20" fmla="*/ 0 w 217"/>
                <a:gd name="T21" fmla="*/ 18 h 372"/>
                <a:gd name="T22" fmla="*/ 0 w 217"/>
                <a:gd name="T23" fmla="*/ 18 h 372"/>
                <a:gd name="T24" fmla="*/ 0 w 217"/>
                <a:gd name="T25" fmla="*/ 24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2"/>
                <a:gd name="T41" fmla="*/ 217 w 217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2">
                  <a:moveTo>
                    <a:pt x="188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8" y="343"/>
                  </a:lnTo>
                  <a:lnTo>
                    <a:pt x="217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939" name="Freeform 378"/>
            <p:cNvSpPr>
              <a:spLocks/>
            </p:cNvSpPr>
            <p:nvPr/>
          </p:nvSpPr>
          <p:spPr bwMode="auto">
            <a:xfrm>
              <a:off x="5386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38 h 372"/>
                <a:gd name="T4" fmla="*/ 0 w 29"/>
                <a:gd name="T5" fmla="*/ 4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940" name="Freeform 379"/>
            <p:cNvSpPr>
              <a:spLocks/>
            </p:cNvSpPr>
            <p:nvPr/>
          </p:nvSpPr>
          <p:spPr bwMode="auto">
            <a:xfrm>
              <a:off x="5008" y="2721"/>
              <a:ext cx="72" cy="324"/>
            </a:xfrm>
            <a:custGeom>
              <a:avLst/>
              <a:gdLst>
                <a:gd name="T0" fmla="*/ 0 w 215"/>
                <a:gd name="T1" fmla="*/ 23 h 373"/>
                <a:gd name="T2" fmla="*/ 0 w 215"/>
                <a:gd name="T3" fmla="*/ 23 h 373"/>
                <a:gd name="T4" fmla="*/ 0 w 215"/>
                <a:gd name="T5" fmla="*/ 36 h 373"/>
                <a:gd name="T6" fmla="*/ 0 w 215"/>
                <a:gd name="T7" fmla="*/ 36 h 373"/>
                <a:gd name="T8" fmla="*/ 0 w 215"/>
                <a:gd name="T9" fmla="*/ 39 h 373"/>
                <a:gd name="T10" fmla="*/ 0 w 215"/>
                <a:gd name="T11" fmla="*/ 39 h 373"/>
                <a:gd name="T12" fmla="*/ 0 w 215"/>
                <a:gd name="T13" fmla="*/ 0 h 373"/>
                <a:gd name="T14" fmla="*/ 0 w 215"/>
                <a:gd name="T15" fmla="*/ 0 h 373"/>
                <a:gd name="T16" fmla="*/ 0 w 215"/>
                <a:gd name="T17" fmla="*/ 3 h 373"/>
                <a:gd name="T18" fmla="*/ 0 w 215"/>
                <a:gd name="T19" fmla="*/ 3 h 373"/>
                <a:gd name="T20" fmla="*/ 0 w 215"/>
                <a:gd name="T21" fmla="*/ 17 h 373"/>
                <a:gd name="T22" fmla="*/ 0 w 215"/>
                <a:gd name="T23" fmla="*/ 17 h 373"/>
                <a:gd name="T24" fmla="*/ 0 w 215"/>
                <a:gd name="T25" fmla="*/ 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9" y="217"/>
                  </a:moveTo>
                  <a:lnTo>
                    <a:pt x="187" y="217"/>
                  </a:lnTo>
                  <a:lnTo>
                    <a:pt x="187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7" y="29"/>
                  </a:lnTo>
                  <a:lnTo>
                    <a:pt x="187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941" name="Freeform 380"/>
            <p:cNvSpPr>
              <a:spLocks/>
            </p:cNvSpPr>
            <p:nvPr/>
          </p:nvSpPr>
          <p:spPr bwMode="auto">
            <a:xfrm>
              <a:off x="5008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36 h 373"/>
                <a:gd name="T4" fmla="*/ 0 w 29"/>
                <a:gd name="T5" fmla="*/ 39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942" name="Freeform 381"/>
            <p:cNvSpPr>
              <a:spLocks/>
            </p:cNvSpPr>
            <p:nvPr/>
          </p:nvSpPr>
          <p:spPr bwMode="auto">
            <a:xfrm>
              <a:off x="4903" y="2721"/>
              <a:ext cx="71" cy="324"/>
            </a:xfrm>
            <a:custGeom>
              <a:avLst/>
              <a:gdLst>
                <a:gd name="T0" fmla="*/ 0 w 216"/>
                <a:gd name="T1" fmla="*/ 23 h 373"/>
                <a:gd name="T2" fmla="*/ 0 w 216"/>
                <a:gd name="T3" fmla="*/ 23 h 373"/>
                <a:gd name="T4" fmla="*/ 0 w 216"/>
                <a:gd name="T5" fmla="*/ 36 h 373"/>
                <a:gd name="T6" fmla="*/ 0 w 216"/>
                <a:gd name="T7" fmla="*/ 36 h 373"/>
                <a:gd name="T8" fmla="*/ 0 w 216"/>
                <a:gd name="T9" fmla="*/ 39 h 373"/>
                <a:gd name="T10" fmla="*/ 0 w 216"/>
                <a:gd name="T11" fmla="*/ 39 h 373"/>
                <a:gd name="T12" fmla="*/ 0 w 216"/>
                <a:gd name="T13" fmla="*/ 0 h 373"/>
                <a:gd name="T14" fmla="*/ 0 w 216"/>
                <a:gd name="T15" fmla="*/ 0 h 373"/>
                <a:gd name="T16" fmla="*/ 0 w 216"/>
                <a:gd name="T17" fmla="*/ 3 h 373"/>
                <a:gd name="T18" fmla="*/ 0 w 216"/>
                <a:gd name="T19" fmla="*/ 3 h 373"/>
                <a:gd name="T20" fmla="*/ 0 w 216"/>
                <a:gd name="T21" fmla="*/ 17 h 373"/>
                <a:gd name="T22" fmla="*/ 0 w 216"/>
                <a:gd name="T23" fmla="*/ 17 h 373"/>
                <a:gd name="T24" fmla="*/ 0 w 216"/>
                <a:gd name="T25" fmla="*/ 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29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6" y="373"/>
                  </a:lnTo>
                  <a:lnTo>
                    <a:pt x="216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943" name="Freeform 382"/>
            <p:cNvSpPr>
              <a:spLocks/>
            </p:cNvSpPr>
            <p:nvPr/>
          </p:nvSpPr>
          <p:spPr bwMode="auto">
            <a:xfrm>
              <a:off x="4903" y="2721"/>
              <a:ext cx="9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36 h 373"/>
                <a:gd name="T4" fmla="*/ 0 w 29"/>
                <a:gd name="T5" fmla="*/ 39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944" name="Freeform 383"/>
            <p:cNvSpPr>
              <a:spLocks/>
            </p:cNvSpPr>
            <p:nvPr/>
          </p:nvSpPr>
          <p:spPr bwMode="auto">
            <a:xfrm>
              <a:off x="4799" y="2721"/>
              <a:ext cx="72" cy="324"/>
            </a:xfrm>
            <a:custGeom>
              <a:avLst/>
              <a:gdLst>
                <a:gd name="T0" fmla="*/ 0 w 215"/>
                <a:gd name="T1" fmla="*/ 23 h 373"/>
                <a:gd name="T2" fmla="*/ 0 w 215"/>
                <a:gd name="T3" fmla="*/ 23 h 373"/>
                <a:gd name="T4" fmla="*/ 0 w 215"/>
                <a:gd name="T5" fmla="*/ 36 h 373"/>
                <a:gd name="T6" fmla="*/ 0 w 215"/>
                <a:gd name="T7" fmla="*/ 36 h 373"/>
                <a:gd name="T8" fmla="*/ 0 w 215"/>
                <a:gd name="T9" fmla="*/ 39 h 373"/>
                <a:gd name="T10" fmla="*/ 0 w 215"/>
                <a:gd name="T11" fmla="*/ 39 h 373"/>
                <a:gd name="T12" fmla="*/ 0 w 215"/>
                <a:gd name="T13" fmla="*/ 0 h 373"/>
                <a:gd name="T14" fmla="*/ 0 w 215"/>
                <a:gd name="T15" fmla="*/ 0 h 373"/>
                <a:gd name="T16" fmla="*/ 0 w 215"/>
                <a:gd name="T17" fmla="*/ 3 h 373"/>
                <a:gd name="T18" fmla="*/ 0 w 215"/>
                <a:gd name="T19" fmla="*/ 3 h 373"/>
                <a:gd name="T20" fmla="*/ 0 w 215"/>
                <a:gd name="T21" fmla="*/ 17 h 373"/>
                <a:gd name="T22" fmla="*/ 0 w 215"/>
                <a:gd name="T23" fmla="*/ 17 h 373"/>
                <a:gd name="T24" fmla="*/ 0 w 215"/>
                <a:gd name="T25" fmla="*/ 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8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945" name="Freeform 384"/>
            <p:cNvSpPr>
              <a:spLocks/>
            </p:cNvSpPr>
            <p:nvPr/>
          </p:nvSpPr>
          <p:spPr bwMode="auto">
            <a:xfrm>
              <a:off x="4799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36 h 373"/>
                <a:gd name="T4" fmla="*/ 0 w 29"/>
                <a:gd name="T5" fmla="*/ 39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946" name="Freeform 386"/>
            <p:cNvSpPr>
              <a:spLocks/>
            </p:cNvSpPr>
            <p:nvPr/>
          </p:nvSpPr>
          <p:spPr bwMode="auto">
            <a:xfrm>
              <a:off x="4903" y="3139"/>
              <a:ext cx="9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38 h 372"/>
                <a:gd name="T4" fmla="*/ 0 w 29"/>
                <a:gd name="T5" fmla="*/ 4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947" name="Freeform 387"/>
            <p:cNvSpPr>
              <a:spLocks/>
            </p:cNvSpPr>
            <p:nvPr/>
          </p:nvSpPr>
          <p:spPr bwMode="auto">
            <a:xfrm>
              <a:off x="4799" y="3139"/>
              <a:ext cx="72" cy="324"/>
            </a:xfrm>
            <a:custGeom>
              <a:avLst/>
              <a:gdLst>
                <a:gd name="T0" fmla="*/ 0 w 215"/>
                <a:gd name="T1" fmla="*/ 24 h 372"/>
                <a:gd name="T2" fmla="*/ 0 w 215"/>
                <a:gd name="T3" fmla="*/ 24 h 372"/>
                <a:gd name="T4" fmla="*/ 0 w 215"/>
                <a:gd name="T5" fmla="*/ 38 h 372"/>
                <a:gd name="T6" fmla="*/ 0 w 215"/>
                <a:gd name="T7" fmla="*/ 38 h 372"/>
                <a:gd name="T8" fmla="*/ 0 w 215"/>
                <a:gd name="T9" fmla="*/ 41 h 372"/>
                <a:gd name="T10" fmla="*/ 0 w 215"/>
                <a:gd name="T11" fmla="*/ 41 h 372"/>
                <a:gd name="T12" fmla="*/ 0 w 215"/>
                <a:gd name="T13" fmla="*/ 0 h 372"/>
                <a:gd name="T14" fmla="*/ 0 w 215"/>
                <a:gd name="T15" fmla="*/ 0 h 372"/>
                <a:gd name="T16" fmla="*/ 0 w 215"/>
                <a:gd name="T17" fmla="*/ 3 h 372"/>
                <a:gd name="T18" fmla="*/ 0 w 215"/>
                <a:gd name="T19" fmla="*/ 3 h 372"/>
                <a:gd name="T20" fmla="*/ 0 w 215"/>
                <a:gd name="T21" fmla="*/ 18 h 372"/>
                <a:gd name="T22" fmla="*/ 0 w 215"/>
                <a:gd name="T23" fmla="*/ 18 h 372"/>
                <a:gd name="T24" fmla="*/ 0 w 215"/>
                <a:gd name="T25" fmla="*/ 24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2"/>
                <a:gd name="T41" fmla="*/ 215 w 215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2">
                  <a:moveTo>
                    <a:pt x="28" y="217"/>
                  </a:moveTo>
                  <a:lnTo>
                    <a:pt x="186" y="217"/>
                  </a:lnTo>
                  <a:lnTo>
                    <a:pt x="186" y="343"/>
                  </a:lnTo>
                  <a:lnTo>
                    <a:pt x="29" y="343"/>
                  </a:lnTo>
                  <a:lnTo>
                    <a:pt x="0" y="372"/>
                  </a:lnTo>
                  <a:lnTo>
                    <a:pt x="215" y="372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7"/>
                  </a:lnTo>
                  <a:lnTo>
                    <a:pt x="186" y="27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948" name="Freeform 388"/>
            <p:cNvSpPr>
              <a:spLocks/>
            </p:cNvSpPr>
            <p:nvPr/>
          </p:nvSpPr>
          <p:spPr bwMode="auto">
            <a:xfrm>
              <a:off x="4799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38 h 372"/>
                <a:gd name="T4" fmla="*/ 0 w 29"/>
                <a:gd name="T5" fmla="*/ 4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949" name="Rectangle 389"/>
            <p:cNvSpPr>
              <a:spLocks noChangeArrowheads="1"/>
            </p:cNvSpPr>
            <p:nvPr/>
          </p:nvSpPr>
          <p:spPr bwMode="auto">
            <a:xfrm>
              <a:off x="5114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50" name="Rectangle 390"/>
            <p:cNvSpPr>
              <a:spLocks noChangeArrowheads="1"/>
            </p:cNvSpPr>
            <p:nvPr/>
          </p:nvSpPr>
          <p:spPr bwMode="auto">
            <a:xfrm>
              <a:off x="5218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51" name="Rectangle 391"/>
            <p:cNvSpPr>
              <a:spLocks noChangeArrowheads="1"/>
            </p:cNvSpPr>
            <p:nvPr/>
          </p:nvSpPr>
          <p:spPr bwMode="auto">
            <a:xfrm>
              <a:off x="5324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52" name="Rectangle 392"/>
            <p:cNvSpPr>
              <a:spLocks noChangeArrowheads="1"/>
            </p:cNvSpPr>
            <p:nvPr/>
          </p:nvSpPr>
          <p:spPr bwMode="auto">
            <a:xfrm>
              <a:off x="5008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53" name="Rectangle 393"/>
            <p:cNvSpPr>
              <a:spLocks noChangeArrowheads="1"/>
            </p:cNvSpPr>
            <p:nvPr/>
          </p:nvSpPr>
          <p:spPr bwMode="auto">
            <a:xfrm>
              <a:off x="4903" y="2898"/>
              <a:ext cx="71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54" name="Rectangle 394"/>
            <p:cNvSpPr>
              <a:spLocks noChangeArrowheads="1"/>
            </p:cNvSpPr>
            <p:nvPr/>
          </p:nvSpPr>
          <p:spPr bwMode="auto">
            <a:xfrm>
              <a:off x="4799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955" name="Freeform 395"/>
            <p:cNvSpPr>
              <a:spLocks/>
            </p:cNvSpPr>
            <p:nvPr/>
          </p:nvSpPr>
          <p:spPr bwMode="auto">
            <a:xfrm>
              <a:off x="4986" y="2736"/>
              <a:ext cx="12" cy="37"/>
            </a:xfrm>
            <a:custGeom>
              <a:avLst/>
              <a:gdLst>
                <a:gd name="T0" fmla="*/ 0 w 37"/>
                <a:gd name="T1" fmla="*/ 22 h 38"/>
                <a:gd name="T2" fmla="*/ 0 w 37"/>
                <a:gd name="T3" fmla="*/ 20 h 38"/>
                <a:gd name="T4" fmla="*/ 0 w 37"/>
                <a:gd name="T5" fmla="*/ 19 h 38"/>
                <a:gd name="T6" fmla="*/ 0 w 37"/>
                <a:gd name="T7" fmla="*/ 19 h 38"/>
                <a:gd name="T8" fmla="*/ 0 w 37"/>
                <a:gd name="T9" fmla="*/ 19 h 38"/>
                <a:gd name="T10" fmla="*/ 0 w 37"/>
                <a:gd name="T11" fmla="*/ 12 h 38"/>
                <a:gd name="T12" fmla="*/ 0 w 37"/>
                <a:gd name="T13" fmla="*/ 5 h 38"/>
                <a:gd name="T14" fmla="*/ 0 w 37"/>
                <a:gd name="T15" fmla="*/ 1 h 38"/>
                <a:gd name="T16" fmla="*/ 0 w 37"/>
                <a:gd name="T17" fmla="*/ 0 h 38"/>
                <a:gd name="T18" fmla="*/ 0 w 37"/>
                <a:gd name="T19" fmla="*/ 1 h 38"/>
                <a:gd name="T20" fmla="*/ 0 w 37"/>
                <a:gd name="T21" fmla="*/ 5 h 38"/>
                <a:gd name="T22" fmla="*/ 0 w 37"/>
                <a:gd name="T23" fmla="*/ 12 h 38"/>
                <a:gd name="T24" fmla="*/ 0 w 37"/>
                <a:gd name="T25" fmla="*/ 19 h 38"/>
                <a:gd name="T26" fmla="*/ 0 w 37"/>
                <a:gd name="T27" fmla="*/ 19 h 38"/>
                <a:gd name="T28" fmla="*/ 0 w 37"/>
                <a:gd name="T29" fmla="*/ 19 h 38"/>
                <a:gd name="T30" fmla="*/ 0 w 37"/>
                <a:gd name="T31" fmla="*/ 20 h 38"/>
                <a:gd name="T32" fmla="*/ 0 w 37"/>
                <a:gd name="T33" fmla="*/ 22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38"/>
                <a:gd name="T53" fmla="*/ 37 w 37"/>
                <a:gd name="T54" fmla="*/ 38 h 3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38">
                  <a:moveTo>
                    <a:pt x="19" y="38"/>
                  </a:moveTo>
                  <a:lnTo>
                    <a:pt x="26" y="36"/>
                  </a:lnTo>
                  <a:lnTo>
                    <a:pt x="32" y="32"/>
                  </a:lnTo>
                  <a:lnTo>
                    <a:pt x="36" y="25"/>
                  </a:lnTo>
                  <a:lnTo>
                    <a:pt x="37" y="19"/>
                  </a:lnTo>
                  <a:lnTo>
                    <a:pt x="36" y="12"/>
                  </a:lnTo>
                  <a:lnTo>
                    <a:pt x="32" y="5"/>
                  </a:lnTo>
                  <a:lnTo>
                    <a:pt x="26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2" y="12"/>
                  </a:lnTo>
                  <a:lnTo>
                    <a:pt x="0" y="19"/>
                  </a:lnTo>
                  <a:lnTo>
                    <a:pt x="2" y="25"/>
                  </a:lnTo>
                  <a:lnTo>
                    <a:pt x="6" y="32"/>
                  </a:lnTo>
                  <a:lnTo>
                    <a:pt x="12" y="36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</p:grpSp>
      <p:grpSp>
        <p:nvGrpSpPr>
          <p:cNvPr id="12308" name="Group 316"/>
          <p:cNvGrpSpPr>
            <a:grpSpLocks/>
          </p:cNvGrpSpPr>
          <p:nvPr/>
        </p:nvGrpSpPr>
        <p:grpSpPr bwMode="auto">
          <a:xfrm>
            <a:off x="3485496" y="2949128"/>
            <a:ext cx="164306" cy="128588"/>
            <a:chOff x="4727" y="2506"/>
            <a:chExt cx="706" cy="1172"/>
          </a:xfrm>
        </p:grpSpPr>
        <p:sp>
          <p:nvSpPr>
            <p:cNvPr id="13332" name="Freeform 317"/>
            <p:cNvSpPr>
              <a:spLocks/>
            </p:cNvSpPr>
            <p:nvPr/>
          </p:nvSpPr>
          <p:spPr bwMode="auto">
            <a:xfrm>
              <a:off x="4727" y="3558"/>
              <a:ext cx="46" cy="120"/>
            </a:xfrm>
            <a:custGeom>
              <a:avLst/>
              <a:gdLst>
                <a:gd name="T0" fmla="*/ 0 w 139"/>
                <a:gd name="T1" fmla="*/ 20 h 135"/>
                <a:gd name="T2" fmla="*/ 0 w 139"/>
                <a:gd name="T3" fmla="*/ 14 h 135"/>
                <a:gd name="T4" fmla="*/ 0 w 139"/>
                <a:gd name="T5" fmla="*/ 14 h 135"/>
                <a:gd name="T6" fmla="*/ 0 w 139"/>
                <a:gd name="T7" fmla="*/ 7 h 135"/>
                <a:gd name="T8" fmla="*/ 0 w 139"/>
                <a:gd name="T9" fmla="*/ 7 h 135"/>
                <a:gd name="T10" fmla="*/ 0 w 139"/>
                <a:gd name="T11" fmla="*/ 0 h 135"/>
                <a:gd name="T12" fmla="*/ 0 w 139"/>
                <a:gd name="T13" fmla="*/ 0 h 135"/>
                <a:gd name="T14" fmla="*/ 0 w 139"/>
                <a:gd name="T15" fmla="*/ 20 h 135"/>
                <a:gd name="T16" fmla="*/ 0 w 139"/>
                <a:gd name="T17" fmla="*/ 20 h 1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135"/>
                <a:gd name="T29" fmla="*/ 139 w 139"/>
                <a:gd name="T30" fmla="*/ 135 h 1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135">
                  <a:moveTo>
                    <a:pt x="0" y="135"/>
                  </a:moveTo>
                  <a:lnTo>
                    <a:pt x="0" y="92"/>
                  </a:lnTo>
                  <a:lnTo>
                    <a:pt x="46" y="92"/>
                  </a:lnTo>
                  <a:lnTo>
                    <a:pt x="46" y="47"/>
                  </a:lnTo>
                  <a:lnTo>
                    <a:pt x="92" y="47"/>
                  </a:lnTo>
                  <a:lnTo>
                    <a:pt x="92" y="0"/>
                  </a:lnTo>
                  <a:lnTo>
                    <a:pt x="139" y="0"/>
                  </a:lnTo>
                  <a:lnTo>
                    <a:pt x="139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333" name="Freeform 318"/>
            <p:cNvSpPr>
              <a:spLocks/>
            </p:cNvSpPr>
            <p:nvPr/>
          </p:nvSpPr>
          <p:spPr bwMode="auto">
            <a:xfrm>
              <a:off x="4773" y="2564"/>
              <a:ext cx="648" cy="1114"/>
            </a:xfrm>
            <a:custGeom>
              <a:avLst/>
              <a:gdLst>
                <a:gd name="T0" fmla="*/ 0 w 1946"/>
                <a:gd name="T1" fmla="*/ 142 h 1278"/>
                <a:gd name="T2" fmla="*/ 0 w 1946"/>
                <a:gd name="T3" fmla="*/ 11 h 1278"/>
                <a:gd name="T4" fmla="*/ 0 w 1946"/>
                <a:gd name="T5" fmla="*/ 11 h 1278"/>
                <a:gd name="T6" fmla="*/ 0 w 1946"/>
                <a:gd name="T7" fmla="*/ 10 h 1278"/>
                <a:gd name="T8" fmla="*/ 0 w 1946"/>
                <a:gd name="T9" fmla="*/ 9 h 1278"/>
                <a:gd name="T10" fmla="*/ 0 w 1946"/>
                <a:gd name="T11" fmla="*/ 8 h 1278"/>
                <a:gd name="T12" fmla="*/ 0 w 1946"/>
                <a:gd name="T13" fmla="*/ 7 h 1278"/>
                <a:gd name="T14" fmla="*/ 0 w 1946"/>
                <a:gd name="T15" fmla="*/ 6 h 1278"/>
                <a:gd name="T16" fmla="*/ 0 w 1946"/>
                <a:gd name="T17" fmla="*/ 5 h 1278"/>
                <a:gd name="T18" fmla="*/ 0 w 1946"/>
                <a:gd name="T19" fmla="*/ 4 h 1278"/>
                <a:gd name="T20" fmla="*/ 0 w 1946"/>
                <a:gd name="T21" fmla="*/ 3 h 1278"/>
                <a:gd name="T22" fmla="*/ 0 w 1946"/>
                <a:gd name="T23" fmla="*/ 3 h 1278"/>
                <a:gd name="T24" fmla="*/ 0 w 1946"/>
                <a:gd name="T25" fmla="*/ 3 h 1278"/>
                <a:gd name="T26" fmla="*/ 0 w 1946"/>
                <a:gd name="T27" fmla="*/ 3 h 1278"/>
                <a:gd name="T28" fmla="*/ 0 w 1946"/>
                <a:gd name="T29" fmla="*/ 3 h 1278"/>
                <a:gd name="T30" fmla="*/ 0 w 1946"/>
                <a:gd name="T31" fmla="*/ 3 h 1278"/>
                <a:gd name="T32" fmla="*/ 0 w 1946"/>
                <a:gd name="T33" fmla="*/ 3 h 1278"/>
                <a:gd name="T34" fmla="*/ 0 w 1946"/>
                <a:gd name="T35" fmla="*/ 0 h 1278"/>
                <a:gd name="T36" fmla="*/ 0 w 1946"/>
                <a:gd name="T37" fmla="*/ 0 h 1278"/>
                <a:gd name="T38" fmla="*/ 0 w 1946"/>
                <a:gd name="T39" fmla="*/ 0 h 1278"/>
                <a:gd name="T40" fmla="*/ 0 w 1946"/>
                <a:gd name="T41" fmla="*/ 3 h 1278"/>
                <a:gd name="T42" fmla="*/ 0 w 1946"/>
                <a:gd name="T43" fmla="*/ 3 h 1278"/>
                <a:gd name="T44" fmla="*/ 0 w 1946"/>
                <a:gd name="T45" fmla="*/ 3 h 1278"/>
                <a:gd name="T46" fmla="*/ 0 w 1946"/>
                <a:gd name="T47" fmla="*/ 3 h 1278"/>
                <a:gd name="T48" fmla="*/ 0 w 1946"/>
                <a:gd name="T49" fmla="*/ 3 h 1278"/>
                <a:gd name="T50" fmla="*/ 0 w 1946"/>
                <a:gd name="T51" fmla="*/ 3 h 1278"/>
                <a:gd name="T52" fmla="*/ 0 w 1946"/>
                <a:gd name="T53" fmla="*/ 3 h 1278"/>
                <a:gd name="T54" fmla="*/ 0 w 1946"/>
                <a:gd name="T55" fmla="*/ 4 h 1278"/>
                <a:gd name="T56" fmla="*/ 0 w 1946"/>
                <a:gd name="T57" fmla="*/ 5 h 1278"/>
                <a:gd name="T58" fmla="*/ 0 w 1946"/>
                <a:gd name="T59" fmla="*/ 6 h 1278"/>
                <a:gd name="T60" fmla="*/ 0 w 1946"/>
                <a:gd name="T61" fmla="*/ 7 h 1278"/>
                <a:gd name="T62" fmla="*/ 0 w 1946"/>
                <a:gd name="T63" fmla="*/ 8 h 1278"/>
                <a:gd name="T64" fmla="*/ 0 w 1946"/>
                <a:gd name="T65" fmla="*/ 9 h 1278"/>
                <a:gd name="T66" fmla="*/ 0 w 1946"/>
                <a:gd name="T67" fmla="*/ 10 h 1278"/>
                <a:gd name="T68" fmla="*/ 0 w 1946"/>
                <a:gd name="T69" fmla="*/ 11 h 1278"/>
                <a:gd name="T70" fmla="*/ 0 w 1946"/>
                <a:gd name="T71" fmla="*/ 11 h 1278"/>
                <a:gd name="T72" fmla="*/ 0 w 1946"/>
                <a:gd name="T73" fmla="*/ 142 h 1278"/>
                <a:gd name="T74" fmla="*/ 0 w 1946"/>
                <a:gd name="T75" fmla="*/ 142 h 12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946"/>
                <a:gd name="T115" fmla="*/ 0 h 1278"/>
                <a:gd name="T116" fmla="*/ 1946 w 1946"/>
                <a:gd name="T117" fmla="*/ 1278 h 12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946" h="1278">
                  <a:moveTo>
                    <a:pt x="0" y="1278"/>
                  </a:moveTo>
                  <a:lnTo>
                    <a:pt x="0" y="103"/>
                  </a:lnTo>
                  <a:lnTo>
                    <a:pt x="753" y="103"/>
                  </a:lnTo>
                  <a:lnTo>
                    <a:pt x="754" y="93"/>
                  </a:lnTo>
                  <a:lnTo>
                    <a:pt x="757" y="82"/>
                  </a:lnTo>
                  <a:lnTo>
                    <a:pt x="763" y="72"/>
                  </a:lnTo>
                  <a:lnTo>
                    <a:pt x="769" y="63"/>
                  </a:lnTo>
                  <a:lnTo>
                    <a:pt x="779" y="55"/>
                  </a:lnTo>
                  <a:lnTo>
                    <a:pt x="790" y="46"/>
                  </a:lnTo>
                  <a:lnTo>
                    <a:pt x="803" y="38"/>
                  </a:lnTo>
                  <a:lnTo>
                    <a:pt x="817" y="30"/>
                  </a:lnTo>
                  <a:lnTo>
                    <a:pt x="833" y="24"/>
                  </a:lnTo>
                  <a:lnTo>
                    <a:pt x="849" y="18"/>
                  </a:lnTo>
                  <a:lnTo>
                    <a:pt x="867" y="13"/>
                  </a:lnTo>
                  <a:lnTo>
                    <a:pt x="887" y="8"/>
                  </a:lnTo>
                  <a:lnTo>
                    <a:pt x="907" y="5"/>
                  </a:lnTo>
                  <a:lnTo>
                    <a:pt x="928" y="3"/>
                  </a:lnTo>
                  <a:lnTo>
                    <a:pt x="950" y="0"/>
                  </a:lnTo>
                  <a:lnTo>
                    <a:pt x="972" y="0"/>
                  </a:lnTo>
                  <a:lnTo>
                    <a:pt x="995" y="0"/>
                  </a:lnTo>
                  <a:lnTo>
                    <a:pt x="1017" y="3"/>
                  </a:lnTo>
                  <a:lnTo>
                    <a:pt x="1038" y="5"/>
                  </a:lnTo>
                  <a:lnTo>
                    <a:pt x="1059" y="8"/>
                  </a:lnTo>
                  <a:lnTo>
                    <a:pt x="1078" y="13"/>
                  </a:lnTo>
                  <a:lnTo>
                    <a:pt x="1096" y="18"/>
                  </a:lnTo>
                  <a:lnTo>
                    <a:pt x="1113" y="24"/>
                  </a:lnTo>
                  <a:lnTo>
                    <a:pt x="1129" y="30"/>
                  </a:lnTo>
                  <a:lnTo>
                    <a:pt x="1143" y="38"/>
                  </a:lnTo>
                  <a:lnTo>
                    <a:pt x="1155" y="46"/>
                  </a:lnTo>
                  <a:lnTo>
                    <a:pt x="1167" y="55"/>
                  </a:lnTo>
                  <a:lnTo>
                    <a:pt x="1175" y="63"/>
                  </a:lnTo>
                  <a:lnTo>
                    <a:pt x="1183" y="72"/>
                  </a:lnTo>
                  <a:lnTo>
                    <a:pt x="1189" y="82"/>
                  </a:lnTo>
                  <a:lnTo>
                    <a:pt x="1192" y="93"/>
                  </a:lnTo>
                  <a:lnTo>
                    <a:pt x="1193" y="103"/>
                  </a:lnTo>
                  <a:lnTo>
                    <a:pt x="1946" y="103"/>
                  </a:lnTo>
                  <a:lnTo>
                    <a:pt x="1946" y="1277"/>
                  </a:lnTo>
                  <a:lnTo>
                    <a:pt x="0" y="1278"/>
                  </a:lnTo>
                  <a:close/>
                </a:path>
              </a:pathLst>
            </a:cu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334" name="Rectangle 319"/>
            <p:cNvSpPr>
              <a:spLocks noChangeArrowheads="1"/>
            </p:cNvSpPr>
            <p:nvPr/>
          </p:nvSpPr>
          <p:spPr bwMode="auto">
            <a:xfrm>
              <a:off x="5188" y="3087"/>
              <a:ext cx="42" cy="3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35" name="Rectangle 320"/>
            <p:cNvSpPr>
              <a:spLocks noChangeArrowheads="1"/>
            </p:cNvSpPr>
            <p:nvPr/>
          </p:nvSpPr>
          <p:spPr bwMode="auto">
            <a:xfrm>
              <a:off x="5168" y="3134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36" name="Rectangle 321"/>
            <p:cNvSpPr>
              <a:spLocks noChangeArrowheads="1"/>
            </p:cNvSpPr>
            <p:nvPr/>
          </p:nvSpPr>
          <p:spPr bwMode="auto">
            <a:xfrm>
              <a:off x="5306" y="3034"/>
              <a:ext cx="42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37" name="Rectangle 322"/>
            <p:cNvSpPr>
              <a:spLocks noChangeArrowheads="1"/>
            </p:cNvSpPr>
            <p:nvPr/>
          </p:nvSpPr>
          <p:spPr bwMode="auto">
            <a:xfrm>
              <a:off x="5286" y="3087"/>
              <a:ext cx="40" cy="3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38" name="Rectangle 323"/>
            <p:cNvSpPr>
              <a:spLocks noChangeArrowheads="1"/>
            </p:cNvSpPr>
            <p:nvPr/>
          </p:nvSpPr>
          <p:spPr bwMode="auto">
            <a:xfrm>
              <a:off x="5286" y="2987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39" name="Rectangle 324"/>
            <p:cNvSpPr>
              <a:spLocks noChangeArrowheads="1"/>
            </p:cNvSpPr>
            <p:nvPr/>
          </p:nvSpPr>
          <p:spPr bwMode="auto">
            <a:xfrm>
              <a:off x="4773" y="3076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40" name="Rectangle 325"/>
            <p:cNvSpPr>
              <a:spLocks noChangeArrowheads="1"/>
            </p:cNvSpPr>
            <p:nvPr/>
          </p:nvSpPr>
          <p:spPr bwMode="auto">
            <a:xfrm>
              <a:off x="4773" y="3024"/>
              <a:ext cx="18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41" name="Rectangle 326"/>
            <p:cNvSpPr>
              <a:spLocks noChangeArrowheads="1"/>
            </p:cNvSpPr>
            <p:nvPr/>
          </p:nvSpPr>
          <p:spPr bwMode="auto">
            <a:xfrm>
              <a:off x="4773" y="3123"/>
              <a:ext cx="18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42" name="Rectangle 327"/>
            <p:cNvSpPr>
              <a:spLocks noChangeArrowheads="1"/>
            </p:cNvSpPr>
            <p:nvPr/>
          </p:nvSpPr>
          <p:spPr bwMode="auto">
            <a:xfrm>
              <a:off x="4946" y="3076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43" name="Rectangle 328"/>
            <p:cNvSpPr>
              <a:spLocks noChangeArrowheads="1"/>
            </p:cNvSpPr>
            <p:nvPr/>
          </p:nvSpPr>
          <p:spPr bwMode="auto">
            <a:xfrm>
              <a:off x="4924" y="312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44" name="Rectangle 329"/>
            <p:cNvSpPr>
              <a:spLocks noChangeArrowheads="1"/>
            </p:cNvSpPr>
            <p:nvPr/>
          </p:nvSpPr>
          <p:spPr bwMode="auto">
            <a:xfrm>
              <a:off x="4773" y="345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45" name="Rectangle 330"/>
            <p:cNvSpPr>
              <a:spLocks noChangeArrowheads="1"/>
            </p:cNvSpPr>
            <p:nvPr/>
          </p:nvSpPr>
          <p:spPr bwMode="auto">
            <a:xfrm>
              <a:off x="4773" y="3406"/>
              <a:ext cx="18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46" name="Rectangle 331"/>
            <p:cNvSpPr>
              <a:spLocks noChangeArrowheads="1"/>
            </p:cNvSpPr>
            <p:nvPr/>
          </p:nvSpPr>
          <p:spPr bwMode="auto">
            <a:xfrm>
              <a:off x="4773" y="3505"/>
              <a:ext cx="18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47" name="Rectangle 332"/>
            <p:cNvSpPr>
              <a:spLocks noChangeArrowheads="1"/>
            </p:cNvSpPr>
            <p:nvPr/>
          </p:nvSpPr>
          <p:spPr bwMode="auto">
            <a:xfrm>
              <a:off x="4946" y="345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48" name="Rectangle 333"/>
            <p:cNvSpPr>
              <a:spLocks noChangeArrowheads="1"/>
            </p:cNvSpPr>
            <p:nvPr/>
          </p:nvSpPr>
          <p:spPr bwMode="auto">
            <a:xfrm>
              <a:off x="4924" y="3505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49" name="Freeform 334"/>
            <p:cNvSpPr>
              <a:spLocks/>
            </p:cNvSpPr>
            <p:nvPr/>
          </p:nvSpPr>
          <p:spPr bwMode="auto">
            <a:xfrm>
              <a:off x="5024" y="3076"/>
              <a:ext cx="146" cy="89"/>
            </a:xfrm>
            <a:custGeom>
              <a:avLst/>
              <a:gdLst>
                <a:gd name="T0" fmla="*/ 0 w 440"/>
                <a:gd name="T1" fmla="*/ 11 h 102"/>
                <a:gd name="T2" fmla="*/ 0 w 440"/>
                <a:gd name="T3" fmla="*/ 10 h 102"/>
                <a:gd name="T4" fmla="*/ 0 w 440"/>
                <a:gd name="T5" fmla="*/ 9 h 102"/>
                <a:gd name="T6" fmla="*/ 0 w 440"/>
                <a:gd name="T7" fmla="*/ 8 h 102"/>
                <a:gd name="T8" fmla="*/ 0 w 440"/>
                <a:gd name="T9" fmla="*/ 8 h 102"/>
                <a:gd name="T10" fmla="*/ 0 w 440"/>
                <a:gd name="T11" fmla="*/ 6 h 102"/>
                <a:gd name="T12" fmla="*/ 0 w 440"/>
                <a:gd name="T13" fmla="*/ 5 h 102"/>
                <a:gd name="T14" fmla="*/ 0 w 440"/>
                <a:gd name="T15" fmla="*/ 4 h 102"/>
                <a:gd name="T16" fmla="*/ 0 w 440"/>
                <a:gd name="T17" fmla="*/ 3 h 102"/>
                <a:gd name="T18" fmla="*/ 0 w 440"/>
                <a:gd name="T19" fmla="*/ 3 h 102"/>
                <a:gd name="T20" fmla="*/ 0 w 440"/>
                <a:gd name="T21" fmla="*/ 3 h 102"/>
                <a:gd name="T22" fmla="*/ 0 w 440"/>
                <a:gd name="T23" fmla="*/ 3 h 102"/>
                <a:gd name="T24" fmla="*/ 0 w 440"/>
                <a:gd name="T25" fmla="*/ 3 h 102"/>
                <a:gd name="T26" fmla="*/ 0 w 440"/>
                <a:gd name="T27" fmla="*/ 3 h 102"/>
                <a:gd name="T28" fmla="*/ 0 w 440"/>
                <a:gd name="T29" fmla="*/ 3 h 102"/>
                <a:gd name="T30" fmla="*/ 0 w 440"/>
                <a:gd name="T31" fmla="*/ 0 h 102"/>
                <a:gd name="T32" fmla="*/ 0 w 440"/>
                <a:gd name="T33" fmla="*/ 0 h 102"/>
                <a:gd name="T34" fmla="*/ 0 w 440"/>
                <a:gd name="T35" fmla="*/ 0 h 102"/>
                <a:gd name="T36" fmla="*/ 0 w 440"/>
                <a:gd name="T37" fmla="*/ 3 h 102"/>
                <a:gd name="T38" fmla="*/ 0 w 440"/>
                <a:gd name="T39" fmla="*/ 3 h 102"/>
                <a:gd name="T40" fmla="*/ 0 w 440"/>
                <a:gd name="T41" fmla="*/ 3 h 102"/>
                <a:gd name="T42" fmla="*/ 0 w 440"/>
                <a:gd name="T43" fmla="*/ 3 h 102"/>
                <a:gd name="T44" fmla="*/ 0 w 440"/>
                <a:gd name="T45" fmla="*/ 3 h 102"/>
                <a:gd name="T46" fmla="*/ 0 w 440"/>
                <a:gd name="T47" fmla="*/ 3 h 102"/>
                <a:gd name="T48" fmla="*/ 0 w 440"/>
                <a:gd name="T49" fmla="*/ 3 h 102"/>
                <a:gd name="T50" fmla="*/ 0 w 440"/>
                <a:gd name="T51" fmla="*/ 4 h 102"/>
                <a:gd name="T52" fmla="*/ 0 w 440"/>
                <a:gd name="T53" fmla="*/ 5 h 102"/>
                <a:gd name="T54" fmla="*/ 0 w 440"/>
                <a:gd name="T55" fmla="*/ 6 h 102"/>
                <a:gd name="T56" fmla="*/ 0 w 440"/>
                <a:gd name="T57" fmla="*/ 8 h 102"/>
                <a:gd name="T58" fmla="*/ 0 w 440"/>
                <a:gd name="T59" fmla="*/ 8 h 102"/>
                <a:gd name="T60" fmla="*/ 0 w 440"/>
                <a:gd name="T61" fmla="*/ 9 h 102"/>
                <a:gd name="T62" fmla="*/ 0 w 440"/>
                <a:gd name="T63" fmla="*/ 10 h 102"/>
                <a:gd name="T64" fmla="*/ 0 w 440"/>
                <a:gd name="T65" fmla="*/ 11 h 102"/>
                <a:gd name="T66" fmla="*/ 0 w 440"/>
                <a:gd name="T67" fmla="*/ 11 h 10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40"/>
                <a:gd name="T103" fmla="*/ 0 h 102"/>
                <a:gd name="T104" fmla="*/ 440 w 440"/>
                <a:gd name="T105" fmla="*/ 102 h 10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40" h="102">
                  <a:moveTo>
                    <a:pt x="440" y="102"/>
                  </a:moveTo>
                  <a:lnTo>
                    <a:pt x="439" y="92"/>
                  </a:lnTo>
                  <a:lnTo>
                    <a:pt x="436" y="82"/>
                  </a:lnTo>
                  <a:lnTo>
                    <a:pt x="430" y="72"/>
                  </a:lnTo>
                  <a:lnTo>
                    <a:pt x="422" y="64"/>
                  </a:lnTo>
                  <a:lnTo>
                    <a:pt x="414" y="55"/>
                  </a:lnTo>
                  <a:lnTo>
                    <a:pt x="402" y="46"/>
                  </a:lnTo>
                  <a:lnTo>
                    <a:pt x="390" y="38"/>
                  </a:lnTo>
                  <a:lnTo>
                    <a:pt x="376" y="30"/>
                  </a:lnTo>
                  <a:lnTo>
                    <a:pt x="360" y="24"/>
                  </a:lnTo>
                  <a:lnTo>
                    <a:pt x="343" y="18"/>
                  </a:lnTo>
                  <a:lnTo>
                    <a:pt x="325" y="13"/>
                  </a:lnTo>
                  <a:lnTo>
                    <a:pt x="306" y="8"/>
                  </a:lnTo>
                  <a:lnTo>
                    <a:pt x="285" y="5"/>
                  </a:lnTo>
                  <a:lnTo>
                    <a:pt x="264" y="3"/>
                  </a:lnTo>
                  <a:lnTo>
                    <a:pt x="242" y="0"/>
                  </a:lnTo>
                  <a:lnTo>
                    <a:pt x="219" y="0"/>
                  </a:lnTo>
                  <a:lnTo>
                    <a:pt x="197" y="0"/>
                  </a:lnTo>
                  <a:lnTo>
                    <a:pt x="175" y="3"/>
                  </a:lnTo>
                  <a:lnTo>
                    <a:pt x="154" y="5"/>
                  </a:lnTo>
                  <a:lnTo>
                    <a:pt x="134" y="8"/>
                  </a:lnTo>
                  <a:lnTo>
                    <a:pt x="114" y="13"/>
                  </a:lnTo>
                  <a:lnTo>
                    <a:pt x="96" y="18"/>
                  </a:lnTo>
                  <a:lnTo>
                    <a:pt x="80" y="24"/>
                  </a:lnTo>
                  <a:lnTo>
                    <a:pt x="64" y="30"/>
                  </a:lnTo>
                  <a:lnTo>
                    <a:pt x="50" y="38"/>
                  </a:lnTo>
                  <a:lnTo>
                    <a:pt x="37" y="46"/>
                  </a:lnTo>
                  <a:lnTo>
                    <a:pt x="26" y="55"/>
                  </a:lnTo>
                  <a:lnTo>
                    <a:pt x="16" y="64"/>
                  </a:lnTo>
                  <a:lnTo>
                    <a:pt x="10" y="72"/>
                  </a:lnTo>
                  <a:lnTo>
                    <a:pt x="4" y="82"/>
                  </a:lnTo>
                  <a:lnTo>
                    <a:pt x="1" y="92"/>
                  </a:lnTo>
                  <a:lnTo>
                    <a:pt x="0" y="102"/>
                  </a:lnTo>
                  <a:lnTo>
                    <a:pt x="440" y="102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350" name="Freeform 335"/>
            <p:cNvSpPr>
              <a:spLocks/>
            </p:cNvSpPr>
            <p:nvPr/>
          </p:nvSpPr>
          <p:spPr bwMode="auto">
            <a:xfrm>
              <a:off x="4789" y="2506"/>
              <a:ext cx="615" cy="147"/>
            </a:xfrm>
            <a:custGeom>
              <a:avLst/>
              <a:gdLst>
                <a:gd name="T0" fmla="*/ 0 w 1847"/>
                <a:gd name="T1" fmla="*/ 8 h 168"/>
                <a:gd name="T2" fmla="*/ 0 w 1847"/>
                <a:gd name="T3" fmla="*/ 8 h 168"/>
                <a:gd name="T4" fmla="*/ 0 w 1847"/>
                <a:gd name="T5" fmla="*/ 10 h 168"/>
                <a:gd name="T6" fmla="*/ 0 w 1847"/>
                <a:gd name="T7" fmla="*/ 11 h 168"/>
                <a:gd name="T8" fmla="*/ 0 w 1847"/>
                <a:gd name="T9" fmla="*/ 12 h 168"/>
                <a:gd name="T10" fmla="*/ 0 w 1847"/>
                <a:gd name="T11" fmla="*/ 14 h 168"/>
                <a:gd name="T12" fmla="*/ 0 w 1847"/>
                <a:gd name="T13" fmla="*/ 16 h 168"/>
                <a:gd name="T14" fmla="*/ 0 w 1847"/>
                <a:gd name="T15" fmla="*/ 18 h 168"/>
                <a:gd name="T16" fmla="*/ 0 w 1847"/>
                <a:gd name="T17" fmla="*/ 20 h 168"/>
                <a:gd name="T18" fmla="*/ 0 w 1847"/>
                <a:gd name="T19" fmla="*/ 14 h 168"/>
                <a:gd name="T20" fmla="*/ 0 w 1847"/>
                <a:gd name="T21" fmla="*/ 14 h 168"/>
                <a:gd name="T22" fmla="*/ 0 w 1847"/>
                <a:gd name="T23" fmla="*/ 14 h 168"/>
                <a:gd name="T24" fmla="*/ 0 w 1847"/>
                <a:gd name="T25" fmla="*/ 14 h 168"/>
                <a:gd name="T26" fmla="*/ 0 w 1847"/>
                <a:gd name="T27" fmla="*/ 14 h 168"/>
                <a:gd name="T28" fmla="*/ 0 w 1847"/>
                <a:gd name="T29" fmla="*/ 14 h 168"/>
                <a:gd name="T30" fmla="*/ 0 w 1847"/>
                <a:gd name="T31" fmla="*/ 14 h 168"/>
                <a:gd name="T32" fmla="*/ 0 w 1847"/>
                <a:gd name="T33" fmla="*/ 14 h 168"/>
                <a:gd name="T34" fmla="*/ 0 w 1847"/>
                <a:gd name="T35" fmla="*/ 12 h 168"/>
                <a:gd name="T36" fmla="*/ 0 w 1847"/>
                <a:gd name="T37" fmla="*/ 10 h 168"/>
                <a:gd name="T38" fmla="*/ 0 w 1847"/>
                <a:gd name="T39" fmla="*/ 7 h 168"/>
                <a:gd name="T40" fmla="*/ 0 w 1847"/>
                <a:gd name="T41" fmla="*/ 5 h 168"/>
                <a:gd name="T42" fmla="*/ 0 w 1847"/>
                <a:gd name="T43" fmla="*/ 4 h 168"/>
                <a:gd name="T44" fmla="*/ 0 w 1847"/>
                <a:gd name="T45" fmla="*/ 4 h 168"/>
                <a:gd name="T46" fmla="*/ 0 w 1847"/>
                <a:gd name="T47" fmla="*/ 4 h 168"/>
                <a:gd name="T48" fmla="*/ 0 w 1847"/>
                <a:gd name="T49" fmla="*/ 1 h 168"/>
                <a:gd name="T50" fmla="*/ 0 w 1847"/>
                <a:gd name="T51" fmla="*/ 1 h 168"/>
                <a:gd name="T52" fmla="*/ 0 w 1847"/>
                <a:gd name="T53" fmla="*/ 4 h 168"/>
                <a:gd name="T54" fmla="*/ 0 w 1847"/>
                <a:gd name="T55" fmla="*/ 4 h 168"/>
                <a:gd name="T56" fmla="*/ 0 w 1847"/>
                <a:gd name="T57" fmla="*/ 4 h 168"/>
                <a:gd name="T58" fmla="*/ 0 w 1847"/>
                <a:gd name="T59" fmla="*/ 5 h 168"/>
                <a:gd name="T60" fmla="*/ 0 w 1847"/>
                <a:gd name="T61" fmla="*/ 7 h 168"/>
                <a:gd name="T62" fmla="*/ 0 w 1847"/>
                <a:gd name="T63" fmla="*/ 10 h 168"/>
                <a:gd name="T64" fmla="*/ 0 w 1847"/>
                <a:gd name="T65" fmla="*/ 12 h 168"/>
                <a:gd name="T66" fmla="*/ 0 w 1847"/>
                <a:gd name="T67" fmla="*/ 14 h 168"/>
                <a:gd name="T68" fmla="*/ 0 w 1847"/>
                <a:gd name="T69" fmla="*/ 14 h 168"/>
                <a:gd name="T70" fmla="*/ 0 w 1847"/>
                <a:gd name="T71" fmla="*/ 14 h 168"/>
                <a:gd name="T72" fmla="*/ 0 w 1847"/>
                <a:gd name="T73" fmla="*/ 14 h 168"/>
                <a:gd name="T74" fmla="*/ 0 w 1847"/>
                <a:gd name="T75" fmla="*/ 14 h 168"/>
                <a:gd name="T76" fmla="*/ 0 w 1847"/>
                <a:gd name="T77" fmla="*/ 14 h 168"/>
                <a:gd name="T78" fmla="*/ 0 w 1847"/>
                <a:gd name="T79" fmla="*/ 14 h 168"/>
                <a:gd name="T80" fmla="*/ 0 w 1847"/>
                <a:gd name="T81" fmla="*/ 14 h 168"/>
                <a:gd name="T82" fmla="*/ 0 w 1847"/>
                <a:gd name="T83" fmla="*/ 20 h 168"/>
                <a:gd name="T84" fmla="*/ 0 w 1847"/>
                <a:gd name="T85" fmla="*/ 18 h 168"/>
                <a:gd name="T86" fmla="*/ 0 w 1847"/>
                <a:gd name="T87" fmla="*/ 16 h 168"/>
                <a:gd name="T88" fmla="*/ 0 w 1847"/>
                <a:gd name="T89" fmla="*/ 14 h 168"/>
                <a:gd name="T90" fmla="*/ 0 w 1847"/>
                <a:gd name="T91" fmla="*/ 12 h 168"/>
                <a:gd name="T92" fmla="*/ 0 w 1847"/>
                <a:gd name="T93" fmla="*/ 11 h 168"/>
                <a:gd name="T94" fmla="*/ 0 w 1847"/>
                <a:gd name="T95" fmla="*/ 10 h 168"/>
                <a:gd name="T96" fmla="*/ 0 w 1847"/>
                <a:gd name="T97" fmla="*/ 8 h 168"/>
                <a:gd name="T98" fmla="*/ 0 w 1847"/>
                <a:gd name="T99" fmla="*/ 8 h 16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847"/>
                <a:gd name="T151" fmla="*/ 0 h 168"/>
                <a:gd name="T152" fmla="*/ 1847 w 1847"/>
                <a:gd name="T153" fmla="*/ 168 h 168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847" h="168">
                  <a:moveTo>
                    <a:pt x="923" y="65"/>
                  </a:moveTo>
                  <a:lnTo>
                    <a:pt x="901" y="65"/>
                  </a:lnTo>
                  <a:lnTo>
                    <a:pt x="879" y="68"/>
                  </a:lnTo>
                  <a:lnTo>
                    <a:pt x="858" y="70"/>
                  </a:lnTo>
                  <a:lnTo>
                    <a:pt x="838" y="73"/>
                  </a:lnTo>
                  <a:lnTo>
                    <a:pt x="818" y="78"/>
                  </a:lnTo>
                  <a:lnTo>
                    <a:pt x="800" y="83"/>
                  </a:lnTo>
                  <a:lnTo>
                    <a:pt x="784" y="89"/>
                  </a:lnTo>
                  <a:lnTo>
                    <a:pt x="768" y="95"/>
                  </a:lnTo>
                  <a:lnTo>
                    <a:pt x="754" y="103"/>
                  </a:lnTo>
                  <a:lnTo>
                    <a:pt x="741" y="111"/>
                  </a:lnTo>
                  <a:lnTo>
                    <a:pt x="730" y="120"/>
                  </a:lnTo>
                  <a:lnTo>
                    <a:pt x="720" y="128"/>
                  </a:lnTo>
                  <a:lnTo>
                    <a:pt x="714" y="137"/>
                  </a:lnTo>
                  <a:lnTo>
                    <a:pt x="708" y="147"/>
                  </a:lnTo>
                  <a:lnTo>
                    <a:pt x="705" y="158"/>
                  </a:lnTo>
                  <a:lnTo>
                    <a:pt x="704" y="168"/>
                  </a:lnTo>
                  <a:lnTo>
                    <a:pt x="0" y="168"/>
                  </a:lnTo>
                  <a:lnTo>
                    <a:pt x="0" y="116"/>
                  </a:lnTo>
                  <a:lnTo>
                    <a:pt x="7" y="116"/>
                  </a:lnTo>
                  <a:lnTo>
                    <a:pt x="27" y="116"/>
                  </a:lnTo>
                  <a:lnTo>
                    <a:pt x="57" y="116"/>
                  </a:lnTo>
                  <a:lnTo>
                    <a:pt x="97" y="116"/>
                  </a:lnTo>
                  <a:lnTo>
                    <a:pt x="145" y="116"/>
                  </a:lnTo>
                  <a:lnTo>
                    <a:pt x="197" y="116"/>
                  </a:lnTo>
                  <a:lnTo>
                    <a:pt x="254" y="116"/>
                  </a:lnTo>
                  <a:lnTo>
                    <a:pt x="313" y="116"/>
                  </a:lnTo>
                  <a:lnTo>
                    <a:pt x="373" y="116"/>
                  </a:lnTo>
                  <a:lnTo>
                    <a:pt x="431" y="116"/>
                  </a:lnTo>
                  <a:lnTo>
                    <a:pt x="486" y="116"/>
                  </a:lnTo>
                  <a:lnTo>
                    <a:pt x="537" y="116"/>
                  </a:lnTo>
                  <a:lnTo>
                    <a:pt x="582" y="116"/>
                  </a:lnTo>
                  <a:lnTo>
                    <a:pt x="617" y="116"/>
                  </a:lnTo>
                  <a:lnTo>
                    <a:pt x="644" y="116"/>
                  </a:lnTo>
                  <a:lnTo>
                    <a:pt x="658" y="116"/>
                  </a:lnTo>
                  <a:lnTo>
                    <a:pt x="666" y="105"/>
                  </a:lnTo>
                  <a:lnTo>
                    <a:pt x="675" y="94"/>
                  </a:lnTo>
                  <a:lnTo>
                    <a:pt x="686" y="83"/>
                  </a:lnTo>
                  <a:lnTo>
                    <a:pt x="698" y="72"/>
                  </a:lnTo>
                  <a:lnTo>
                    <a:pt x="713" y="62"/>
                  </a:lnTo>
                  <a:lnTo>
                    <a:pt x="727" y="53"/>
                  </a:lnTo>
                  <a:lnTo>
                    <a:pt x="744" y="43"/>
                  </a:lnTo>
                  <a:lnTo>
                    <a:pt x="760" y="35"/>
                  </a:lnTo>
                  <a:lnTo>
                    <a:pt x="778" y="28"/>
                  </a:lnTo>
                  <a:lnTo>
                    <a:pt x="797" y="21"/>
                  </a:lnTo>
                  <a:lnTo>
                    <a:pt x="817" y="14"/>
                  </a:lnTo>
                  <a:lnTo>
                    <a:pt x="838" y="10"/>
                  </a:lnTo>
                  <a:lnTo>
                    <a:pt x="858" y="6"/>
                  </a:lnTo>
                  <a:lnTo>
                    <a:pt x="880" y="2"/>
                  </a:lnTo>
                  <a:lnTo>
                    <a:pt x="901" y="1"/>
                  </a:lnTo>
                  <a:lnTo>
                    <a:pt x="923" y="0"/>
                  </a:lnTo>
                  <a:lnTo>
                    <a:pt x="946" y="1"/>
                  </a:lnTo>
                  <a:lnTo>
                    <a:pt x="968" y="2"/>
                  </a:lnTo>
                  <a:lnTo>
                    <a:pt x="989" y="6"/>
                  </a:lnTo>
                  <a:lnTo>
                    <a:pt x="1010" y="10"/>
                  </a:lnTo>
                  <a:lnTo>
                    <a:pt x="1030" y="14"/>
                  </a:lnTo>
                  <a:lnTo>
                    <a:pt x="1050" y="21"/>
                  </a:lnTo>
                  <a:lnTo>
                    <a:pt x="1069" y="28"/>
                  </a:lnTo>
                  <a:lnTo>
                    <a:pt x="1088" y="35"/>
                  </a:lnTo>
                  <a:lnTo>
                    <a:pt x="1104" y="43"/>
                  </a:lnTo>
                  <a:lnTo>
                    <a:pt x="1121" y="53"/>
                  </a:lnTo>
                  <a:lnTo>
                    <a:pt x="1135" y="62"/>
                  </a:lnTo>
                  <a:lnTo>
                    <a:pt x="1149" y="72"/>
                  </a:lnTo>
                  <a:lnTo>
                    <a:pt x="1161" y="83"/>
                  </a:lnTo>
                  <a:lnTo>
                    <a:pt x="1172" y="94"/>
                  </a:lnTo>
                  <a:lnTo>
                    <a:pt x="1181" y="105"/>
                  </a:lnTo>
                  <a:lnTo>
                    <a:pt x="1189" y="116"/>
                  </a:lnTo>
                  <a:lnTo>
                    <a:pt x="1203" y="116"/>
                  </a:lnTo>
                  <a:lnTo>
                    <a:pt x="1230" y="116"/>
                  </a:lnTo>
                  <a:lnTo>
                    <a:pt x="1265" y="116"/>
                  </a:lnTo>
                  <a:lnTo>
                    <a:pt x="1309" y="116"/>
                  </a:lnTo>
                  <a:lnTo>
                    <a:pt x="1360" y="116"/>
                  </a:lnTo>
                  <a:lnTo>
                    <a:pt x="1416" y="116"/>
                  </a:lnTo>
                  <a:lnTo>
                    <a:pt x="1475" y="116"/>
                  </a:lnTo>
                  <a:lnTo>
                    <a:pt x="1535" y="116"/>
                  </a:lnTo>
                  <a:lnTo>
                    <a:pt x="1593" y="116"/>
                  </a:lnTo>
                  <a:lnTo>
                    <a:pt x="1650" y="116"/>
                  </a:lnTo>
                  <a:lnTo>
                    <a:pt x="1703" y="116"/>
                  </a:lnTo>
                  <a:lnTo>
                    <a:pt x="1751" y="116"/>
                  </a:lnTo>
                  <a:lnTo>
                    <a:pt x="1791" y="116"/>
                  </a:lnTo>
                  <a:lnTo>
                    <a:pt x="1821" y="116"/>
                  </a:lnTo>
                  <a:lnTo>
                    <a:pt x="1841" y="116"/>
                  </a:lnTo>
                  <a:lnTo>
                    <a:pt x="1847" y="116"/>
                  </a:lnTo>
                  <a:lnTo>
                    <a:pt x="1847" y="168"/>
                  </a:lnTo>
                  <a:lnTo>
                    <a:pt x="1144" y="168"/>
                  </a:lnTo>
                  <a:lnTo>
                    <a:pt x="1143" y="158"/>
                  </a:lnTo>
                  <a:lnTo>
                    <a:pt x="1140" y="147"/>
                  </a:lnTo>
                  <a:lnTo>
                    <a:pt x="1134" y="137"/>
                  </a:lnTo>
                  <a:lnTo>
                    <a:pt x="1126" y="128"/>
                  </a:lnTo>
                  <a:lnTo>
                    <a:pt x="1118" y="120"/>
                  </a:lnTo>
                  <a:lnTo>
                    <a:pt x="1106" y="111"/>
                  </a:lnTo>
                  <a:lnTo>
                    <a:pt x="1094" y="103"/>
                  </a:lnTo>
                  <a:lnTo>
                    <a:pt x="1080" y="95"/>
                  </a:lnTo>
                  <a:lnTo>
                    <a:pt x="1064" y="89"/>
                  </a:lnTo>
                  <a:lnTo>
                    <a:pt x="1047" y="83"/>
                  </a:lnTo>
                  <a:lnTo>
                    <a:pt x="1029" y="78"/>
                  </a:lnTo>
                  <a:lnTo>
                    <a:pt x="1010" y="73"/>
                  </a:lnTo>
                  <a:lnTo>
                    <a:pt x="989" y="70"/>
                  </a:lnTo>
                  <a:lnTo>
                    <a:pt x="968" y="68"/>
                  </a:lnTo>
                  <a:lnTo>
                    <a:pt x="946" y="65"/>
                  </a:lnTo>
                  <a:lnTo>
                    <a:pt x="923" y="65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351" name="Rectangle 336"/>
            <p:cNvSpPr>
              <a:spLocks noChangeArrowheads="1"/>
            </p:cNvSpPr>
            <p:nvPr/>
          </p:nvSpPr>
          <p:spPr bwMode="auto">
            <a:xfrm>
              <a:off x="5404" y="2595"/>
              <a:ext cx="29" cy="120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52" name="Rectangle 337"/>
            <p:cNvSpPr>
              <a:spLocks noChangeArrowheads="1"/>
            </p:cNvSpPr>
            <p:nvPr/>
          </p:nvSpPr>
          <p:spPr bwMode="auto">
            <a:xfrm>
              <a:off x="4759" y="2595"/>
              <a:ext cx="30" cy="120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53" name="Rectangle 338"/>
            <p:cNvSpPr>
              <a:spLocks noChangeArrowheads="1"/>
            </p:cNvSpPr>
            <p:nvPr/>
          </p:nvSpPr>
          <p:spPr bwMode="auto">
            <a:xfrm>
              <a:off x="5026" y="3165"/>
              <a:ext cx="142" cy="330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54" name="Rectangle 339"/>
            <p:cNvSpPr>
              <a:spLocks noChangeArrowheads="1"/>
            </p:cNvSpPr>
            <p:nvPr/>
          </p:nvSpPr>
          <p:spPr bwMode="auto">
            <a:xfrm>
              <a:off x="5026" y="3495"/>
              <a:ext cx="142" cy="1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55" name="Rectangle 340"/>
            <p:cNvSpPr>
              <a:spLocks noChangeArrowheads="1"/>
            </p:cNvSpPr>
            <p:nvPr/>
          </p:nvSpPr>
          <p:spPr bwMode="auto">
            <a:xfrm>
              <a:off x="5026" y="3558"/>
              <a:ext cx="142" cy="15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56" name="Rectangle 341"/>
            <p:cNvSpPr>
              <a:spLocks noChangeArrowheads="1"/>
            </p:cNvSpPr>
            <p:nvPr/>
          </p:nvSpPr>
          <p:spPr bwMode="auto">
            <a:xfrm>
              <a:off x="5026" y="3615"/>
              <a:ext cx="142" cy="1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57" name="Rectangle 342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58" name="Rectangle 343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59" name="Rectangle 344"/>
            <p:cNvSpPr>
              <a:spLocks noChangeArrowheads="1"/>
            </p:cNvSpPr>
            <p:nvPr/>
          </p:nvSpPr>
          <p:spPr bwMode="auto">
            <a:xfrm>
              <a:off x="5032" y="3186"/>
              <a:ext cx="62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60" name="Rectangle 345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61" name="Rectangle 346"/>
            <p:cNvSpPr>
              <a:spLocks noChangeArrowheads="1"/>
            </p:cNvSpPr>
            <p:nvPr/>
          </p:nvSpPr>
          <p:spPr bwMode="auto">
            <a:xfrm>
              <a:off x="5168" y="3422"/>
              <a:ext cx="34" cy="25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62" name="Rectangle 347"/>
            <p:cNvSpPr>
              <a:spLocks noChangeArrowheads="1"/>
            </p:cNvSpPr>
            <p:nvPr/>
          </p:nvSpPr>
          <p:spPr bwMode="auto">
            <a:xfrm>
              <a:off x="4992" y="3422"/>
              <a:ext cx="34" cy="25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63" name="Rectangle 348"/>
            <p:cNvSpPr>
              <a:spLocks noChangeArrowheads="1"/>
            </p:cNvSpPr>
            <p:nvPr/>
          </p:nvSpPr>
          <p:spPr bwMode="auto">
            <a:xfrm>
              <a:off x="5026" y="3511"/>
              <a:ext cx="142" cy="47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64" name="Rectangle 349"/>
            <p:cNvSpPr>
              <a:spLocks noChangeArrowheads="1"/>
            </p:cNvSpPr>
            <p:nvPr/>
          </p:nvSpPr>
          <p:spPr bwMode="auto">
            <a:xfrm>
              <a:off x="5026" y="3573"/>
              <a:ext cx="142" cy="42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65" name="Rectangle 350"/>
            <p:cNvSpPr>
              <a:spLocks noChangeArrowheads="1"/>
            </p:cNvSpPr>
            <p:nvPr/>
          </p:nvSpPr>
          <p:spPr bwMode="auto">
            <a:xfrm>
              <a:off x="5026" y="3631"/>
              <a:ext cx="142" cy="47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66" name="Rectangle 351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67" name="Rectangle 352"/>
            <p:cNvSpPr>
              <a:spLocks noChangeArrowheads="1"/>
            </p:cNvSpPr>
            <p:nvPr/>
          </p:nvSpPr>
          <p:spPr bwMode="auto">
            <a:xfrm>
              <a:off x="5032" y="3369"/>
              <a:ext cx="62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68" name="Rectangle 353"/>
            <p:cNvSpPr>
              <a:spLocks noChangeArrowheads="1"/>
            </p:cNvSpPr>
            <p:nvPr/>
          </p:nvSpPr>
          <p:spPr bwMode="auto">
            <a:xfrm>
              <a:off x="5100" y="3312"/>
              <a:ext cx="14" cy="52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69" name="Rectangle 354"/>
            <p:cNvSpPr>
              <a:spLocks noChangeArrowheads="1"/>
            </p:cNvSpPr>
            <p:nvPr/>
          </p:nvSpPr>
          <p:spPr bwMode="auto">
            <a:xfrm>
              <a:off x="5080" y="3312"/>
              <a:ext cx="14" cy="52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70" name="Rectangle 355"/>
            <p:cNvSpPr>
              <a:spLocks noChangeArrowheads="1"/>
            </p:cNvSpPr>
            <p:nvPr/>
          </p:nvSpPr>
          <p:spPr bwMode="auto">
            <a:xfrm>
              <a:off x="5100" y="3395"/>
              <a:ext cx="60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71" name="Rectangle 356"/>
            <p:cNvSpPr>
              <a:spLocks noChangeArrowheads="1"/>
            </p:cNvSpPr>
            <p:nvPr/>
          </p:nvSpPr>
          <p:spPr bwMode="auto">
            <a:xfrm>
              <a:off x="5032" y="3395"/>
              <a:ext cx="62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72" name="Rectangle 357"/>
            <p:cNvSpPr>
              <a:spLocks noChangeArrowheads="1"/>
            </p:cNvSpPr>
            <p:nvPr/>
          </p:nvSpPr>
          <p:spPr bwMode="auto">
            <a:xfrm>
              <a:off x="5168" y="3552"/>
              <a:ext cx="34" cy="27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73" name="Rectangle 358"/>
            <p:cNvSpPr>
              <a:spLocks noChangeArrowheads="1"/>
            </p:cNvSpPr>
            <p:nvPr/>
          </p:nvSpPr>
          <p:spPr bwMode="auto">
            <a:xfrm>
              <a:off x="4992" y="3552"/>
              <a:ext cx="34" cy="27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74" name="Rectangle 359"/>
            <p:cNvSpPr>
              <a:spLocks noChangeArrowheads="1"/>
            </p:cNvSpPr>
            <p:nvPr/>
          </p:nvSpPr>
          <p:spPr bwMode="auto">
            <a:xfrm>
              <a:off x="5334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75" name="Rectangle 360"/>
            <p:cNvSpPr>
              <a:spLocks noChangeArrowheads="1"/>
            </p:cNvSpPr>
            <p:nvPr/>
          </p:nvSpPr>
          <p:spPr bwMode="auto">
            <a:xfrm>
              <a:off x="5228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76" name="Rectangle 361"/>
            <p:cNvSpPr>
              <a:spLocks noChangeArrowheads="1"/>
            </p:cNvSpPr>
            <p:nvPr/>
          </p:nvSpPr>
          <p:spPr bwMode="auto">
            <a:xfrm>
              <a:off x="4912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77" name="Rectangle 362"/>
            <p:cNvSpPr>
              <a:spLocks noChangeArrowheads="1"/>
            </p:cNvSpPr>
            <p:nvPr/>
          </p:nvSpPr>
          <p:spPr bwMode="auto">
            <a:xfrm>
              <a:off x="5122" y="2747"/>
              <a:ext cx="54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78" name="Rectangle 363"/>
            <p:cNvSpPr>
              <a:spLocks noChangeArrowheads="1"/>
            </p:cNvSpPr>
            <p:nvPr/>
          </p:nvSpPr>
          <p:spPr bwMode="auto">
            <a:xfrm>
              <a:off x="5228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79" name="Rectangle 364"/>
            <p:cNvSpPr>
              <a:spLocks noChangeArrowheads="1"/>
            </p:cNvSpPr>
            <p:nvPr/>
          </p:nvSpPr>
          <p:spPr bwMode="auto">
            <a:xfrm>
              <a:off x="5334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80" name="Rectangle 365"/>
            <p:cNvSpPr>
              <a:spLocks noChangeArrowheads="1"/>
            </p:cNvSpPr>
            <p:nvPr/>
          </p:nvSpPr>
          <p:spPr bwMode="auto">
            <a:xfrm>
              <a:off x="5018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81" name="Rectangle 366"/>
            <p:cNvSpPr>
              <a:spLocks noChangeArrowheads="1"/>
            </p:cNvSpPr>
            <p:nvPr/>
          </p:nvSpPr>
          <p:spPr bwMode="auto">
            <a:xfrm>
              <a:off x="4809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82" name="Rectangle 367"/>
            <p:cNvSpPr>
              <a:spLocks noChangeArrowheads="1"/>
            </p:cNvSpPr>
            <p:nvPr/>
          </p:nvSpPr>
          <p:spPr bwMode="auto">
            <a:xfrm>
              <a:off x="4912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83" name="Rectangle 368"/>
            <p:cNvSpPr>
              <a:spLocks noChangeArrowheads="1"/>
            </p:cNvSpPr>
            <p:nvPr/>
          </p:nvSpPr>
          <p:spPr bwMode="auto">
            <a:xfrm>
              <a:off x="4809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384" name="Freeform 369"/>
            <p:cNvSpPr>
              <a:spLocks/>
            </p:cNvSpPr>
            <p:nvPr/>
          </p:nvSpPr>
          <p:spPr bwMode="auto">
            <a:xfrm>
              <a:off x="5114" y="2721"/>
              <a:ext cx="72" cy="324"/>
            </a:xfrm>
            <a:custGeom>
              <a:avLst/>
              <a:gdLst>
                <a:gd name="T0" fmla="*/ 0 w 217"/>
                <a:gd name="T1" fmla="*/ 23 h 373"/>
                <a:gd name="T2" fmla="*/ 0 w 217"/>
                <a:gd name="T3" fmla="*/ 23 h 373"/>
                <a:gd name="T4" fmla="*/ 0 w 217"/>
                <a:gd name="T5" fmla="*/ 36 h 373"/>
                <a:gd name="T6" fmla="*/ 0 w 217"/>
                <a:gd name="T7" fmla="*/ 36 h 373"/>
                <a:gd name="T8" fmla="*/ 0 w 217"/>
                <a:gd name="T9" fmla="*/ 39 h 373"/>
                <a:gd name="T10" fmla="*/ 0 w 217"/>
                <a:gd name="T11" fmla="*/ 39 h 373"/>
                <a:gd name="T12" fmla="*/ 0 w 217"/>
                <a:gd name="T13" fmla="*/ 0 h 373"/>
                <a:gd name="T14" fmla="*/ 0 w 217"/>
                <a:gd name="T15" fmla="*/ 0 h 373"/>
                <a:gd name="T16" fmla="*/ 0 w 217"/>
                <a:gd name="T17" fmla="*/ 3 h 373"/>
                <a:gd name="T18" fmla="*/ 0 w 217"/>
                <a:gd name="T19" fmla="*/ 3 h 373"/>
                <a:gd name="T20" fmla="*/ 0 w 217"/>
                <a:gd name="T21" fmla="*/ 17 h 373"/>
                <a:gd name="T22" fmla="*/ 0 w 217"/>
                <a:gd name="T23" fmla="*/ 17 h 373"/>
                <a:gd name="T24" fmla="*/ 0 w 217"/>
                <a:gd name="T25" fmla="*/ 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385" name="Freeform 370"/>
            <p:cNvSpPr>
              <a:spLocks/>
            </p:cNvSpPr>
            <p:nvPr/>
          </p:nvSpPr>
          <p:spPr bwMode="auto">
            <a:xfrm>
              <a:off x="5176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36 h 373"/>
                <a:gd name="T4" fmla="*/ 0 w 29"/>
                <a:gd name="T5" fmla="*/ 39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386" name="Freeform 371"/>
            <p:cNvSpPr>
              <a:spLocks/>
            </p:cNvSpPr>
            <p:nvPr/>
          </p:nvSpPr>
          <p:spPr bwMode="auto">
            <a:xfrm>
              <a:off x="5218" y="2721"/>
              <a:ext cx="72" cy="324"/>
            </a:xfrm>
            <a:custGeom>
              <a:avLst/>
              <a:gdLst>
                <a:gd name="T0" fmla="*/ 0 w 216"/>
                <a:gd name="T1" fmla="*/ 23 h 373"/>
                <a:gd name="T2" fmla="*/ 0 w 216"/>
                <a:gd name="T3" fmla="*/ 23 h 373"/>
                <a:gd name="T4" fmla="*/ 0 w 216"/>
                <a:gd name="T5" fmla="*/ 36 h 373"/>
                <a:gd name="T6" fmla="*/ 0 w 216"/>
                <a:gd name="T7" fmla="*/ 36 h 373"/>
                <a:gd name="T8" fmla="*/ 0 w 216"/>
                <a:gd name="T9" fmla="*/ 39 h 373"/>
                <a:gd name="T10" fmla="*/ 0 w 216"/>
                <a:gd name="T11" fmla="*/ 39 h 373"/>
                <a:gd name="T12" fmla="*/ 0 w 216"/>
                <a:gd name="T13" fmla="*/ 0 h 373"/>
                <a:gd name="T14" fmla="*/ 0 w 216"/>
                <a:gd name="T15" fmla="*/ 0 h 373"/>
                <a:gd name="T16" fmla="*/ 0 w 216"/>
                <a:gd name="T17" fmla="*/ 3 h 373"/>
                <a:gd name="T18" fmla="*/ 0 w 216"/>
                <a:gd name="T19" fmla="*/ 3 h 373"/>
                <a:gd name="T20" fmla="*/ 0 w 216"/>
                <a:gd name="T21" fmla="*/ 17 h 373"/>
                <a:gd name="T22" fmla="*/ 0 w 216"/>
                <a:gd name="T23" fmla="*/ 17 h 373"/>
                <a:gd name="T24" fmla="*/ 0 w 216"/>
                <a:gd name="T25" fmla="*/ 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7" y="344"/>
                  </a:lnTo>
                  <a:lnTo>
                    <a:pt x="216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387" name="Freeform 372"/>
            <p:cNvSpPr>
              <a:spLocks/>
            </p:cNvSpPr>
            <p:nvPr/>
          </p:nvSpPr>
          <p:spPr bwMode="auto">
            <a:xfrm>
              <a:off x="5280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36 h 373"/>
                <a:gd name="T4" fmla="*/ 0 w 29"/>
                <a:gd name="T5" fmla="*/ 39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388" name="Freeform 373"/>
            <p:cNvSpPr>
              <a:spLocks/>
            </p:cNvSpPr>
            <p:nvPr/>
          </p:nvSpPr>
          <p:spPr bwMode="auto">
            <a:xfrm>
              <a:off x="5324" y="2721"/>
              <a:ext cx="72" cy="324"/>
            </a:xfrm>
            <a:custGeom>
              <a:avLst/>
              <a:gdLst>
                <a:gd name="T0" fmla="*/ 0 w 217"/>
                <a:gd name="T1" fmla="*/ 23 h 373"/>
                <a:gd name="T2" fmla="*/ 0 w 217"/>
                <a:gd name="T3" fmla="*/ 23 h 373"/>
                <a:gd name="T4" fmla="*/ 0 w 217"/>
                <a:gd name="T5" fmla="*/ 36 h 373"/>
                <a:gd name="T6" fmla="*/ 0 w 217"/>
                <a:gd name="T7" fmla="*/ 36 h 373"/>
                <a:gd name="T8" fmla="*/ 0 w 217"/>
                <a:gd name="T9" fmla="*/ 39 h 373"/>
                <a:gd name="T10" fmla="*/ 0 w 217"/>
                <a:gd name="T11" fmla="*/ 39 h 373"/>
                <a:gd name="T12" fmla="*/ 0 w 217"/>
                <a:gd name="T13" fmla="*/ 0 h 373"/>
                <a:gd name="T14" fmla="*/ 0 w 217"/>
                <a:gd name="T15" fmla="*/ 0 h 373"/>
                <a:gd name="T16" fmla="*/ 0 w 217"/>
                <a:gd name="T17" fmla="*/ 3 h 373"/>
                <a:gd name="T18" fmla="*/ 0 w 217"/>
                <a:gd name="T19" fmla="*/ 3 h 373"/>
                <a:gd name="T20" fmla="*/ 0 w 217"/>
                <a:gd name="T21" fmla="*/ 17 h 373"/>
                <a:gd name="T22" fmla="*/ 0 w 217"/>
                <a:gd name="T23" fmla="*/ 17 h 373"/>
                <a:gd name="T24" fmla="*/ 0 w 217"/>
                <a:gd name="T25" fmla="*/ 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8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389" name="Freeform 374"/>
            <p:cNvSpPr>
              <a:spLocks/>
            </p:cNvSpPr>
            <p:nvPr/>
          </p:nvSpPr>
          <p:spPr bwMode="auto">
            <a:xfrm>
              <a:off x="5386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36 h 373"/>
                <a:gd name="T4" fmla="*/ 0 w 29"/>
                <a:gd name="T5" fmla="*/ 39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390" name="Freeform 375"/>
            <p:cNvSpPr>
              <a:spLocks/>
            </p:cNvSpPr>
            <p:nvPr/>
          </p:nvSpPr>
          <p:spPr bwMode="auto">
            <a:xfrm>
              <a:off x="5218" y="3139"/>
              <a:ext cx="72" cy="324"/>
            </a:xfrm>
            <a:custGeom>
              <a:avLst/>
              <a:gdLst>
                <a:gd name="T0" fmla="*/ 0 w 216"/>
                <a:gd name="T1" fmla="*/ 24 h 372"/>
                <a:gd name="T2" fmla="*/ 0 w 216"/>
                <a:gd name="T3" fmla="*/ 24 h 372"/>
                <a:gd name="T4" fmla="*/ 0 w 216"/>
                <a:gd name="T5" fmla="*/ 38 h 372"/>
                <a:gd name="T6" fmla="*/ 0 w 216"/>
                <a:gd name="T7" fmla="*/ 38 h 372"/>
                <a:gd name="T8" fmla="*/ 0 w 216"/>
                <a:gd name="T9" fmla="*/ 41 h 372"/>
                <a:gd name="T10" fmla="*/ 0 w 216"/>
                <a:gd name="T11" fmla="*/ 41 h 372"/>
                <a:gd name="T12" fmla="*/ 0 w 216"/>
                <a:gd name="T13" fmla="*/ 0 h 372"/>
                <a:gd name="T14" fmla="*/ 0 w 216"/>
                <a:gd name="T15" fmla="*/ 0 h 372"/>
                <a:gd name="T16" fmla="*/ 0 w 216"/>
                <a:gd name="T17" fmla="*/ 3 h 372"/>
                <a:gd name="T18" fmla="*/ 0 w 216"/>
                <a:gd name="T19" fmla="*/ 3 h 372"/>
                <a:gd name="T20" fmla="*/ 0 w 216"/>
                <a:gd name="T21" fmla="*/ 18 h 372"/>
                <a:gd name="T22" fmla="*/ 0 w 216"/>
                <a:gd name="T23" fmla="*/ 18 h 372"/>
                <a:gd name="T24" fmla="*/ 0 w 216"/>
                <a:gd name="T25" fmla="*/ 24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2"/>
                <a:gd name="T41" fmla="*/ 216 w 216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2">
                  <a:moveTo>
                    <a:pt x="187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7" y="343"/>
                  </a:lnTo>
                  <a:lnTo>
                    <a:pt x="216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391" name="Freeform 376"/>
            <p:cNvSpPr>
              <a:spLocks/>
            </p:cNvSpPr>
            <p:nvPr/>
          </p:nvSpPr>
          <p:spPr bwMode="auto">
            <a:xfrm>
              <a:off x="5280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38 h 372"/>
                <a:gd name="T4" fmla="*/ 0 w 29"/>
                <a:gd name="T5" fmla="*/ 4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392" name="Freeform 377"/>
            <p:cNvSpPr>
              <a:spLocks/>
            </p:cNvSpPr>
            <p:nvPr/>
          </p:nvSpPr>
          <p:spPr bwMode="auto">
            <a:xfrm>
              <a:off x="5324" y="3139"/>
              <a:ext cx="72" cy="324"/>
            </a:xfrm>
            <a:custGeom>
              <a:avLst/>
              <a:gdLst>
                <a:gd name="T0" fmla="*/ 0 w 217"/>
                <a:gd name="T1" fmla="*/ 24 h 372"/>
                <a:gd name="T2" fmla="*/ 0 w 217"/>
                <a:gd name="T3" fmla="*/ 24 h 372"/>
                <a:gd name="T4" fmla="*/ 0 w 217"/>
                <a:gd name="T5" fmla="*/ 38 h 372"/>
                <a:gd name="T6" fmla="*/ 0 w 217"/>
                <a:gd name="T7" fmla="*/ 38 h 372"/>
                <a:gd name="T8" fmla="*/ 0 w 217"/>
                <a:gd name="T9" fmla="*/ 41 h 372"/>
                <a:gd name="T10" fmla="*/ 0 w 217"/>
                <a:gd name="T11" fmla="*/ 41 h 372"/>
                <a:gd name="T12" fmla="*/ 0 w 217"/>
                <a:gd name="T13" fmla="*/ 0 h 372"/>
                <a:gd name="T14" fmla="*/ 0 w 217"/>
                <a:gd name="T15" fmla="*/ 0 h 372"/>
                <a:gd name="T16" fmla="*/ 0 w 217"/>
                <a:gd name="T17" fmla="*/ 3 h 372"/>
                <a:gd name="T18" fmla="*/ 0 w 217"/>
                <a:gd name="T19" fmla="*/ 3 h 372"/>
                <a:gd name="T20" fmla="*/ 0 w 217"/>
                <a:gd name="T21" fmla="*/ 18 h 372"/>
                <a:gd name="T22" fmla="*/ 0 w 217"/>
                <a:gd name="T23" fmla="*/ 18 h 372"/>
                <a:gd name="T24" fmla="*/ 0 w 217"/>
                <a:gd name="T25" fmla="*/ 24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2"/>
                <a:gd name="T41" fmla="*/ 217 w 217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2">
                  <a:moveTo>
                    <a:pt x="188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8" y="343"/>
                  </a:lnTo>
                  <a:lnTo>
                    <a:pt x="217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393" name="Freeform 378"/>
            <p:cNvSpPr>
              <a:spLocks/>
            </p:cNvSpPr>
            <p:nvPr/>
          </p:nvSpPr>
          <p:spPr bwMode="auto">
            <a:xfrm>
              <a:off x="5386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38 h 372"/>
                <a:gd name="T4" fmla="*/ 0 w 29"/>
                <a:gd name="T5" fmla="*/ 4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394" name="Freeform 379"/>
            <p:cNvSpPr>
              <a:spLocks/>
            </p:cNvSpPr>
            <p:nvPr/>
          </p:nvSpPr>
          <p:spPr bwMode="auto">
            <a:xfrm>
              <a:off x="5008" y="2721"/>
              <a:ext cx="72" cy="324"/>
            </a:xfrm>
            <a:custGeom>
              <a:avLst/>
              <a:gdLst>
                <a:gd name="T0" fmla="*/ 0 w 215"/>
                <a:gd name="T1" fmla="*/ 23 h 373"/>
                <a:gd name="T2" fmla="*/ 0 w 215"/>
                <a:gd name="T3" fmla="*/ 23 h 373"/>
                <a:gd name="T4" fmla="*/ 0 w 215"/>
                <a:gd name="T5" fmla="*/ 36 h 373"/>
                <a:gd name="T6" fmla="*/ 0 w 215"/>
                <a:gd name="T7" fmla="*/ 36 h 373"/>
                <a:gd name="T8" fmla="*/ 0 w 215"/>
                <a:gd name="T9" fmla="*/ 39 h 373"/>
                <a:gd name="T10" fmla="*/ 0 w 215"/>
                <a:gd name="T11" fmla="*/ 39 h 373"/>
                <a:gd name="T12" fmla="*/ 0 w 215"/>
                <a:gd name="T13" fmla="*/ 0 h 373"/>
                <a:gd name="T14" fmla="*/ 0 w 215"/>
                <a:gd name="T15" fmla="*/ 0 h 373"/>
                <a:gd name="T16" fmla="*/ 0 w 215"/>
                <a:gd name="T17" fmla="*/ 3 h 373"/>
                <a:gd name="T18" fmla="*/ 0 w 215"/>
                <a:gd name="T19" fmla="*/ 3 h 373"/>
                <a:gd name="T20" fmla="*/ 0 w 215"/>
                <a:gd name="T21" fmla="*/ 17 h 373"/>
                <a:gd name="T22" fmla="*/ 0 w 215"/>
                <a:gd name="T23" fmla="*/ 17 h 373"/>
                <a:gd name="T24" fmla="*/ 0 w 215"/>
                <a:gd name="T25" fmla="*/ 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9" y="217"/>
                  </a:moveTo>
                  <a:lnTo>
                    <a:pt x="187" y="217"/>
                  </a:lnTo>
                  <a:lnTo>
                    <a:pt x="187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7" y="29"/>
                  </a:lnTo>
                  <a:lnTo>
                    <a:pt x="187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395" name="Freeform 380"/>
            <p:cNvSpPr>
              <a:spLocks/>
            </p:cNvSpPr>
            <p:nvPr/>
          </p:nvSpPr>
          <p:spPr bwMode="auto">
            <a:xfrm>
              <a:off x="5008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36 h 373"/>
                <a:gd name="T4" fmla="*/ 0 w 29"/>
                <a:gd name="T5" fmla="*/ 39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396" name="Freeform 381"/>
            <p:cNvSpPr>
              <a:spLocks/>
            </p:cNvSpPr>
            <p:nvPr/>
          </p:nvSpPr>
          <p:spPr bwMode="auto">
            <a:xfrm>
              <a:off x="4903" y="2721"/>
              <a:ext cx="71" cy="324"/>
            </a:xfrm>
            <a:custGeom>
              <a:avLst/>
              <a:gdLst>
                <a:gd name="T0" fmla="*/ 0 w 216"/>
                <a:gd name="T1" fmla="*/ 23 h 373"/>
                <a:gd name="T2" fmla="*/ 0 w 216"/>
                <a:gd name="T3" fmla="*/ 23 h 373"/>
                <a:gd name="T4" fmla="*/ 0 w 216"/>
                <a:gd name="T5" fmla="*/ 36 h 373"/>
                <a:gd name="T6" fmla="*/ 0 w 216"/>
                <a:gd name="T7" fmla="*/ 36 h 373"/>
                <a:gd name="T8" fmla="*/ 0 w 216"/>
                <a:gd name="T9" fmla="*/ 39 h 373"/>
                <a:gd name="T10" fmla="*/ 0 w 216"/>
                <a:gd name="T11" fmla="*/ 39 h 373"/>
                <a:gd name="T12" fmla="*/ 0 w 216"/>
                <a:gd name="T13" fmla="*/ 0 h 373"/>
                <a:gd name="T14" fmla="*/ 0 w 216"/>
                <a:gd name="T15" fmla="*/ 0 h 373"/>
                <a:gd name="T16" fmla="*/ 0 w 216"/>
                <a:gd name="T17" fmla="*/ 3 h 373"/>
                <a:gd name="T18" fmla="*/ 0 w 216"/>
                <a:gd name="T19" fmla="*/ 3 h 373"/>
                <a:gd name="T20" fmla="*/ 0 w 216"/>
                <a:gd name="T21" fmla="*/ 17 h 373"/>
                <a:gd name="T22" fmla="*/ 0 w 216"/>
                <a:gd name="T23" fmla="*/ 17 h 373"/>
                <a:gd name="T24" fmla="*/ 0 w 216"/>
                <a:gd name="T25" fmla="*/ 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29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6" y="373"/>
                  </a:lnTo>
                  <a:lnTo>
                    <a:pt x="216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397" name="Freeform 382"/>
            <p:cNvSpPr>
              <a:spLocks/>
            </p:cNvSpPr>
            <p:nvPr/>
          </p:nvSpPr>
          <p:spPr bwMode="auto">
            <a:xfrm>
              <a:off x="4903" y="2721"/>
              <a:ext cx="9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36 h 373"/>
                <a:gd name="T4" fmla="*/ 0 w 29"/>
                <a:gd name="T5" fmla="*/ 39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398" name="Freeform 383"/>
            <p:cNvSpPr>
              <a:spLocks/>
            </p:cNvSpPr>
            <p:nvPr/>
          </p:nvSpPr>
          <p:spPr bwMode="auto">
            <a:xfrm>
              <a:off x="4799" y="2721"/>
              <a:ext cx="72" cy="324"/>
            </a:xfrm>
            <a:custGeom>
              <a:avLst/>
              <a:gdLst>
                <a:gd name="T0" fmla="*/ 0 w 215"/>
                <a:gd name="T1" fmla="*/ 23 h 373"/>
                <a:gd name="T2" fmla="*/ 0 w 215"/>
                <a:gd name="T3" fmla="*/ 23 h 373"/>
                <a:gd name="T4" fmla="*/ 0 w 215"/>
                <a:gd name="T5" fmla="*/ 36 h 373"/>
                <a:gd name="T6" fmla="*/ 0 w 215"/>
                <a:gd name="T7" fmla="*/ 36 h 373"/>
                <a:gd name="T8" fmla="*/ 0 w 215"/>
                <a:gd name="T9" fmla="*/ 39 h 373"/>
                <a:gd name="T10" fmla="*/ 0 w 215"/>
                <a:gd name="T11" fmla="*/ 39 h 373"/>
                <a:gd name="T12" fmla="*/ 0 w 215"/>
                <a:gd name="T13" fmla="*/ 0 h 373"/>
                <a:gd name="T14" fmla="*/ 0 w 215"/>
                <a:gd name="T15" fmla="*/ 0 h 373"/>
                <a:gd name="T16" fmla="*/ 0 w 215"/>
                <a:gd name="T17" fmla="*/ 3 h 373"/>
                <a:gd name="T18" fmla="*/ 0 w 215"/>
                <a:gd name="T19" fmla="*/ 3 h 373"/>
                <a:gd name="T20" fmla="*/ 0 w 215"/>
                <a:gd name="T21" fmla="*/ 17 h 373"/>
                <a:gd name="T22" fmla="*/ 0 w 215"/>
                <a:gd name="T23" fmla="*/ 17 h 373"/>
                <a:gd name="T24" fmla="*/ 0 w 215"/>
                <a:gd name="T25" fmla="*/ 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8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399" name="Freeform 384"/>
            <p:cNvSpPr>
              <a:spLocks/>
            </p:cNvSpPr>
            <p:nvPr/>
          </p:nvSpPr>
          <p:spPr bwMode="auto">
            <a:xfrm>
              <a:off x="4799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36 h 373"/>
                <a:gd name="T4" fmla="*/ 0 w 29"/>
                <a:gd name="T5" fmla="*/ 39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400" name="Freeform 386"/>
            <p:cNvSpPr>
              <a:spLocks/>
            </p:cNvSpPr>
            <p:nvPr/>
          </p:nvSpPr>
          <p:spPr bwMode="auto">
            <a:xfrm>
              <a:off x="4903" y="3139"/>
              <a:ext cx="9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38 h 372"/>
                <a:gd name="T4" fmla="*/ 0 w 29"/>
                <a:gd name="T5" fmla="*/ 4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401" name="Freeform 387"/>
            <p:cNvSpPr>
              <a:spLocks/>
            </p:cNvSpPr>
            <p:nvPr/>
          </p:nvSpPr>
          <p:spPr bwMode="auto">
            <a:xfrm>
              <a:off x="4799" y="3139"/>
              <a:ext cx="72" cy="324"/>
            </a:xfrm>
            <a:custGeom>
              <a:avLst/>
              <a:gdLst>
                <a:gd name="T0" fmla="*/ 0 w 215"/>
                <a:gd name="T1" fmla="*/ 24 h 372"/>
                <a:gd name="T2" fmla="*/ 0 w 215"/>
                <a:gd name="T3" fmla="*/ 24 h 372"/>
                <a:gd name="T4" fmla="*/ 0 w 215"/>
                <a:gd name="T5" fmla="*/ 38 h 372"/>
                <a:gd name="T6" fmla="*/ 0 w 215"/>
                <a:gd name="T7" fmla="*/ 38 h 372"/>
                <a:gd name="T8" fmla="*/ 0 w 215"/>
                <a:gd name="T9" fmla="*/ 41 h 372"/>
                <a:gd name="T10" fmla="*/ 0 w 215"/>
                <a:gd name="T11" fmla="*/ 41 h 372"/>
                <a:gd name="T12" fmla="*/ 0 w 215"/>
                <a:gd name="T13" fmla="*/ 0 h 372"/>
                <a:gd name="T14" fmla="*/ 0 w 215"/>
                <a:gd name="T15" fmla="*/ 0 h 372"/>
                <a:gd name="T16" fmla="*/ 0 w 215"/>
                <a:gd name="T17" fmla="*/ 3 h 372"/>
                <a:gd name="T18" fmla="*/ 0 w 215"/>
                <a:gd name="T19" fmla="*/ 3 h 372"/>
                <a:gd name="T20" fmla="*/ 0 w 215"/>
                <a:gd name="T21" fmla="*/ 18 h 372"/>
                <a:gd name="T22" fmla="*/ 0 w 215"/>
                <a:gd name="T23" fmla="*/ 18 h 372"/>
                <a:gd name="T24" fmla="*/ 0 w 215"/>
                <a:gd name="T25" fmla="*/ 24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2"/>
                <a:gd name="T41" fmla="*/ 215 w 215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2">
                  <a:moveTo>
                    <a:pt x="28" y="217"/>
                  </a:moveTo>
                  <a:lnTo>
                    <a:pt x="186" y="217"/>
                  </a:lnTo>
                  <a:lnTo>
                    <a:pt x="186" y="343"/>
                  </a:lnTo>
                  <a:lnTo>
                    <a:pt x="29" y="343"/>
                  </a:lnTo>
                  <a:lnTo>
                    <a:pt x="0" y="372"/>
                  </a:lnTo>
                  <a:lnTo>
                    <a:pt x="215" y="372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7"/>
                  </a:lnTo>
                  <a:lnTo>
                    <a:pt x="186" y="27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402" name="Freeform 388"/>
            <p:cNvSpPr>
              <a:spLocks/>
            </p:cNvSpPr>
            <p:nvPr/>
          </p:nvSpPr>
          <p:spPr bwMode="auto">
            <a:xfrm>
              <a:off x="4799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38 h 372"/>
                <a:gd name="T4" fmla="*/ 0 w 29"/>
                <a:gd name="T5" fmla="*/ 4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3403" name="Rectangle 389"/>
            <p:cNvSpPr>
              <a:spLocks noChangeArrowheads="1"/>
            </p:cNvSpPr>
            <p:nvPr/>
          </p:nvSpPr>
          <p:spPr bwMode="auto">
            <a:xfrm>
              <a:off x="5114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404" name="Rectangle 390"/>
            <p:cNvSpPr>
              <a:spLocks noChangeArrowheads="1"/>
            </p:cNvSpPr>
            <p:nvPr/>
          </p:nvSpPr>
          <p:spPr bwMode="auto">
            <a:xfrm>
              <a:off x="5218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405" name="Rectangle 391"/>
            <p:cNvSpPr>
              <a:spLocks noChangeArrowheads="1"/>
            </p:cNvSpPr>
            <p:nvPr/>
          </p:nvSpPr>
          <p:spPr bwMode="auto">
            <a:xfrm>
              <a:off x="5324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406" name="Rectangle 392"/>
            <p:cNvSpPr>
              <a:spLocks noChangeArrowheads="1"/>
            </p:cNvSpPr>
            <p:nvPr/>
          </p:nvSpPr>
          <p:spPr bwMode="auto">
            <a:xfrm>
              <a:off x="5008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407" name="Rectangle 393"/>
            <p:cNvSpPr>
              <a:spLocks noChangeArrowheads="1"/>
            </p:cNvSpPr>
            <p:nvPr/>
          </p:nvSpPr>
          <p:spPr bwMode="auto">
            <a:xfrm>
              <a:off x="4903" y="2898"/>
              <a:ext cx="71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408" name="Rectangle 394"/>
            <p:cNvSpPr>
              <a:spLocks noChangeArrowheads="1"/>
            </p:cNvSpPr>
            <p:nvPr/>
          </p:nvSpPr>
          <p:spPr bwMode="auto">
            <a:xfrm>
              <a:off x="4799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409" name="Freeform 395"/>
            <p:cNvSpPr>
              <a:spLocks/>
            </p:cNvSpPr>
            <p:nvPr/>
          </p:nvSpPr>
          <p:spPr bwMode="auto">
            <a:xfrm>
              <a:off x="4986" y="2736"/>
              <a:ext cx="12" cy="37"/>
            </a:xfrm>
            <a:custGeom>
              <a:avLst/>
              <a:gdLst>
                <a:gd name="T0" fmla="*/ 0 w 37"/>
                <a:gd name="T1" fmla="*/ 22 h 38"/>
                <a:gd name="T2" fmla="*/ 0 w 37"/>
                <a:gd name="T3" fmla="*/ 20 h 38"/>
                <a:gd name="T4" fmla="*/ 0 w 37"/>
                <a:gd name="T5" fmla="*/ 19 h 38"/>
                <a:gd name="T6" fmla="*/ 0 w 37"/>
                <a:gd name="T7" fmla="*/ 19 h 38"/>
                <a:gd name="T8" fmla="*/ 0 w 37"/>
                <a:gd name="T9" fmla="*/ 19 h 38"/>
                <a:gd name="T10" fmla="*/ 0 w 37"/>
                <a:gd name="T11" fmla="*/ 12 h 38"/>
                <a:gd name="T12" fmla="*/ 0 w 37"/>
                <a:gd name="T13" fmla="*/ 5 h 38"/>
                <a:gd name="T14" fmla="*/ 0 w 37"/>
                <a:gd name="T15" fmla="*/ 1 h 38"/>
                <a:gd name="T16" fmla="*/ 0 w 37"/>
                <a:gd name="T17" fmla="*/ 0 h 38"/>
                <a:gd name="T18" fmla="*/ 0 w 37"/>
                <a:gd name="T19" fmla="*/ 1 h 38"/>
                <a:gd name="T20" fmla="*/ 0 w 37"/>
                <a:gd name="T21" fmla="*/ 5 h 38"/>
                <a:gd name="T22" fmla="*/ 0 w 37"/>
                <a:gd name="T23" fmla="*/ 12 h 38"/>
                <a:gd name="T24" fmla="*/ 0 w 37"/>
                <a:gd name="T25" fmla="*/ 19 h 38"/>
                <a:gd name="T26" fmla="*/ 0 w 37"/>
                <a:gd name="T27" fmla="*/ 19 h 38"/>
                <a:gd name="T28" fmla="*/ 0 w 37"/>
                <a:gd name="T29" fmla="*/ 19 h 38"/>
                <a:gd name="T30" fmla="*/ 0 w 37"/>
                <a:gd name="T31" fmla="*/ 20 h 38"/>
                <a:gd name="T32" fmla="*/ 0 w 37"/>
                <a:gd name="T33" fmla="*/ 22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38"/>
                <a:gd name="T53" fmla="*/ 37 w 37"/>
                <a:gd name="T54" fmla="*/ 38 h 3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38">
                  <a:moveTo>
                    <a:pt x="19" y="38"/>
                  </a:moveTo>
                  <a:lnTo>
                    <a:pt x="26" y="36"/>
                  </a:lnTo>
                  <a:lnTo>
                    <a:pt x="32" y="32"/>
                  </a:lnTo>
                  <a:lnTo>
                    <a:pt x="36" y="25"/>
                  </a:lnTo>
                  <a:lnTo>
                    <a:pt x="37" y="19"/>
                  </a:lnTo>
                  <a:lnTo>
                    <a:pt x="36" y="12"/>
                  </a:lnTo>
                  <a:lnTo>
                    <a:pt x="32" y="5"/>
                  </a:lnTo>
                  <a:lnTo>
                    <a:pt x="26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2" y="12"/>
                  </a:lnTo>
                  <a:lnTo>
                    <a:pt x="0" y="19"/>
                  </a:lnTo>
                  <a:lnTo>
                    <a:pt x="2" y="25"/>
                  </a:lnTo>
                  <a:lnTo>
                    <a:pt x="6" y="32"/>
                  </a:lnTo>
                  <a:lnTo>
                    <a:pt x="12" y="36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</p:grpSp>
      <p:grpSp>
        <p:nvGrpSpPr>
          <p:cNvPr id="12317" name="Group 316"/>
          <p:cNvGrpSpPr>
            <a:grpSpLocks/>
          </p:cNvGrpSpPr>
          <p:nvPr/>
        </p:nvGrpSpPr>
        <p:grpSpPr bwMode="auto">
          <a:xfrm>
            <a:off x="5118097" y="2577699"/>
            <a:ext cx="163116" cy="128588"/>
            <a:chOff x="4727" y="2506"/>
            <a:chExt cx="706" cy="1172"/>
          </a:xfrm>
        </p:grpSpPr>
        <p:sp>
          <p:nvSpPr>
            <p:cNvPr id="12630" name="Freeform 317"/>
            <p:cNvSpPr>
              <a:spLocks/>
            </p:cNvSpPr>
            <p:nvPr/>
          </p:nvSpPr>
          <p:spPr bwMode="auto">
            <a:xfrm>
              <a:off x="4727" y="3558"/>
              <a:ext cx="46" cy="120"/>
            </a:xfrm>
            <a:custGeom>
              <a:avLst/>
              <a:gdLst>
                <a:gd name="T0" fmla="*/ 0 w 139"/>
                <a:gd name="T1" fmla="*/ 20 h 135"/>
                <a:gd name="T2" fmla="*/ 0 w 139"/>
                <a:gd name="T3" fmla="*/ 14 h 135"/>
                <a:gd name="T4" fmla="*/ 0 w 139"/>
                <a:gd name="T5" fmla="*/ 14 h 135"/>
                <a:gd name="T6" fmla="*/ 0 w 139"/>
                <a:gd name="T7" fmla="*/ 7 h 135"/>
                <a:gd name="T8" fmla="*/ 0 w 139"/>
                <a:gd name="T9" fmla="*/ 7 h 135"/>
                <a:gd name="T10" fmla="*/ 0 w 139"/>
                <a:gd name="T11" fmla="*/ 0 h 135"/>
                <a:gd name="T12" fmla="*/ 0 w 139"/>
                <a:gd name="T13" fmla="*/ 0 h 135"/>
                <a:gd name="T14" fmla="*/ 0 w 139"/>
                <a:gd name="T15" fmla="*/ 20 h 135"/>
                <a:gd name="T16" fmla="*/ 0 w 139"/>
                <a:gd name="T17" fmla="*/ 20 h 1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135"/>
                <a:gd name="T29" fmla="*/ 139 w 139"/>
                <a:gd name="T30" fmla="*/ 135 h 1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135">
                  <a:moveTo>
                    <a:pt x="0" y="135"/>
                  </a:moveTo>
                  <a:lnTo>
                    <a:pt x="0" y="92"/>
                  </a:lnTo>
                  <a:lnTo>
                    <a:pt x="46" y="92"/>
                  </a:lnTo>
                  <a:lnTo>
                    <a:pt x="46" y="47"/>
                  </a:lnTo>
                  <a:lnTo>
                    <a:pt x="92" y="47"/>
                  </a:lnTo>
                  <a:lnTo>
                    <a:pt x="92" y="0"/>
                  </a:lnTo>
                  <a:lnTo>
                    <a:pt x="139" y="0"/>
                  </a:lnTo>
                  <a:lnTo>
                    <a:pt x="139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2631" name="Freeform 318"/>
            <p:cNvSpPr>
              <a:spLocks/>
            </p:cNvSpPr>
            <p:nvPr/>
          </p:nvSpPr>
          <p:spPr bwMode="auto">
            <a:xfrm>
              <a:off x="4773" y="2564"/>
              <a:ext cx="648" cy="1114"/>
            </a:xfrm>
            <a:custGeom>
              <a:avLst/>
              <a:gdLst>
                <a:gd name="T0" fmla="*/ 0 w 1946"/>
                <a:gd name="T1" fmla="*/ 142 h 1278"/>
                <a:gd name="T2" fmla="*/ 0 w 1946"/>
                <a:gd name="T3" fmla="*/ 11 h 1278"/>
                <a:gd name="T4" fmla="*/ 0 w 1946"/>
                <a:gd name="T5" fmla="*/ 11 h 1278"/>
                <a:gd name="T6" fmla="*/ 0 w 1946"/>
                <a:gd name="T7" fmla="*/ 10 h 1278"/>
                <a:gd name="T8" fmla="*/ 0 w 1946"/>
                <a:gd name="T9" fmla="*/ 9 h 1278"/>
                <a:gd name="T10" fmla="*/ 0 w 1946"/>
                <a:gd name="T11" fmla="*/ 8 h 1278"/>
                <a:gd name="T12" fmla="*/ 0 w 1946"/>
                <a:gd name="T13" fmla="*/ 7 h 1278"/>
                <a:gd name="T14" fmla="*/ 0 w 1946"/>
                <a:gd name="T15" fmla="*/ 6 h 1278"/>
                <a:gd name="T16" fmla="*/ 0 w 1946"/>
                <a:gd name="T17" fmla="*/ 5 h 1278"/>
                <a:gd name="T18" fmla="*/ 0 w 1946"/>
                <a:gd name="T19" fmla="*/ 4 h 1278"/>
                <a:gd name="T20" fmla="*/ 0 w 1946"/>
                <a:gd name="T21" fmla="*/ 3 h 1278"/>
                <a:gd name="T22" fmla="*/ 0 w 1946"/>
                <a:gd name="T23" fmla="*/ 3 h 1278"/>
                <a:gd name="T24" fmla="*/ 0 w 1946"/>
                <a:gd name="T25" fmla="*/ 3 h 1278"/>
                <a:gd name="T26" fmla="*/ 0 w 1946"/>
                <a:gd name="T27" fmla="*/ 3 h 1278"/>
                <a:gd name="T28" fmla="*/ 0 w 1946"/>
                <a:gd name="T29" fmla="*/ 3 h 1278"/>
                <a:gd name="T30" fmla="*/ 0 w 1946"/>
                <a:gd name="T31" fmla="*/ 3 h 1278"/>
                <a:gd name="T32" fmla="*/ 0 w 1946"/>
                <a:gd name="T33" fmla="*/ 3 h 1278"/>
                <a:gd name="T34" fmla="*/ 0 w 1946"/>
                <a:gd name="T35" fmla="*/ 0 h 1278"/>
                <a:gd name="T36" fmla="*/ 0 w 1946"/>
                <a:gd name="T37" fmla="*/ 0 h 1278"/>
                <a:gd name="T38" fmla="*/ 0 w 1946"/>
                <a:gd name="T39" fmla="*/ 0 h 1278"/>
                <a:gd name="T40" fmla="*/ 0 w 1946"/>
                <a:gd name="T41" fmla="*/ 3 h 1278"/>
                <a:gd name="T42" fmla="*/ 0 w 1946"/>
                <a:gd name="T43" fmla="*/ 3 h 1278"/>
                <a:gd name="T44" fmla="*/ 0 w 1946"/>
                <a:gd name="T45" fmla="*/ 3 h 1278"/>
                <a:gd name="T46" fmla="*/ 0 w 1946"/>
                <a:gd name="T47" fmla="*/ 3 h 1278"/>
                <a:gd name="T48" fmla="*/ 0 w 1946"/>
                <a:gd name="T49" fmla="*/ 3 h 1278"/>
                <a:gd name="T50" fmla="*/ 0 w 1946"/>
                <a:gd name="T51" fmla="*/ 3 h 1278"/>
                <a:gd name="T52" fmla="*/ 0 w 1946"/>
                <a:gd name="T53" fmla="*/ 3 h 1278"/>
                <a:gd name="T54" fmla="*/ 0 w 1946"/>
                <a:gd name="T55" fmla="*/ 4 h 1278"/>
                <a:gd name="T56" fmla="*/ 0 w 1946"/>
                <a:gd name="T57" fmla="*/ 5 h 1278"/>
                <a:gd name="T58" fmla="*/ 0 w 1946"/>
                <a:gd name="T59" fmla="*/ 6 h 1278"/>
                <a:gd name="T60" fmla="*/ 0 w 1946"/>
                <a:gd name="T61" fmla="*/ 7 h 1278"/>
                <a:gd name="T62" fmla="*/ 0 w 1946"/>
                <a:gd name="T63" fmla="*/ 8 h 1278"/>
                <a:gd name="T64" fmla="*/ 0 w 1946"/>
                <a:gd name="T65" fmla="*/ 9 h 1278"/>
                <a:gd name="T66" fmla="*/ 0 w 1946"/>
                <a:gd name="T67" fmla="*/ 10 h 1278"/>
                <a:gd name="T68" fmla="*/ 0 w 1946"/>
                <a:gd name="T69" fmla="*/ 11 h 1278"/>
                <a:gd name="T70" fmla="*/ 0 w 1946"/>
                <a:gd name="T71" fmla="*/ 11 h 1278"/>
                <a:gd name="T72" fmla="*/ 0 w 1946"/>
                <a:gd name="T73" fmla="*/ 142 h 1278"/>
                <a:gd name="T74" fmla="*/ 0 w 1946"/>
                <a:gd name="T75" fmla="*/ 142 h 12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946"/>
                <a:gd name="T115" fmla="*/ 0 h 1278"/>
                <a:gd name="T116" fmla="*/ 1946 w 1946"/>
                <a:gd name="T117" fmla="*/ 1278 h 12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946" h="1278">
                  <a:moveTo>
                    <a:pt x="0" y="1278"/>
                  </a:moveTo>
                  <a:lnTo>
                    <a:pt x="0" y="103"/>
                  </a:lnTo>
                  <a:lnTo>
                    <a:pt x="753" y="103"/>
                  </a:lnTo>
                  <a:lnTo>
                    <a:pt x="754" y="93"/>
                  </a:lnTo>
                  <a:lnTo>
                    <a:pt x="757" y="82"/>
                  </a:lnTo>
                  <a:lnTo>
                    <a:pt x="763" y="72"/>
                  </a:lnTo>
                  <a:lnTo>
                    <a:pt x="769" y="63"/>
                  </a:lnTo>
                  <a:lnTo>
                    <a:pt x="779" y="55"/>
                  </a:lnTo>
                  <a:lnTo>
                    <a:pt x="790" y="46"/>
                  </a:lnTo>
                  <a:lnTo>
                    <a:pt x="803" y="38"/>
                  </a:lnTo>
                  <a:lnTo>
                    <a:pt x="817" y="30"/>
                  </a:lnTo>
                  <a:lnTo>
                    <a:pt x="833" y="24"/>
                  </a:lnTo>
                  <a:lnTo>
                    <a:pt x="849" y="18"/>
                  </a:lnTo>
                  <a:lnTo>
                    <a:pt x="867" y="13"/>
                  </a:lnTo>
                  <a:lnTo>
                    <a:pt x="887" y="8"/>
                  </a:lnTo>
                  <a:lnTo>
                    <a:pt x="907" y="5"/>
                  </a:lnTo>
                  <a:lnTo>
                    <a:pt x="928" y="3"/>
                  </a:lnTo>
                  <a:lnTo>
                    <a:pt x="950" y="0"/>
                  </a:lnTo>
                  <a:lnTo>
                    <a:pt x="972" y="0"/>
                  </a:lnTo>
                  <a:lnTo>
                    <a:pt x="995" y="0"/>
                  </a:lnTo>
                  <a:lnTo>
                    <a:pt x="1017" y="3"/>
                  </a:lnTo>
                  <a:lnTo>
                    <a:pt x="1038" y="5"/>
                  </a:lnTo>
                  <a:lnTo>
                    <a:pt x="1059" y="8"/>
                  </a:lnTo>
                  <a:lnTo>
                    <a:pt x="1078" y="13"/>
                  </a:lnTo>
                  <a:lnTo>
                    <a:pt x="1096" y="18"/>
                  </a:lnTo>
                  <a:lnTo>
                    <a:pt x="1113" y="24"/>
                  </a:lnTo>
                  <a:lnTo>
                    <a:pt x="1129" y="30"/>
                  </a:lnTo>
                  <a:lnTo>
                    <a:pt x="1143" y="38"/>
                  </a:lnTo>
                  <a:lnTo>
                    <a:pt x="1155" y="46"/>
                  </a:lnTo>
                  <a:lnTo>
                    <a:pt x="1167" y="55"/>
                  </a:lnTo>
                  <a:lnTo>
                    <a:pt x="1175" y="63"/>
                  </a:lnTo>
                  <a:lnTo>
                    <a:pt x="1183" y="72"/>
                  </a:lnTo>
                  <a:lnTo>
                    <a:pt x="1189" y="82"/>
                  </a:lnTo>
                  <a:lnTo>
                    <a:pt x="1192" y="93"/>
                  </a:lnTo>
                  <a:lnTo>
                    <a:pt x="1193" y="103"/>
                  </a:lnTo>
                  <a:lnTo>
                    <a:pt x="1946" y="103"/>
                  </a:lnTo>
                  <a:lnTo>
                    <a:pt x="1946" y="1277"/>
                  </a:lnTo>
                  <a:lnTo>
                    <a:pt x="0" y="1278"/>
                  </a:lnTo>
                  <a:close/>
                </a:path>
              </a:pathLst>
            </a:cu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2632" name="Rectangle 319"/>
            <p:cNvSpPr>
              <a:spLocks noChangeArrowheads="1"/>
            </p:cNvSpPr>
            <p:nvPr/>
          </p:nvSpPr>
          <p:spPr bwMode="auto">
            <a:xfrm>
              <a:off x="5188" y="3087"/>
              <a:ext cx="42" cy="3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33" name="Rectangle 320"/>
            <p:cNvSpPr>
              <a:spLocks noChangeArrowheads="1"/>
            </p:cNvSpPr>
            <p:nvPr/>
          </p:nvSpPr>
          <p:spPr bwMode="auto">
            <a:xfrm>
              <a:off x="5168" y="3134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34" name="Rectangle 321"/>
            <p:cNvSpPr>
              <a:spLocks noChangeArrowheads="1"/>
            </p:cNvSpPr>
            <p:nvPr/>
          </p:nvSpPr>
          <p:spPr bwMode="auto">
            <a:xfrm>
              <a:off x="5306" y="3034"/>
              <a:ext cx="42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35" name="Rectangle 322"/>
            <p:cNvSpPr>
              <a:spLocks noChangeArrowheads="1"/>
            </p:cNvSpPr>
            <p:nvPr/>
          </p:nvSpPr>
          <p:spPr bwMode="auto">
            <a:xfrm>
              <a:off x="5286" y="3087"/>
              <a:ext cx="40" cy="3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36" name="Rectangle 323"/>
            <p:cNvSpPr>
              <a:spLocks noChangeArrowheads="1"/>
            </p:cNvSpPr>
            <p:nvPr/>
          </p:nvSpPr>
          <p:spPr bwMode="auto">
            <a:xfrm>
              <a:off x="5286" y="2987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37" name="Rectangle 324"/>
            <p:cNvSpPr>
              <a:spLocks noChangeArrowheads="1"/>
            </p:cNvSpPr>
            <p:nvPr/>
          </p:nvSpPr>
          <p:spPr bwMode="auto">
            <a:xfrm>
              <a:off x="4773" y="3076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38" name="Rectangle 325"/>
            <p:cNvSpPr>
              <a:spLocks noChangeArrowheads="1"/>
            </p:cNvSpPr>
            <p:nvPr/>
          </p:nvSpPr>
          <p:spPr bwMode="auto">
            <a:xfrm>
              <a:off x="4773" y="3024"/>
              <a:ext cx="18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39" name="Rectangle 326"/>
            <p:cNvSpPr>
              <a:spLocks noChangeArrowheads="1"/>
            </p:cNvSpPr>
            <p:nvPr/>
          </p:nvSpPr>
          <p:spPr bwMode="auto">
            <a:xfrm>
              <a:off x="4773" y="3123"/>
              <a:ext cx="18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40" name="Rectangle 327"/>
            <p:cNvSpPr>
              <a:spLocks noChangeArrowheads="1"/>
            </p:cNvSpPr>
            <p:nvPr/>
          </p:nvSpPr>
          <p:spPr bwMode="auto">
            <a:xfrm>
              <a:off x="4946" y="3076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41" name="Rectangle 328"/>
            <p:cNvSpPr>
              <a:spLocks noChangeArrowheads="1"/>
            </p:cNvSpPr>
            <p:nvPr/>
          </p:nvSpPr>
          <p:spPr bwMode="auto">
            <a:xfrm>
              <a:off x="4924" y="312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42" name="Rectangle 329"/>
            <p:cNvSpPr>
              <a:spLocks noChangeArrowheads="1"/>
            </p:cNvSpPr>
            <p:nvPr/>
          </p:nvSpPr>
          <p:spPr bwMode="auto">
            <a:xfrm>
              <a:off x="4773" y="345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43" name="Rectangle 330"/>
            <p:cNvSpPr>
              <a:spLocks noChangeArrowheads="1"/>
            </p:cNvSpPr>
            <p:nvPr/>
          </p:nvSpPr>
          <p:spPr bwMode="auto">
            <a:xfrm>
              <a:off x="4773" y="3406"/>
              <a:ext cx="18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44" name="Rectangle 331"/>
            <p:cNvSpPr>
              <a:spLocks noChangeArrowheads="1"/>
            </p:cNvSpPr>
            <p:nvPr/>
          </p:nvSpPr>
          <p:spPr bwMode="auto">
            <a:xfrm>
              <a:off x="4773" y="3505"/>
              <a:ext cx="18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45" name="Rectangle 332"/>
            <p:cNvSpPr>
              <a:spLocks noChangeArrowheads="1"/>
            </p:cNvSpPr>
            <p:nvPr/>
          </p:nvSpPr>
          <p:spPr bwMode="auto">
            <a:xfrm>
              <a:off x="4946" y="345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46" name="Rectangle 333"/>
            <p:cNvSpPr>
              <a:spLocks noChangeArrowheads="1"/>
            </p:cNvSpPr>
            <p:nvPr/>
          </p:nvSpPr>
          <p:spPr bwMode="auto">
            <a:xfrm>
              <a:off x="4924" y="3505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47" name="Freeform 334"/>
            <p:cNvSpPr>
              <a:spLocks/>
            </p:cNvSpPr>
            <p:nvPr/>
          </p:nvSpPr>
          <p:spPr bwMode="auto">
            <a:xfrm>
              <a:off x="5024" y="3076"/>
              <a:ext cx="146" cy="89"/>
            </a:xfrm>
            <a:custGeom>
              <a:avLst/>
              <a:gdLst>
                <a:gd name="T0" fmla="*/ 0 w 440"/>
                <a:gd name="T1" fmla="*/ 11 h 102"/>
                <a:gd name="T2" fmla="*/ 0 w 440"/>
                <a:gd name="T3" fmla="*/ 10 h 102"/>
                <a:gd name="T4" fmla="*/ 0 w 440"/>
                <a:gd name="T5" fmla="*/ 9 h 102"/>
                <a:gd name="T6" fmla="*/ 0 w 440"/>
                <a:gd name="T7" fmla="*/ 8 h 102"/>
                <a:gd name="T8" fmla="*/ 0 w 440"/>
                <a:gd name="T9" fmla="*/ 8 h 102"/>
                <a:gd name="T10" fmla="*/ 0 w 440"/>
                <a:gd name="T11" fmla="*/ 6 h 102"/>
                <a:gd name="T12" fmla="*/ 0 w 440"/>
                <a:gd name="T13" fmla="*/ 5 h 102"/>
                <a:gd name="T14" fmla="*/ 0 w 440"/>
                <a:gd name="T15" fmla="*/ 4 h 102"/>
                <a:gd name="T16" fmla="*/ 0 w 440"/>
                <a:gd name="T17" fmla="*/ 3 h 102"/>
                <a:gd name="T18" fmla="*/ 0 w 440"/>
                <a:gd name="T19" fmla="*/ 3 h 102"/>
                <a:gd name="T20" fmla="*/ 0 w 440"/>
                <a:gd name="T21" fmla="*/ 3 h 102"/>
                <a:gd name="T22" fmla="*/ 0 w 440"/>
                <a:gd name="T23" fmla="*/ 3 h 102"/>
                <a:gd name="T24" fmla="*/ 0 w 440"/>
                <a:gd name="T25" fmla="*/ 3 h 102"/>
                <a:gd name="T26" fmla="*/ 0 w 440"/>
                <a:gd name="T27" fmla="*/ 3 h 102"/>
                <a:gd name="T28" fmla="*/ 0 w 440"/>
                <a:gd name="T29" fmla="*/ 3 h 102"/>
                <a:gd name="T30" fmla="*/ 0 w 440"/>
                <a:gd name="T31" fmla="*/ 0 h 102"/>
                <a:gd name="T32" fmla="*/ 0 w 440"/>
                <a:gd name="T33" fmla="*/ 0 h 102"/>
                <a:gd name="T34" fmla="*/ 0 w 440"/>
                <a:gd name="T35" fmla="*/ 0 h 102"/>
                <a:gd name="T36" fmla="*/ 0 w 440"/>
                <a:gd name="T37" fmla="*/ 3 h 102"/>
                <a:gd name="T38" fmla="*/ 0 w 440"/>
                <a:gd name="T39" fmla="*/ 3 h 102"/>
                <a:gd name="T40" fmla="*/ 0 w 440"/>
                <a:gd name="T41" fmla="*/ 3 h 102"/>
                <a:gd name="T42" fmla="*/ 0 w 440"/>
                <a:gd name="T43" fmla="*/ 3 h 102"/>
                <a:gd name="T44" fmla="*/ 0 w 440"/>
                <a:gd name="T45" fmla="*/ 3 h 102"/>
                <a:gd name="T46" fmla="*/ 0 w 440"/>
                <a:gd name="T47" fmla="*/ 3 h 102"/>
                <a:gd name="T48" fmla="*/ 0 w 440"/>
                <a:gd name="T49" fmla="*/ 3 h 102"/>
                <a:gd name="T50" fmla="*/ 0 w 440"/>
                <a:gd name="T51" fmla="*/ 4 h 102"/>
                <a:gd name="T52" fmla="*/ 0 w 440"/>
                <a:gd name="T53" fmla="*/ 5 h 102"/>
                <a:gd name="T54" fmla="*/ 0 w 440"/>
                <a:gd name="T55" fmla="*/ 6 h 102"/>
                <a:gd name="T56" fmla="*/ 0 w 440"/>
                <a:gd name="T57" fmla="*/ 8 h 102"/>
                <a:gd name="T58" fmla="*/ 0 w 440"/>
                <a:gd name="T59" fmla="*/ 8 h 102"/>
                <a:gd name="T60" fmla="*/ 0 w 440"/>
                <a:gd name="T61" fmla="*/ 9 h 102"/>
                <a:gd name="T62" fmla="*/ 0 w 440"/>
                <a:gd name="T63" fmla="*/ 10 h 102"/>
                <a:gd name="T64" fmla="*/ 0 w 440"/>
                <a:gd name="T65" fmla="*/ 11 h 102"/>
                <a:gd name="T66" fmla="*/ 0 w 440"/>
                <a:gd name="T67" fmla="*/ 11 h 10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40"/>
                <a:gd name="T103" fmla="*/ 0 h 102"/>
                <a:gd name="T104" fmla="*/ 440 w 440"/>
                <a:gd name="T105" fmla="*/ 102 h 10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40" h="102">
                  <a:moveTo>
                    <a:pt x="440" y="102"/>
                  </a:moveTo>
                  <a:lnTo>
                    <a:pt x="439" y="92"/>
                  </a:lnTo>
                  <a:lnTo>
                    <a:pt x="436" y="82"/>
                  </a:lnTo>
                  <a:lnTo>
                    <a:pt x="430" y="72"/>
                  </a:lnTo>
                  <a:lnTo>
                    <a:pt x="422" y="64"/>
                  </a:lnTo>
                  <a:lnTo>
                    <a:pt x="414" y="55"/>
                  </a:lnTo>
                  <a:lnTo>
                    <a:pt x="402" y="46"/>
                  </a:lnTo>
                  <a:lnTo>
                    <a:pt x="390" y="38"/>
                  </a:lnTo>
                  <a:lnTo>
                    <a:pt x="376" y="30"/>
                  </a:lnTo>
                  <a:lnTo>
                    <a:pt x="360" y="24"/>
                  </a:lnTo>
                  <a:lnTo>
                    <a:pt x="343" y="18"/>
                  </a:lnTo>
                  <a:lnTo>
                    <a:pt x="325" y="13"/>
                  </a:lnTo>
                  <a:lnTo>
                    <a:pt x="306" y="8"/>
                  </a:lnTo>
                  <a:lnTo>
                    <a:pt x="285" y="5"/>
                  </a:lnTo>
                  <a:lnTo>
                    <a:pt x="264" y="3"/>
                  </a:lnTo>
                  <a:lnTo>
                    <a:pt x="242" y="0"/>
                  </a:lnTo>
                  <a:lnTo>
                    <a:pt x="219" y="0"/>
                  </a:lnTo>
                  <a:lnTo>
                    <a:pt x="197" y="0"/>
                  </a:lnTo>
                  <a:lnTo>
                    <a:pt x="175" y="3"/>
                  </a:lnTo>
                  <a:lnTo>
                    <a:pt x="154" y="5"/>
                  </a:lnTo>
                  <a:lnTo>
                    <a:pt x="134" y="8"/>
                  </a:lnTo>
                  <a:lnTo>
                    <a:pt x="114" y="13"/>
                  </a:lnTo>
                  <a:lnTo>
                    <a:pt x="96" y="18"/>
                  </a:lnTo>
                  <a:lnTo>
                    <a:pt x="80" y="24"/>
                  </a:lnTo>
                  <a:lnTo>
                    <a:pt x="64" y="30"/>
                  </a:lnTo>
                  <a:lnTo>
                    <a:pt x="50" y="38"/>
                  </a:lnTo>
                  <a:lnTo>
                    <a:pt x="37" y="46"/>
                  </a:lnTo>
                  <a:lnTo>
                    <a:pt x="26" y="55"/>
                  </a:lnTo>
                  <a:lnTo>
                    <a:pt x="16" y="64"/>
                  </a:lnTo>
                  <a:lnTo>
                    <a:pt x="10" y="72"/>
                  </a:lnTo>
                  <a:lnTo>
                    <a:pt x="4" y="82"/>
                  </a:lnTo>
                  <a:lnTo>
                    <a:pt x="1" y="92"/>
                  </a:lnTo>
                  <a:lnTo>
                    <a:pt x="0" y="102"/>
                  </a:lnTo>
                  <a:lnTo>
                    <a:pt x="440" y="102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2648" name="Freeform 335"/>
            <p:cNvSpPr>
              <a:spLocks/>
            </p:cNvSpPr>
            <p:nvPr/>
          </p:nvSpPr>
          <p:spPr bwMode="auto">
            <a:xfrm>
              <a:off x="4789" y="2506"/>
              <a:ext cx="615" cy="147"/>
            </a:xfrm>
            <a:custGeom>
              <a:avLst/>
              <a:gdLst>
                <a:gd name="T0" fmla="*/ 0 w 1847"/>
                <a:gd name="T1" fmla="*/ 8 h 168"/>
                <a:gd name="T2" fmla="*/ 0 w 1847"/>
                <a:gd name="T3" fmla="*/ 8 h 168"/>
                <a:gd name="T4" fmla="*/ 0 w 1847"/>
                <a:gd name="T5" fmla="*/ 10 h 168"/>
                <a:gd name="T6" fmla="*/ 0 w 1847"/>
                <a:gd name="T7" fmla="*/ 11 h 168"/>
                <a:gd name="T8" fmla="*/ 0 w 1847"/>
                <a:gd name="T9" fmla="*/ 12 h 168"/>
                <a:gd name="T10" fmla="*/ 0 w 1847"/>
                <a:gd name="T11" fmla="*/ 14 h 168"/>
                <a:gd name="T12" fmla="*/ 0 w 1847"/>
                <a:gd name="T13" fmla="*/ 16 h 168"/>
                <a:gd name="T14" fmla="*/ 0 w 1847"/>
                <a:gd name="T15" fmla="*/ 18 h 168"/>
                <a:gd name="T16" fmla="*/ 0 w 1847"/>
                <a:gd name="T17" fmla="*/ 20 h 168"/>
                <a:gd name="T18" fmla="*/ 0 w 1847"/>
                <a:gd name="T19" fmla="*/ 14 h 168"/>
                <a:gd name="T20" fmla="*/ 0 w 1847"/>
                <a:gd name="T21" fmla="*/ 14 h 168"/>
                <a:gd name="T22" fmla="*/ 0 w 1847"/>
                <a:gd name="T23" fmla="*/ 14 h 168"/>
                <a:gd name="T24" fmla="*/ 0 w 1847"/>
                <a:gd name="T25" fmla="*/ 14 h 168"/>
                <a:gd name="T26" fmla="*/ 0 w 1847"/>
                <a:gd name="T27" fmla="*/ 14 h 168"/>
                <a:gd name="T28" fmla="*/ 0 w 1847"/>
                <a:gd name="T29" fmla="*/ 14 h 168"/>
                <a:gd name="T30" fmla="*/ 0 w 1847"/>
                <a:gd name="T31" fmla="*/ 14 h 168"/>
                <a:gd name="T32" fmla="*/ 0 w 1847"/>
                <a:gd name="T33" fmla="*/ 14 h 168"/>
                <a:gd name="T34" fmla="*/ 0 w 1847"/>
                <a:gd name="T35" fmla="*/ 12 h 168"/>
                <a:gd name="T36" fmla="*/ 0 w 1847"/>
                <a:gd name="T37" fmla="*/ 10 h 168"/>
                <a:gd name="T38" fmla="*/ 0 w 1847"/>
                <a:gd name="T39" fmla="*/ 7 h 168"/>
                <a:gd name="T40" fmla="*/ 0 w 1847"/>
                <a:gd name="T41" fmla="*/ 5 h 168"/>
                <a:gd name="T42" fmla="*/ 0 w 1847"/>
                <a:gd name="T43" fmla="*/ 4 h 168"/>
                <a:gd name="T44" fmla="*/ 0 w 1847"/>
                <a:gd name="T45" fmla="*/ 4 h 168"/>
                <a:gd name="T46" fmla="*/ 0 w 1847"/>
                <a:gd name="T47" fmla="*/ 4 h 168"/>
                <a:gd name="T48" fmla="*/ 0 w 1847"/>
                <a:gd name="T49" fmla="*/ 1 h 168"/>
                <a:gd name="T50" fmla="*/ 0 w 1847"/>
                <a:gd name="T51" fmla="*/ 1 h 168"/>
                <a:gd name="T52" fmla="*/ 0 w 1847"/>
                <a:gd name="T53" fmla="*/ 4 h 168"/>
                <a:gd name="T54" fmla="*/ 0 w 1847"/>
                <a:gd name="T55" fmla="*/ 4 h 168"/>
                <a:gd name="T56" fmla="*/ 0 w 1847"/>
                <a:gd name="T57" fmla="*/ 4 h 168"/>
                <a:gd name="T58" fmla="*/ 0 w 1847"/>
                <a:gd name="T59" fmla="*/ 5 h 168"/>
                <a:gd name="T60" fmla="*/ 0 w 1847"/>
                <a:gd name="T61" fmla="*/ 7 h 168"/>
                <a:gd name="T62" fmla="*/ 0 w 1847"/>
                <a:gd name="T63" fmla="*/ 10 h 168"/>
                <a:gd name="T64" fmla="*/ 0 w 1847"/>
                <a:gd name="T65" fmla="*/ 12 h 168"/>
                <a:gd name="T66" fmla="*/ 0 w 1847"/>
                <a:gd name="T67" fmla="*/ 14 h 168"/>
                <a:gd name="T68" fmla="*/ 0 w 1847"/>
                <a:gd name="T69" fmla="*/ 14 h 168"/>
                <a:gd name="T70" fmla="*/ 0 w 1847"/>
                <a:gd name="T71" fmla="*/ 14 h 168"/>
                <a:gd name="T72" fmla="*/ 0 w 1847"/>
                <a:gd name="T73" fmla="*/ 14 h 168"/>
                <a:gd name="T74" fmla="*/ 0 w 1847"/>
                <a:gd name="T75" fmla="*/ 14 h 168"/>
                <a:gd name="T76" fmla="*/ 0 w 1847"/>
                <a:gd name="T77" fmla="*/ 14 h 168"/>
                <a:gd name="T78" fmla="*/ 0 w 1847"/>
                <a:gd name="T79" fmla="*/ 14 h 168"/>
                <a:gd name="T80" fmla="*/ 0 w 1847"/>
                <a:gd name="T81" fmla="*/ 14 h 168"/>
                <a:gd name="T82" fmla="*/ 0 w 1847"/>
                <a:gd name="T83" fmla="*/ 20 h 168"/>
                <a:gd name="T84" fmla="*/ 0 w 1847"/>
                <a:gd name="T85" fmla="*/ 18 h 168"/>
                <a:gd name="T86" fmla="*/ 0 w 1847"/>
                <a:gd name="T87" fmla="*/ 16 h 168"/>
                <a:gd name="T88" fmla="*/ 0 w 1847"/>
                <a:gd name="T89" fmla="*/ 14 h 168"/>
                <a:gd name="T90" fmla="*/ 0 w 1847"/>
                <a:gd name="T91" fmla="*/ 12 h 168"/>
                <a:gd name="T92" fmla="*/ 0 w 1847"/>
                <a:gd name="T93" fmla="*/ 11 h 168"/>
                <a:gd name="T94" fmla="*/ 0 w 1847"/>
                <a:gd name="T95" fmla="*/ 10 h 168"/>
                <a:gd name="T96" fmla="*/ 0 w 1847"/>
                <a:gd name="T97" fmla="*/ 8 h 168"/>
                <a:gd name="T98" fmla="*/ 0 w 1847"/>
                <a:gd name="T99" fmla="*/ 8 h 16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847"/>
                <a:gd name="T151" fmla="*/ 0 h 168"/>
                <a:gd name="T152" fmla="*/ 1847 w 1847"/>
                <a:gd name="T153" fmla="*/ 168 h 168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847" h="168">
                  <a:moveTo>
                    <a:pt x="923" y="65"/>
                  </a:moveTo>
                  <a:lnTo>
                    <a:pt x="901" y="65"/>
                  </a:lnTo>
                  <a:lnTo>
                    <a:pt x="879" y="68"/>
                  </a:lnTo>
                  <a:lnTo>
                    <a:pt x="858" y="70"/>
                  </a:lnTo>
                  <a:lnTo>
                    <a:pt x="838" y="73"/>
                  </a:lnTo>
                  <a:lnTo>
                    <a:pt x="818" y="78"/>
                  </a:lnTo>
                  <a:lnTo>
                    <a:pt x="800" y="83"/>
                  </a:lnTo>
                  <a:lnTo>
                    <a:pt x="784" y="89"/>
                  </a:lnTo>
                  <a:lnTo>
                    <a:pt x="768" y="95"/>
                  </a:lnTo>
                  <a:lnTo>
                    <a:pt x="754" y="103"/>
                  </a:lnTo>
                  <a:lnTo>
                    <a:pt x="741" y="111"/>
                  </a:lnTo>
                  <a:lnTo>
                    <a:pt x="730" y="120"/>
                  </a:lnTo>
                  <a:lnTo>
                    <a:pt x="720" y="128"/>
                  </a:lnTo>
                  <a:lnTo>
                    <a:pt x="714" y="137"/>
                  </a:lnTo>
                  <a:lnTo>
                    <a:pt x="708" y="147"/>
                  </a:lnTo>
                  <a:lnTo>
                    <a:pt x="705" y="158"/>
                  </a:lnTo>
                  <a:lnTo>
                    <a:pt x="704" y="168"/>
                  </a:lnTo>
                  <a:lnTo>
                    <a:pt x="0" y="168"/>
                  </a:lnTo>
                  <a:lnTo>
                    <a:pt x="0" y="116"/>
                  </a:lnTo>
                  <a:lnTo>
                    <a:pt x="7" y="116"/>
                  </a:lnTo>
                  <a:lnTo>
                    <a:pt x="27" y="116"/>
                  </a:lnTo>
                  <a:lnTo>
                    <a:pt x="57" y="116"/>
                  </a:lnTo>
                  <a:lnTo>
                    <a:pt x="97" y="116"/>
                  </a:lnTo>
                  <a:lnTo>
                    <a:pt x="145" y="116"/>
                  </a:lnTo>
                  <a:lnTo>
                    <a:pt x="197" y="116"/>
                  </a:lnTo>
                  <a:lnTo>
                    <a:pt x="254" y="116"/>
                  </a:lnTo>
                  <a:lnTo>
                    <a:pt x="313" y="116"/>
                  </a:lnTo>
                  <a:lnTo>
                    <a:pt x="373" y="116"/>
                  </a:lnTo>
                  <a:lnTo>
                    <a:pt x="431" y="116"/>
                  </a:lnTo>
                  <a:lnTo>
                    <a:pt x="486" y="116"/>
                  </a:lnTo>
                  <a:lnTo>
                    <a:pt x="537" y="116"/>
                  </a:lnTo>
                  <a:lnTo>
                    <a:pt x="582" y="116"/>
                  </a:lnTo>
                  <a:lnTo>
                    <a:pt x="617" y="116"/>
                  </a:lnTo>
                  <a:lnTo>
                    <a:pt x="644" y="116"/>
                  </a:lnTo>
                  <a:lnTo>
                    <a:pt x="658" y="116"/>
                  </a:lnTo>
                  <a:lnTo>
                    <a:pt x="666" y="105"/>
                  </a:lnTo>
                  <a:lnTo>
                    <a:pt x="675" y="94"/>
                  </a:lnTo>
                  <a:lnTo>
                    <a:pt x="686" y="83"/>
                  </a:lnTo>
                  <a:lnTo>
                    <a:pt x="698" y="72"/>
                  </a:lnTo>
                  <a:lnTo>
                    <a:pt x="713" y="62"/>
                  </a:lnTo>
                  <a:lnTo>
                    <a:pt x="727" y="53"/>
                  </a:lnTo>
                  <a:lnTo>
                    <a:pt x="744" y="43"/>
                  </a:lnTo>
                  <a:lnTo>
                    <a:pt x="760" y="35"/>
                  </a:lnTo>
                  <a:lnTo>
                    <a:pt x="778" y="28"/>
                  </a:lnTo>
                  <a:lnTo>
                    <a:pt x="797" y="21"/>
                  </a:lnTo>
                  <a:lnTo>
                    <a:pt x="817" y="14"/>
                  </a:lnTo>
                  <a:lnTo>
                    <a:pt x="838" y="10"/>
                  </a:lnTo>
                  <a:lnTo>
                    <a:pt x="858" y="6"/>
                  </a:lnTo>
                  <a:lnTo>
                    <a:pt x="880" y="2"/>
                  </a:lnTo>
                  <a:lnTo>
                    <a:pt x="901" y="1"/>
                  </a:lnTo>
                  <a:lnTo>
                    <a:pt x="923" y="0"/>
                  </a:lnTo>
                  <a:lnTo>
                    <a:pt x="946" y="1"/>
                  </a:lnTo>
                  <a:lnTo>
                    <a:pt x="968" y="2"/>
                  </a:lnTo>
                  <a:lnTo>
                    <a:pt x="989" y="6"/>
                  </a:lnTo>
                  <a:lnTo>
                    <a:pt x="1010" y="10"/>
                  </a:lnTo>
                  <a:lnTo>
                    <a:pt x="1030" y="14"/>
                  </a:lnTo>
                  <a:lnTo>
                    <a:pt x="1050" y="21"/>
                  </a:lnTo>
                  <a:lnTo>
                    <a:pt x="1069" y="28"/>
                  </a:lnTo>
                  <a:lnTo>
                    <a:pt x="1088" y="35"/>
                  </a:lnTo>
                  <a:lnTo>
                    <a:pt x="1104" y="43"/>
                  </a:lnTo>
                  <a:lnTo>
                    <a:pt x="1121" y="53"/>
                  </a:lnTo>
                  <a:lnTo>
                    <a:pt x="1135" y="62"/>
                  </a:lnTo>
                  <a:lnTo>
                    <a:pt x="1149" y="72"/>
                  </a:lnTo>
                  <a:lnTo>
                    <a:pt x="1161" y="83"/>
                  </a:lnTo>
                  <a:lnTo>
                    <a:pt x="1172" y="94"/>
                  </a:lnTo>
                  <a:lnTo>
                    <a:pt x="1181" y="105"/>
                  </a:lnTo>
                  <a:lnTo>
                    <a:pt x="1189" y="116"/>
                  </a:lnTo>
                  <a:lnTo>
                    <a:pt x="1203" y="116"/>
                  </a:lnTo>
                  <a:lnTo>
                    <a:pt x="1230" y="116"/>
                  </a:lnTo>
                  <a:lnTo>
                    <a:pt x="1265" y="116"/>
                  </a:lnTo>
                  <a:lnTo>
                    <a:pt x="1309" y="116"/>
                  </a:lnTo>
                  <a:lnTo>
                    <a:pt x="1360" y="116"/>
                  </a:lnTo>
                  <a:lnTo>
                    <a:pt x="1416" y="116"/>
                  </a:lnTo>
                  <a:lnTo>
                    <a:pt x="1475" y="116"/>
                  </a:lnTo>
                  <a:lnTo>
                    <a:pt x="1535" y="116"/>
                  </a:lnTo>
                  <a:lnTo>
                    <a:pt x="1593" y="116"/>
                  </a:lnTo>
                  <a:lnTo>
                    <a:pt x="1650" y="116"/>
                  </a:lnTo>
                  <a:lnTo>
                    <a:pt x="1703" y="116"/>
                  </a:lnTo>
                  <a:lnTo>
                    <a:pt x="1751" y="116"/>
                  </a:lnTo>
                  <a:lnTo>
                    <a:pt x="1791" y="116"/>
                  </a:lnTo>
                  <a:lnTo>
                    <a:pt x="1821" y="116"/>
                  </a:lnTo>
                  <a:lnTo>
                    <a:pt x="1841" y="116"/>
                  </a:lnTo>
                  <a:lnTo>
                    <a:pt x="1847" y="116"/>
                  </a:lnTo>
                  <a:lnTo>
                    <a:pt x="1847" y="168"/>
                  </a:lnTo>
                  <a:lnTo>
                    <a:pt x="1144" y="168"/>
                  </a:lnTo>
                  <a:lnTo>
                    <a:pt x="1143" y="158"/>
                  </a:lnTo>
                  <a:lnTo>
                    <a:pt x="1140" y="147"/>
                  </a:lnTo>
                  <a:lnTo>
                    <a:pt x="1134" y="137"/>
                  </a:lnTo>
                  <a:lnTo>
                    <a:pt x="1126" y="128"/>
                  </a:lnTo>
                  <a:lnTo>
                    <a:pt x="1118" y="120"/>
                  </a:lnTo>
                  <a:lnTo>
                    <a:pt x="1106" y="111"/>
                  </a:lnTo>
                  <a:lnTo>
                    <a:pt x="1094" y="103"/>
                  </a:lnTo>
                  <a:lnTo>
                    <a:pt x="1080" y="95"/>
                  </a:lnTo>
                  <a:lnTo>
                    <a:pt x="1064" y="89"/>
                  </a:lnTo>
                  <a:lnTo>
                    <a:pt x="1047" y="83"/>
                  </a:lnTo>
                  <a:lnTo>
                    <a:pt x="1029" y="78"/>
                  </a:lnTo>
                  <a:lnTo>
                    <a:pt x="1010" y="73"/>
                  </a:lnTo>
                  <a:lnTo>
                    <a:pt x="989" y="70"/>
                  </a:lnTo>
                  <a:lnTo>
                    <a:pt x="968" y="68"/>
                  </a:lnTo>
                  <a:lnTo>
                    <a:pt x="946" y="65"/>
                  </a:lnTo>
                  <a:lnTo>
                    <a:pt x="923" y="65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2649" name="Rectangle 336"/>
            <p:cNvSpPr>
              <a:spLocks noChangeArrowheads="1"/>
            </p:cNvSpPr>
            <p:nvPr/>
          </p:nvSpPr>
          <p:spPr bwMode="auto">
            <a:xfrm>
              <a:off x="5404" y="2595"/>
              <a:ext cx="29" cy="120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50" name="Rectangle 337"/>
            <p:cNvSpPr>
              <a:spLocks noChangeArrowheads="1"/>
            </p:cNvSpPr>
            <p:nvPr/>
          </p:nvSpPr>
          <p:spPr bwMode="auto">
            <a:xfrm>
              <a:off x="4759" y="2595"/>
              <a:ext cx="30" cy="120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51" name="Rectangle 338"/>
            <p:cNvSpPr>
              <a:spLocks noChangeArrowheads="1"/>
            </p:cNvSpPr>
            <p:nvPr/>
          </p:nvSpPr>
          <p:spPr bwMode="auto">
            <a:xfrm>
              <a:off x="5026" y="3165"/>
              <a:ext cx="142" cy="330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52" name="Rectangle 339"/>
            <p:cNvSpPr>
              <a:spLocks noChangeArrowheads="1"/>
            </p:cNvSpPr>
            <p:nvPr/>
          </p:nvSpPr>
          <p:spPr bwMode="auto">
            <a:xfrm>
              <a:off x="5026" y="3495"/>
              <a:ext cx="142" cy="1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53" name="Rectangle 340"/>
            <p:cNvSpPr>
              <a:spLocks noChangeArrowheads="1"/>
            </p:cNvSpPr>
            <p:nvPr/>
          </p:nvSpPr>
          <p:spPr bwMode="auto">
            <a:xfrm>
              <a:off x="5026" y="3558"/>
              <a:ext cx="142" cy="15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54" name="Rectangle 341"/>
            <p:cNvSpPr>
              <a:spLocks noChangeArrowheads="1"/>
            </p:cNvSpPr>
            <p:nvPr/>
          </p:nvSpPr>
          <p:spPr bwMode="auto">
            <a:xfrm>
              <a:off x="5026" y="3615"/>
              <a:ext cx="142" cy="1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55" name="Rectangle 342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56" name="Rectangle 343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57" name="Rectangle 344"/>
            <p:cNvSpPr>
              <a:spLocks noChangeArrowheads="1"/>
            </p:cNvSpPr>
            <p:nvPr/>
          </p:nvSpPr>
          <p:spPr bwMode="auto">
            <a:xfrm>
              <a:off x="5032" y="3186"/>
              <a:ext cx="62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58" name="Rectangle 345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59" name="Rectangle 346"/>
            <p:cNvSpPr>
              <a:spLocks noChangeArrowheads="1"/>
            </p:cNvSpPr>
            <p:nvPr/>
          </p:nvSpPr>
          <p:spPr bwMode="auto">
            <a:xfrm>
              <a:off x="5168" y="3422"/>
              <a:ext cx="34" cy="25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60" name="Rectangle 347"/>
            <p:cNvSpPr>
              <a:spLocks noChangeArrowheads="1"/>
            </p:cNvSpPr>
            <p:nvPr/>
          </p:nvSpPr>
          <p:spPr bwMode="auto">
            <a:xfrm>
              <a:off x="4992" y="3422"/>
              <a:ext cx="34" cy="25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61" name="Rectangle 348"/>
            <p:cNvSpPr>
              <a:spLocks noChangeArrowheads="1"/>
            </p:cNvSpPr>
            <p:nvPr/>
          </p:nvSpPr>
          <p:spPr bwMode="auto">
            <a:xfrm>
              <a:off x="5026" y="3511"/>
              <a:ext cx="142" cy="47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62" name="Rectangle 349"/>
            <p:cNvSpPr>
              <a:spLocks noChangeArrowheads="1"/>
            </p:cNvSpPr>
            <p:nvPr/>
          </p:nvSpPr>
          <p:spPr bwMode="auto">
            <a:xfrm>
              <a:off x="5026" y="3573"/>
              <a:ext cx="142" cy="42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63" name="Rectangle 350"/>
            <p:cNvSpPr>
              <a:spLocks noChangeArrowheads="1"/>
            </p:cNvSpPr>
            <p:nvPr/>
          </p:nvSpPr>
          <p:spPr bwMode="auto">
            <a:xfrm>
              <a:off x="5026" y="3631"/>
              <a:ext cx="142" cy="47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64" name="Rectangle 351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65" name="Rectangle 352"/>
            <p:cNvSpPr>
              <a:spLocks noChangeArrowheads="1"/>
            </p:cNvSpPr>
            <p:nvPr/>
          </p:nvSpPr>
          <p:spPr bwMode="auto">
            <a:xfrm>
              <a:off x="5032" y="3369"/>
              <a:ext cx="62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66" name="Rectangle 353"/>
            <p:cNvSpPr>
              <a:spLocks noChangeArrowheads="1"/>
            </p:cNvSpPr>
            <p:nvPr/>
          </p:nvSpPr>
          <p:spPr bwMode="auto">
            <a:xfrm>
              <a:off x="5100" y="3312"/>
              <a:ext cx="14" cy="52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67" name="Rectangle 354"/>
            <p:cNvSpPr>
              <a:spLocks noChangeArrowheads="1"/>
            </p:cNvSpPr>
            <p:nvPr/>
          </p:nvSpPr>
          <p:spPr bwMode="auto">
            <a:xfrm>
              <a:off x="5080" y="3312"/>
              <a:ext cx="14" cy="52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68" name="Rectangle 355"/>
            <p:cNvSpPr>
              <a:spLocks noChangeArrowheads="1"/>
            </p:cNvSpPr>
            <p:nvPr/>
          </p:nvSpPr>
          <p:spPr bwMode="auto">
            <a:xfrm>
              <a:off x="5100" y="3395"/>
              <a:ext cx="60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69" name="Rectangle 356"/>
            <p:cNvSpPr>
              <a:spLocks noChangeArrowheads="1"/>
            </p:cNvSpPr>
            <p:nvPr/>
          </p:nvSpPr>
          <p:spPr bwMode="auto">
            <a:xfrm>
              <a:off x="5032" y="3395"/>
              <a:ext cx="62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70" name="Rectangle 357"/>
            <p:cNvSpPr>
              <a:spLocks noChangeArrowheads="1"/>
            </p:cNvSpPr>
            <p:nvPr/>
          </p:nvSpPr>
          <p:spPr bwMode="auto">
            <a:xfrm>
              <a:off x="5168" y="3552"/>
              <a:ext cx="34" cy="27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71" name="Rectangle 358"/>
            <p:cNvSpPr>
              <a:spLocks noChangeArrowheads="1"/>
            </p:cNvSpPr>
            <p:nvPr/>
          </p:nvSpPr>
          <p:spPr bwMode="auto">
            <a:xfrm>
              <a:off x="4992" y="3552"/>
              <a:ext cx="34" cy="27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72" name="Rectangle 359"/>
            <p:cNvSpPr>
              <a:spLocks noChangeArrowheads="1"/>
            </p:cNvSpPr>
            <p:nvPr/>
          </p:nvSpPr>
          <p:spPr bwMode="auto">
            <a:xfrm>
              <a:off x="5334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73" name="Rectangle 360"/>
            <p:cNvSpPr>
              <a:spLocks noChangeArrowheads="1"/>
            </p:cNvSpPr>
            <p:nvPr/>
          </p:nvSpPr>
          <p:spPr bwMode="auto">
            <a:xfrm>
              <a:off x="5228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74" name="Rectangle 361"/>
            <p:cNvSpPr>
              <a:spLocks noChangeArrowheads="1"/>
            </p:cNvSpPr>
            <p:nvPr/>
          </p:nvSpPr>
          <p:spPr bwMode="auto">
            <a:xfrm>
              <a:off x="4912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75" name="Rectangle 362"/>
            <p:cNvSpPr>
              <a:spLocks noChangeArrowheads="1"/>
            </p:cNvSpPr>
            <p:nvPr/>
          </p:nvSpPr>
          <p:spPr bwMode="auto">
            <a:xfrm>
              <a:off x="5122" y="2747"/>
              <a:ext cx="54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76" name="Rectangle 363"/>
            <p:cNvSpPr>
              <a:spLocks noChangeArrowheads="1"/>
            </p:cNvSpPr>
            <p:nvPr/>
          </p:nvSpPr>
          <p:spPr bwMode="auto">
            <a:xfrm>
              <a:off x="5228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77" name="Rectangle 364"/>
            <p:cNvSpPr>
              <a:spLocks noChangeArrowheads="1"/>
            </p:cNvSpPr>
            <p:nvPr/>
          </p:nvSpPr>
          <p:spPr bwMode="auto">
            <a:xfrm>
              <a:off x="5334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78" name="Rectangle 365"/>
            <p:cNvSpPr>
              <a:spLocks noChangeArrowheads="1"/>
            </p:cNvSpPr>
            <p:nvPr/>
          </p:nvSpPr>
          <p:spPr bwMode="auto">
            <a:xfrm>
              <a:off x="5018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79" name="Rectangle 366"/>
            <p:cNvSpPr>
              <a:spLocks noChangeArrowheads="1"/>
            </p:cNvSpPr>
            <p:nvPr/>
          </p:nvSpPr>
          <p:spPr bwMode="auto">
            <a:xfrm>
              <a:off x="4809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80" name="Rectangle 367"/>
            <p:cNvSpPr>
              <a:spLocks noChangeArrowheads="1"/>
            </p:cNvSpPr>
            <p:nvPr/>
          </p:nvSpPr>
          <p:spPr bwMode="auto">
            <a:xfrm>
              <a:off x="4912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81" name="Rectangle 368"/>
            <p:cNvSpPr>
              <a:spLocks noChangeArrowheads="1"/>
            </p:cNvSpPr>
            <p:nvPr/>
          </p:nvSpPr>
          <p:spPr bwMode="auto">
            <a:xfrm>
              <a:off x="4809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682" name="Freeform 369"/>
            <p:cNvSpPr>
              <a:spLocks/>
            </p:cNvSpPr>
            <p:nvPr/>
          </p:nvSpPr>
          <p:spPr bwMode="auto">
            <a:xfrm>
              <a:off x="5114" y="2721"/>
              <a:ext cx="72" cy="324"/>
            </a:xfrm>
            <a:custGeom>
              <a:avLst/>
              <a:gdLst>
                <a:gd name="T0" fmla="*/ 0 w 217"/>
                <a:gd name="T1" fmla="*/ 23 h 373"/>
                <a:gd name="T2" fmla="*/ 0 w 217"/>
                <a:gd name="T3" fmla="*/ 23 h 373"/>
                <a:gd name="T4" fmla="*/ 0 w 217"/>
                <a:gd name="T5" fmla="*/ 36 h 373"/>
                <a:gd name="T6" fmla="*/ 0 w 217"/>
                <a:gd name="T7" fmla="*/ 36 h 373"/>
                <a:gd name="T8" fmla="*/ 0 w 217"/>
                <a:gd name="T9" fmla="*/ 39 h 373"/>
                <a:gd name="T10" fmla="*/ 0 w 217"/>
                <a:gd name="T11" fmla="*/ 39 h 373"/>
                <a:gd name="T12" fmla="*/ 0 w 217"/>
                <a:gd name="T13" fmla="*/ 0 h 373"/>
                <a:gd name="T14" fmla="*/ 0 w 217"/>
                <a:gd name="T15" fmla="*/ 0 h 373"/>
                <a:gd name="T16" fmla="*/ 0 w 217"/>
                <a:gd name="T17" fmla="*/ 3 h 373"/>
                <a:gd name="T18" fmla="*/ 0 w 217"/>
                <a:gd name="T19" fmla="*/ 3 h 373"/>
                <a:gd name="T20" fmla="*/ 0 w 217"/>
                <a:gd name="T21" fmla="*/ 17 h 373"/>
                <a:gd name="T22" fmla="*/ 0 w 217"/>
                <a:gd name="T23" fmla="*/ 17 h 373"/>
                <a:gd name="T24" fmla="*/ 0 w 217"/>
                <a:gd name="T25" fmla="*/ 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2683" name="Freeform 370"/>
            <p:cNvSpPr>
              <a:spLocks/>
            </p:cNvSpPr>
            <p:nvPr/>
          </p:nvSpPr>
          <p:spPr bwMode="auto">
            <a:xfrm>
              <a:off x="5176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36 h 373"/>
                <a:gd name="T4" fmla="*/ 0 w 29"/>
                <a:gd name="T5" fmla="*/ 39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2684" name="Freeform 371"/>
            <p:cNvSpPr>
              <a:spLocks/>
            </p:cNvSpPr>
            <p:nvPr/>
          </p:nvSpPr>
          <p:spPr bwMode="auto">
            <a:xfrm>
              <a:off x="5218" y="2721"/>
              <a:ext cx="72" cy="324"/>
            </a:xfrm>
            <a:custGeom>
              <a:avLst/>
              <a:gdLst>
                <a:gd name="T0" fmla="*/ 0 w 216"/>
                <a:gd name="T1" fmla="*/ 23 h 373"/>
                <a:gd name="T2" fmla="*/ 0 w 216"/>
                <a:gd name="T3" fmla="*/ 23 h 373"/>
                <a:gd name="T4" fmla="*/ 0 w 216"/>
                <a:gd name="T5" fmla="*/ 36 h 373"/>
                <a:gd name="T6" fmla="*/ 0 w 216"/>
                <a:gd name="T7" fmla="*/ 36 h 373"/>
                <a:gd name="T8" fmla="*/ 0 w 216"/>
                <a:gd name="T9" fmla="*/ 39 h 373"/>
                <a:gd name="T10" fmla="*/ 0 w 216"/>
                <a:gd name="T11" fmla="*/ 39 h 373"/>
                <a:gd name="T12" fmla="*/ 0 w 216"/>
                <a:gd name="T13" fmla="*/ 0 h 373"/>
                <a:gd name="T14" fmla="*/ 0 w 216"/>
                <a:gd name="T15" fmla="*/ 0 h 373"/>
                <a:gd name="T16" fmla="*/ 0 w 216"/>
                <a:gd name="T17" fmla="*/ 3 h 373"/>
                <a:gd name="T18" fmla="*/ 0 w 216"/>
                <a:gd name="T19" fmla="*/ 3 h 373"/>
                <a:gd name="T20" fmla="*/ 0 w 216"/>
                <a:gd name="T21" fmla="*/ 17 h 373"/>
                <a:gd name="T22" fmla="*/ 0 w 216"/>
                <a:gd name="T23" fmla="*/ 17 h 373"/>
                <a:gd name="T24" fmla="*/ 0 w 216"/>
                <a:gd name="T25" fmla="*/ 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7" y="344"/>
                  </a:lnTo>
                  <a:lnTo>
                    <a:pt x="216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2685" name="Freeform 372"/>
            <p:cNvSpPr>
              <a:spLocks/>
            </p:cNvSpPr>
            <p:nvPr/>
          </p:nvSpPr>
          <p:spPr bwMode="auto">
            <a:xfrm>
              <a:off x="5280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36 h 373"/>
                <a:gd name="T4" fmla="*/ 0 w 29"/>
                <a:gd name="T5" fmla="*/ 39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2686" name="Freeform 373"/>
            <p:cNvSpPr>
              <a:spLocks/>
            </p:cNvSpPr>
            <p:nvPr/>
          </p:nvSpPr>
          <p:spPr bwMode="auto">
            <a:xfrm>
              <a:off x="5324" y="2721"/>
              <a:ext cx="72" cy="324"/>
            </a:xfrm>
            <a:custGeom>
              <a:avLst/>
              <a:gdLst>
                <a:gd name="T0" fmla="*/ 0 w 217"/>
                <a:gd name="T1" fmla="*/ 23 h 373"/>
                <a:gd name="T2" fmla="*/ 0 w 217"/>
                <a:gd name="T3" fmla="*/ 23 h 373"/>
                <a:gd name="T4" fmla="*/ 0 w 217"/>
                <a:gd name="T5" fmla="*/ 36 h 373"/>
                <a:gd name="T6" fmla="*/ 0 w 217"/>
                <a:gd name="T7" fmla="*/ 36 h 373"/>
                <a:gd name="T8" fmla="*/ 0 w 217"/>
                <a:gd name="T9" fmla="*/ 39 h 373"/>
                <a:gd name="T10" fmla="*/ 0 w 217"/>
                <a:gd name="T11" fmla="*/ 39 h 373"/>
                <a:gd name="T12" fmla="*/ 0 w 217"/>
                <a:gd name="T13" fmla="*/ 0 h 373"/>
                <a:gd name="T14" fmla="*/ 0 w 217"/>
                <a:gd name="T15" fmla="*/ 0 h 373"/>
                <a:gd name="T16" fmla="*/ 0 w 217"/>
                <a:gd name="T17" fmla="*/ 3 h 373"/>
                <a:gd name="T18" fmla="*/ 0 w 217"/>
                <a:gd name="T19" fmla="*/ 3 h 373"/>
                <a:gd name="T20" fmla="*/ 0 w 217"/>
                <a:gd name="T21" fmla="*/ 17 h 373"/>
                <a:gd name="T22" fmla="*/ 0 w 217"/>
                <a:gd name="T23" fmla="*/ 17 h 373"/>
                <a:gd name="T24" fmla="*/ 0 w 217"/>
                <a:gd name="T25" fmla="*/ 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8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2687" name="Freeform 374"/>
            <p:cNvSpPr>
              <a:spLocks/>
            </p:cNvSpPr>
            <p:nvPr/>
          </p:nvSpPr>
          <p:spPr bwMode="auto">
            <a:xfrm>
              <a:off x="5386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36 h 373"/>
                <a:gd name="T4" fmla="*/ 0 w 29"/>
                <a:gd name="T5" fmla="*/ 39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2688" name="Freeform 375"/>
            <p:cNvSpPr>
              <a:spLocks/>
            </p:cNvSpPr>
            <p:nvPr/>
          </p:nvSpPr>
          <p:spPr bwMode="auto">
            <a:xfrm>
              <a:off x="5218" y="3139"/>
              <a:ext cx="72" cy="324"/>
            </a:xfrm>
            <a:custGeom>
              <a:avLst/>
              <a:gdLst>
                <a:gd name="T0" fmla="*/ 0 w 216"/>
                <a:gd name="T1" fmla="*/ 24 h 372"/>
                <a:gd name="T2" fmla="*/ 0 w 216"/>
                <a:gd name="T3" fmla="*/ 24 h 372"/>
                <a:gd name="T4" fmla="*/ 0 w 216"/>
                <a:gd name="T5" fmla="*/ 38 h 372"/>
                <a:gd name="T6" fmla="*/ 0 w 216"/>
                <a:gd name="T7" fmla="*/ 38 h 372"/>
                <a:gd name="T8" fmla="*/ 0 w 216"/>
                <a:gd name="T9" fmla="*/ 41 h 372"/>
                <a:gd name="T10" fmla="*/ 0 w 216"/>
                <a:gd name="T11" fmla="*/ 41 h 372"/>
                <a:gd name="T12" fmla="*/ 0 w 216"/>
                <a:gd name="T13" fmla="*/ 0 h 372"/>
                <a:gd name="T14" fmla="*/ 0 w 216"/>
                <a:gd name="T15" fmla="*/ 0 h 372"/>
                <a:gd name="T16" fmla="*/ 0 w 216"/>
                <a:gd name="T17" fmla="*/ 3 h 372"/>
                <a:gd name="T18" fmla="*/ 0 w 216"/>
                <a:gd name="T19" fmla="*/ 3 h 372"/>
                <a:gd name="T20" fmla="*/ 0 w 216"/>
                <a:gd name="T21" fmla="*/ 18 h 372"/>
                <a:gd name="T22" fmla="*/ 0 w 216"/>
                <a:gd name="T23" fmla="*/ 18 h 372"/>
                <a:gd name="T24" fmla="*/ 0 w 216"/>
                <a:gd name="T25" fmla="*/ 24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2"/>
                <a:gd name="T41" fmla="*/ 216 w 216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2">
                  <a:moveTo>
                    <a:pt x="187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7" y="343"/>
                  </a:lnTo>
                  <a:lnTo>
                    <a:pt x="216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2689" name="Freeform 376"/>
            <p:cNvSpPr>
              <a:spLocks/>
            </p:cNvSpPr>
            <p:nvPr/>
          </p:nvSpPr>
          <p:spPr bwMode="auto">
            <a:xfrm>
              <a:off x="5280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38 h 372"/>
                <a:gd name="T4" fmla="*/ 0 w 29"/>
                <a:gd name="T5" fmla="*/ 4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2690" name="Freeform 377"/>
            <p:cNvSpPr>
              <a:spLocks/>
            </p:cNvSpPr>
            <p:nvPr/>
          </p:nvSpPr>
          <p:spPr bwMode="auto">
            <a:xfrm>
              <a:off x="5324" y="3139"/>
              <a:ext cx="72" cy="324"/>
            </a:xfrm>
            <a:custGeom>
              <a:avLst/>
              <a:gdLst>
                <a:gd name="T0" fmla="*/ 0 w 217"/>
                <a:gd name="T1" fmla="*/ 24 h 372"/>
                <a:gd name="T2" fmla="*/ 0 w 217"/>
                <a:gd name="T3" fmla="*/ 24 h 372"/>
                <a:gd name="T4" fmla="*/ 0 w 217"/>
                <a:gd name="T5" fmla="*/ 38 h 372"/>
                <a:gd name="T6" fmla="*/ 0 w 217"/>
                <a:gd name="T7" fmla="*/ 38 h 372"/>
                <a:gd name="T8" fmla="*/ 0 w 217"/>
                <a:gd name="T9" fmla="*/ 41 h 372"/>
                <a:gd name="T10" fmla="*/ 0 w 217"/>
                <a:gd name="T11" fmla="*/ 41 h 372"/>
                <a:gd name="T12" fmla="*/ 0 w 217"/>
                <a:gd name="T13" fmla="*/ 0 h 372"/>
                <a:gd name="T14" fmla="*/ 0 w 217"/>
                <a:gd name="T15" fmla="*/ 0 h 372"/>
                <a:gd name="T16" fmla="*/ 0 w 217"/>
                <a:gd name="T17" fmla="*/ 3 h 372"/>
                <a:gd name="T18" fmla="*/ 0 w 217"/>
                <a:gd name="T19" fmla="*/ 3 h 372"/>
                <a:gd name="T20" fmla="*/ 0 w 217"/>
                <a:gd name="T21" fmla="*/ 18 h 372"/>
                <a:gd name="T22" fmla="*/ 0 w 217"/>
                <a:gd name="T23" fmla="*/ 18 h 372"/>
                <a:gd name="T24" fmla="*/ 0 w 217"/>
                <a:gd name="T25" fmla="*/ 24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2"/>
                <a:gd name="T41" fmla="*/ 217 w 217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2">
                  <a:moveTo>
                    <a:pt x="188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8" y="343"/>
                  </a:lnTo>
                  <a:lnTo>
                    <a:pt x="217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2691" name="Freeform 378"/>
            <p:cNvSpPr>
              <a:spLocks/>
            </p:cNvSpPr>
            <p:nvPr/>
          </p:nvSpPr>
          <p:spPr bwMode="auto">
            <a:xfrm>
              <a:off x="5386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38 h 372"/>
                <a:gd name="T4" fmla="*/ 0 w 29"/>
                <a:gd name="T5" fmla="*/ 4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2692" name="Freeform 379"/>
            <p:cNvSpPr>
              <a:spLocks/>
            </p:cNvSpPr>
            <p:nvPr/>
          </p:nvSpPr>
          <p:spPr bwMode="auto">
            <a:xfrm>
              <a:off x="5008" y="2721"/>
              <a:ext cx="72" cy="324"/>
            </a:xfrm>
            <a:custGeom>
              <a:avLst/>
              <a:gdLst>
                <a:gd name="T0" fmla="*/ 0 w 215"/>
                <a:gd name="T1" fmla="*/ 23 h 373"/>
                <a:gd name="T2" fmla="*/ 0 w 215"/>
                <a:gd name="T3" fmla="*/ 23 h 373"/>
                <a:gd name="T4" fmla="*/ 0 w 215"/>
                <a:gd name="T5" fmla="*/ 36 h 373"/>
                <a:gd name="T6" fmla="*/ 0 w 215"/>
                <a:gd name="T7" fmla="*/ 36 h 373"/>
                <a:gd name="T8" fmla="*/ 0 w 215"/>
                <a:gd name="T9" fmla="*/ 39 h 373"/>
                <a:gd name="T10" fmla="*/ 0 w 215"/>
                <a:gd name="T11" fmla="*/ 39 h 373"/>
                <a:gd name="T12" fmla="*/ 0 w 215"/>
                <a:gd name="T13" fmla="*/ 0 h 373"/>
                <a:gd name="T14" fmla="*/ 0 w 215"/>
                <a:gd name="T15" fmla="*/ 0 h 373"/>
                <a:gd name="T16" fmla="*/ 0 w 215"/>
                <a:gd name="T17" fmla="*/ 3 h 373"/>
                <a:gd name="T18" fmla="*/ 0 w 215"/>
                <a:gd name="T19" fmla="*/ 3 h 373"/>
                <a:gd name="T20" fmla="*/ 0 w 215"/>
                <a:gd name="T21" fmla="*/ 17 h 373"/>
                <a:gd name="T22" fmla="*/ 0 w 215"/>
                <a:gd name="T23" fmla="*/ 17 h 373"/>
                <a:gd name="T24" fmla="*/ 0 w 215"/>
                <a:gd name="T25" fmla="*/ 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9" y="217"/>
                  </a:moveTo>
                  <a:lnTo>
                    <a:pt x="187" y="217"/>
                  </a:lnTo>
                  <a:lnTo>
                    <a:pt x="187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7" y="29"/>
                  </a:lnTo>
                  <a:lnTo>
                    <a:pt x="187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2693" name="Freeform 380"/>
            <p:cNvSpPr>
              <a:spLocks/>
            </p:cNvSpPr>
            <p:nvPr/>
          </p:nvSpPr>
          <p:spPr bwMode="auto">
            <a:xfrm>
              <a:off x="5008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36 h 373"/>
                <a:gd name="T4" fmla="*/ 0 w 29"/>
                <a:gd name="T5" fmla="*/ 39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2694" name="Freeform 381"/>
            <p:cNvSpPr>
              <a:spLocks/>
            </p:cNvSpPr>
            <p:nvPr/>
          </p:nvSpPr>
          <p:spPr bwMode="auto">
            <a:xfrm>
              <a:off x="4903" y="2721"/>
              <a:ext cx="71" cy="324"/>
            </a:xfrm>
            <a:custGeom>
              <a:avLst/>
              <a:gdLst>
                <a:gd name="T0" fmla="*/ 0 w 216"/>
                <a:gd name="T1" fmla="*/ 23 h 373"/>
                <a:gd name="T2" fmla="*/ 0 w 216"/>
                <a:gd name="T3" fmla="*/ 23 h 373"/>
                <a:gd name="T4" fmla="*/ 0 w 216"/>
                <a:gd name="T5" fmla="*/ 36 h 373"/>
                <a:gd name="T6" fmla="*/ 0 w 216"/>
                <a:gd name="T7" fmla="*/ 36 h 373"/>
                <a:gd name="T8" fmla="*/ 0 w 216"/>
                <a:gd name="T9" fmla="*/ 39 h 373"/>
                <a:gd name="T10" fmla="*/ 0 w 216"/>
                <a:gd name="T11" fmla="*/ 39 h 373"/>
                <a:gd name="T12" fmla="*/ 0 w 216"/>
                <a:gd name="T13" fmla="*/ 0 h 373"/>
                <a:gd name="T14" fmla="*/ 0 w 216"/>
                <a:gd name="T15" fmla="*/ 0 h 373"/>
                <a:gd name="T16" fmla="*/ 0 w 216"/>
                <a:gd name="T17" fmla="*/ 3 h 373"/>
                <a:gd name="T18" fmla="*/ 0 w 216"/>
                <a:gd name="T19" fmla="*/ 3 h 373"/>
                <a:gd name="T20" fmla="*/ 0 w 216"/>
                <a:gd name="T21" fmla="*/ 17 h 373"/>
                <a:gd name="T22" fmla="*/ 0 w 216"/>
                <a:gd name="T23" fmla="*/ 17 h 373"/>
                <a:gd name="T24" fmla="*/ 0 w 216"/>
                <a:gd name="T25" fmla="*/ 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29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6" y="373"/>
                  </a:lnTo>
                  <a:lnTo>
                    <a:pt x="216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2695" name="Freeform 382"/>
            <p:cNvSpPr>
              <a:spLocks/>
            </p:cNvSpPr>
            <p:nvPr/>
          </p:nvSpPr>
          <p:spPr bwMode="auto">
            <a:xfrm>
              <a:off x="4903" y="2721"/>
              <a:ext cx="9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36 h 373"/>
                <a:gd name="T4" fmla="*/ 0 w 29"/>
                <a:gd name="T5" fmla="*/ 39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2696" name="Freeform 383"/>
            <p:cNvSpPr>
              <a:spLocks/>
            </p:cNvSpPr>
            <p:nvPr/>
          </p:nvSpPr>
          <p:spPr bwMode="auto">
            <a:xfrm>
              <a:off x="4799" y="2721"/>
              <a:ext cx="72" cy="324"/>
            </a:xfrm>
            <a:custGeom>
              <a:avLst/>
              <a:gdLst>
                <a:gd name="T0" fmla="*/ 0 w 215"/>
                <a:gd name="T1" fmla="*/ 23 h 373"/>
                <a:gd name="T2" fmla="*/ 0 w 215"/>
                <a:gd name="T3" fmla="*/ 23 h 373"/>
                <a:gd name="T4" fmla="*/ 0 w 215"/>
                <a:gd name="T5" fmla="*/ 36 h 373"/>
                <a:gd name="T6" fmla="*/ 0 w 215"/>
                <a:gd name="T7" fmla="*/ 36 h 373"/>
                <a:gd name="T8" fmla="*/ 0 w 215"/>
                <a:gd name="T9" fmla="*/ 39 h 373"/>
                <a:gd name="T10" fmla="*/ 0 w 215"/>
                <a:gd name="T11" fmla="*/ 39 h 373"/>
                <a:gd name="T12" fmla="*/ 0 w 215"/>
                <a:gd name="T13" fmla="*/ 0 h 373"/>
                <a:gd name="T14" fmla="*/ 0 w 215"/>
                <a:gd name="T15" fmla="*/ 0 h 373"/>
                <a:gd name="T16" fmla="*/ 0 w 215"/>
                <a:gd name="T17" fmla="*/ 3 h 373"/>
                <a:gd name="T18" fmla="*/ 0 w 215"/>
                <a:gd name="T19" fmla="*/ 3 h 373"/>
                <a:gd name="T20" fmla="*/ 0 w 215"/>
                <a:gd name="T21" fmla="*/ 17 h 373"/>
                <a:gd name="T22" fmla="*/ 0 w 215"/>
                <a:gd name="T23" fmla="*/ 17 h 373"/>
                <a:gd name="T24" fmla="*/ 0 w 215"/>
                <a:gd name="T25" fmla="*/ 2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8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2697" name="Freeform 384"/>
            <p:cNvSpPr>
              <a:spLocks/>
            </p:cNvSpPr>
            <p:nvPr/>
          </p:nvSpPr>
          <p:spPr bwMode="auto">
            <a:xfrm>
              <a:off x="4799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36 h 373"/>
                <a:gd name="T4" fmla="*/ 0 w 29"/>
                <a:gd name="T5" fmla="*/ 39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2698" name="Freeform 386"/>
            <p:cNvSpPr>
              <a:spLocks/>
            </p:cNvSpPr>
            <p:nvPr/>
          </p:nvSpPr>
          <p:spPr bwMode="auto">
            <a:xfrm>
              <a:off x="4903" y="3139"/>
              <a:ext cx="9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38 h 372"/>
                <a:gd name="T4" fmla="*/ 0 w 29"/>
                <a:gd name="T5" fmla="*/ 4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2699" name="Freeform 387"/>
            <p:cNvSpPr>
              <a:spLocks/>
            </p:cNvSpPr>
            <p:nvPr/>
          </p:nvSpPr>
          <p:spPr bwMode="auto">
            <a:xfrm>
              <a:off x="4799" y="3139"/>
              <a:ext cx="72" cy="324"/>
            </a:xfrm>
            <a:custGeom>
              <a:avLst/>
              <a:gdLst>
                <a:gd name="T0" fmla="*/ 0 w 215"/>
                <a:gd name="T1" fmla="*/ 24 h 372"/>
                <a:gd name="T2" fmla="*/ 0 w 215"/>
                <a:gd name="T3" fmla="*/ 24 h 372"/>
                <a:gd name="T4" fmla="*/ 0 w 215"/>
                <a:gd name="T5" fmla="*/ 38 h 372"/>
                <a:gd name="T6" fmla="*/ 0 w 215"/>
                <a:gd name="T7" fmla="*/ 38 h 372"/>
                <a:gd name="T8" fmla="*/ 0 w 215"/>
                <a:gd name="T9" fmla="*/ 41 h 372"/>
                <a:gd name="T10" fmla="*/ 0 w 215"/>
                <a:gd name="T11" fmla="*/ 41 h 372"/>
                <a:gd name="T12" fmla="*/ 0 w 215"/>
                <a:gd name="T13" fmla="*/ 0 h 372"/>
                <a:gd name="T14" fmla="*/ 0 w 215"/>
                <a:gd name="T15" fmla="*/ 0 h 372"/>
                <a:gd name="T16" fmla="*/ 0 w 215"/>
                <a:gd name="T17" fmla="*/ 3 h 372"/>
                <a:gd name="T18" fmla="*/ 0 w 215"/>
                <a:gd name="T19" fmla="*/ 3 h 372"/>
                <a:gd name="T20" fmla="*/ 0 w 215"/>
                <a:gd name="T21" fmla="*/ 18 h 372"/>
                <a:gd name="T22" fmla="*/ 0 w 215"/>
                <a:gd name="T23" fmla="*/ 18 h 372"/>
                <a:gd name="T24" fmla="*/ 0 w 215"/>
                <a:gd name="T25" fmla="*/ 24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2"/>
                <a:gd name="T41" fmla="*/ 215 w 215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2">
                  <a:moveTo>
                    <a:pt x="28" y="217"/>
                  </a:moveTo>
                  <a:lnTo>
                    <a:pt x="186" y="217"/>
                  </a:lnTo>
                  <a:lnTo>
                    <a:pt x="186" y="343"/>
                  </a:lnTo>
                  <a:lnTo>
                    <a:pt x="29" y="343"/>
                  </a:lnTo>
                  <a:lnTo>
                    <a:pt x="0" y="372"/>
                  </a:lnTo>
                  <a:lnTo>
                    <a:pt x="215" y="372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7"/>
                  </a:lnTo>
                  <a:lnTo>
                    <a:pt x="186" y="27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2700" name="Freeform 388"/>
            <p:cNvSpPr>
              <a:spLocks/>
            </p:cNvSpPr>
            <p:nvPr/>
          </p:nvSpPr>
          <p:spPr bwMode="auto">
            <a:xfrm>
              <a:off x="4799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38 h 372"/>
                <a:gd name="T4" fmla="*/ 0 w 29"/>
                <a:gd name="T5" fmla="*/ 4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2701" name="Rectangle 389"/>
            <p:cNvSpPr>
              <a:spLocks noChangeArrowheads="1"/>
            </p:cNvSpPr>
            <p:nvPr/>
          </p:nvSpPr>
          <p:spPr bwMode="auto">
            <a:xfrm>
              <a:off x="5114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702" name="Rectangle 390"/>
            <p:cNvSpPr>
              <a:spLocks noChangeArrowheads="1"/>
            </p:cNvSpPr>
            <p:nvPr/>
          </p:nvSpPr>
          <p:spPr bwMode="auto">
            <a:xfrm>
              <a:off x="5218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703" name="Rectangle 391"/>
            <p:cNvSpPr>
              <a:spLocks noChangeArrowheads="1"/>
            </p:cNvSpPr>
            <p:nvPr/>
          </p:nvSpPr>
          <p:spPr bwMode="auto">
            <a:xfrm>
              <a:off x="5324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704" name="Rectangle 392"/>
            <p:cNvSpPr>
              <a:spLocks noChangeArrowheads="1"/>
            </p:cNvSpPr>
            <p:nvPr/>
          </p:nvSpPr>
          <p:spPr bwMode="auto">
            <a:xfrm>
              <a:off x="5008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705" name="Rectangle 393"/>
            <p:cNvSpPr>
              <a:spLocks noChangeArrowheads="1"/>
            </p:cNvSpPr>
            <p:nvPr/>
          </p:nvSpPr>
          <p:spPr bwMode="auto">
            <a:xfrm>
              <a:off x="4903" y="2898"/>
              <a:ext cx="71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706" name="Rectangle 394"/>
            <p:cNvSpPr>
              <a:spLocks noChangeArrowheads="1"/>
            </p:cNvSpPr>
            <p:nvPr/>
          </p:nvSpPr>
          <p:spPr bwMode="auto">
            <a:xfrm>
              <a:off x="4799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2707" name="Freeform 395"/>
            <p:cNvSpPr>
              <a:spLocks/>
            </p:cNvSpPr>
            <p:nvPr/>
          </p:nvSpPr>
          <p:spPr bwMode="auto">
            <a:xfrm>
              <a:off x="4986" y="2736"/>
              <a:ext cx="12" cy="37"/>
            </a:xfrm>
            <a:custGeom>
              <a:avLst/>
              <a:gdLst>
                <a:gd name="T0" fmla="*/ 0 w 37"/>
                <a:gd name="T1" fmla="*/ 22 h 38"/>
                <a:gd name="T2" fmla="*/ 0 w 37"/>
                <a:gd name="T3" fmla="*/ 20 h 38"/>
                <a:gd name="T4" fmla="*/ 0 w 37"/>
                <a:gd name="T5" fmla="*/ 19 h 38"/>
                <a:gd name="T6" fmla="*/ 0 w 37"/>
                <a:gd name="T7" fmla="*/ 19 h 38"/>
                <a:gd name="T8" fmla="*/ 0 w 37"/>
                <a:gd name="T9" fmla="*/ 19 h 38"/>
                <a:gd name="T10" fmla="*/ 0 w 37"/>
                <a:gd name="T11" fmla="*/ 12 h 38"/>
                <a:gd name="T12" fmla="*/ 0 w 37"/>
                <a:gd name="T13" fmla="*/ 5 h 38"/>
                <a:gd name="T14" fmla="*/ 0 w 37"/>
                <a:gd name="T15" fmla="*/ 1 h 38"/>
                <a:gd name="T16" fmla="*/ 0 w 37"/>
                <a:gd name="T17" fmla="*/ 0 h 38"/>
                <a:gd name="T18" fmla="*/ 0 w 37"/>
                <a:gd name="T19" fmla="*/ 1 h 38"/>
                <a:gd name="T20" fmla="*/ 0 w 37"/>
                <a:gd name="T21" fmla="*/ 5 h 38"/>
                <a:gd name="T22" fmla="*/ 0 w 37"/>
                <a:gd name="T23" fmla="*/ 12 h 38"/>
                <a:gd name="T24" fmla="*/ 0 w 37"/>
                <a:gd name="T25" fmla="*/ 19 h 38"/>
                <a:gd name="T26" fmla="*/ 0 w 37"/>
                <a:gd name="T27" fmla="*/ 19 h 38"/>
                <a:gd name="T28" fmla="*/ 0 w 37"/>
                <a:gd name="T29" fmla="*/ 19 h 38"/>
                <a:gd name="T30" fmla="*/ 0 w 37"/>
                <a:gd name="T31" fmla="*/ 20 h 38"/>
                <a:gd name="T32" fmla="*/ 0 w 37"/>
                <a:gd name="T33" fmla="*/ 22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38"/>
                <a:gd name="T53" fmla="*/ 37 w 37"/>
                <a:gd name="T54" fmla="*/ 38 h 3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38">
                  <a:moveTo>
                    <a:pt x="19" y="38"/>
                  </a:moveTo>
                  <a:lnTo>
                    <a:pt x="26" y="36"/>
                  </a:lnTo>
                  <a:lnTo>
                    <a:pt x="32" y="32"/>
                  </a:lnTo>
                  <a:lnTo>
                    <a:pt x="36" y="25"/>
                  </a:lnTo>
                  <a:lnTo>
                    <a:pt x="37" y="19"/>
                  </a:lnTo>
                  <a:lnTo>
                    <a:pt x="36" y="12"/>
                  </a:lnTo>
                  <a:lnTo>
                    <a:pt x="32" y="5"/>
                  </a:lnTo>
                  <a:lnTo>
                    <a:pt x="26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2" y="12"/>
                  </a:lnTo>
                  <a:lnTo>
                    <a:pt x="0" y="19"/>
                  </a:lnTo>
                  <a:lnTo>
                    <a:pt x="2" y="25"/>
                  </a:lnTo>
                  <a:lnTo>
                    <a:pt x="6" y="32"/>
                  </a:lnTo>
                  <a:lnTo>
                    <a:pt x="12" y="36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</p:grpSp>
      <p:grpSp>
        <p:nvGrpSpPr>
          <p:cNvPr id="12321" name="Группа 119"/>
          <p:cNvGrpSpPr>
            <a:grpSpLocks/>
          </p:cNvGrpSpPr>
          <p:nvPr/>
        </p:nvGrpSpPr>
        <p:grpSpPr bwMode="auto">
          <a:xfrm>
            <a:off x="3431930" y="2658529"/>
            <a:ext cx="176213" cy="141684"/>
            <a:chOff x="214313" y="8958263"/>
            <a:chExt cx="642937" cy="500062"/>
          </a:xfrm>
        </p:grpSpPr>
        <p:sp>
          <p:nvSpPr>
            <p:cNvPr id="12464" name="Прямоугольник 15"/>
            <p:cNvSpPr>
              <a:spLocks noChangeArrowheads="1"/>
            </p:cNvSpPr>
            <p:nvPr/>
          </p:nvSpPr>
          <p:spPr bwMode="auto">
            <a:xfrm>
              <a:off x="214313" y="9172575"/>
              <a:ext cx="642937" cy="285750"/>
            </a:xfrm>
            <a:prstGeom prst="rect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defTabSz="127635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12763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12763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12763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12763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27635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27635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27635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27635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465" name="Равнобедренный треугольник 16"/>
            <p:cNvSpPr>
              <a:spLocks noChangeArrowheads="1"/>
            </p:cNvSpPr>
            <p:nvPr/>
          </p:nvSpPr>
          <p:spPr bwMode="auto">
            <a:xfrm>
              <a:off x="214313" y="8958263"/>
              <a:ext cx="642937" cy="214312"/>
            </a:xfrm>
            <a:prstGeom prst="triangle">
              <a:avLst>
                <a:gd name="adj" fmla="val 50000"/>
              </a:avLst>
            </a:prstGeom>
            <a:noFill/>
            <a:ln w="1905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defTabSz="127635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12763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12763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12763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12763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27635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27635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27635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27635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2466" name="Группа 21"/>
            <p:cNvGrpSpPr>
              <a:grpSpLocks/>
            </p:cNvGrpSpPr>
            <p:nvPr/>
          </p:nvGrpSpPr>
          <p:grpSpPr bwMode="auto">
            <a:xfrm>
              <a:off x="463631" y="9009063"/>
              <a:ext cx="142876" cy="142875"/>
              <a:chOff x="11544336" y="8944798"/>
              <a:chExt cx="142876" cy="142876"/>
            </a:xfrm>
          </p:grpSpPr>
          <p:cxnSp>
            <p:nvCxnSpPr>
              <p:cNvPr id="12467" name="Прямая соединительная линия 18"/>
              <p:cNvCxnSpPr>
                <a:cxnSpLocks noChangeShapeType="1"/>
              </p:cNvCxnSpPr>
              <p:nvPr/>
            </p:nvCxnSpPr>
            <p:spPr bwMode="auto">
              <a:xfrm rot="5400000">
                <a:off x="11544336" y="9015442"/>
                <a:ext cx="142876" cy="1588"/>
              </a:xfrm>
              <a:prstGeom prst="line">
                <a:avLst/>
              </a:prstGeom>
              <a:noFill/>
              <a:ln w="1905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468" name="Прямая соединительная линия 20"/>
              <p:cNvCxnSpPr>
                <a:cxnSpLocks noChangeShapeType="1"/>
              </p:cNvCxnSpPr>
              <p:nvPr/>
            </p:nvCxnSpPr>
            <p:spPr bwMode="auto">
              <a:xfrm>
                <a:off x="11544336" y="9015442"/>
                <a:ext cx="142876" cy="1588"/>
              </a:xfrm>
              <a:prstGeom prst="line">
                <a:avLst/>
              </a:prstGeom>
              <a:noFill/>
              <a:ln w="1905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grpSp>
        <p:nvGrpSpPr>
          <p:cNvPr id="12322" name="Группа 119"/>
          <p:cNvGrpSpPr>
            <a:grpSpLocks/>
          </p:cNvGrpSpPr>
          <p:nvPr/>
        </p:nvGrpSpPr>
        <p:grpSpPr bwMode="auto">
          <a:xfrm>
            <a:off x="4717598" y="3289843"/>
            <a:ext cx="177404" cy="141685"/>
            <a:chOff x="214313" y="8958263"/>
            <a:chExt cx="642937" cy="500062"/>
          </a:xfrm>
        </p:grpSpPr>
        <p:sp>
          <p:nvSpPr>
            <p:cNvPr id="12459" name="Прямоугольник 15"/>
            <p:cNvSpPr>
              <a:spLocks noChangeArrowheads="1"/>
            </p:cNvSpPr>
            <p:nvPr/>
          </p:nvSpPr>
          <p:spPr bwMode="auto">
            <a:xfrm>
              <a:off x="214313" y="9172575"/>
              <a:ext cx="642937" cy="285750"/>
            </a:xfrm>
            <a:prstGeom prst="rect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defTabSz="127635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12763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12763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12763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12763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27635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27635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27635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27635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460" name="Равнобедренный треугольник 16"/>
            <p:cNvSpPr>
              <a:spLocks noChangeArrowheads="1"/>
            </p:cNvSpPr>
            <p:nvPr/>
          </p:nvSpPr>
          <p:spPr bwMode="auto">
            <a:xfrm>
              <a:off x="214313" y="8958263"/>
              <a:ext cx="642937" cy="214312"/>
            </a:xfrm>
            <a:prstGeom prst="triangle">
              <a:avLst>
                <a:gd name="adj" fmla="val 50000"/>
              </a:avLst>
            </a:prstGeom>
            <a:noFill/>
            <a:ln w="1905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defTabSz="127635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12763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12763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12763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12763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27635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27635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27635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27635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2461" name="Группа 21"/>
            <p:cNvGrpSpPr>
              <a:grpSpLocks/>
            </p:cNvGrpSpPr>
            <p:nvPr/>
          </p:nvGrpSpPr>
          <p:grpSpPr bwMode="auto">
            <a:xfrm>
              <a:off x="463631" y="9009063"/>
              <a:ext cx="142876" cy="142875"/>
              <a:chOff x="11544336" y="8944798"/>
              <a:chExt cx="142876" cy="142876"/>
            </a:xfrm>
          </p:grpSpPr>
          <p:cxnSp>
            <p:nvCxnSpPr>
              <p:cNvPr id="12462" name="Прямая соединительная линия 18"/>
              <p:cNvCxnSpPr>
                <a:cxnSpLocks noChangeShapeType="1"/>
              </p:cNvCxnSpPr>
              <p:nvPr/>
            </p:nvCxnSpPr>
            <p:spPr bwMode="auto">
              <a:xfrm rot="5400000">
                <a:off x="11544336" y="9015442"/>
                <a:ext cx="142876" cy="1588"/>
              </a:xfrm>
              <a:prstGeom prst="line">
                <a:avLst/>
              </a:prstGeom>
              <a:noFill/>
              <a:ln w="1905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463" name="Прямая соединительная линия 20"/>
              <p:cNvCxnSpPr>
                <a:cxnSpLocks noChangeShapeType="1"/>
              </p:cNvCxnSpPr>
              <p:nvPr/>
            </p:nvCxnSpPr>
            <p:spPr bwMode="auto">
              <a:xfrm>
                <a:off x="11544336" y="9015442"/>
                <a:ext cx="142876" cy="1588"/>
              </a:xfrm>
              <a:prstGeom prst="line">
                <a:avLst/>
              </a:prstGeom>
              <a:noFill/>
              <a:ln w="1905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grpSp>
        <p:nvGrpSpPr>
          <p:cNvPr id="12323" name="Группа 629"/>
          <p:cNvGrpSpPr>
            <a:grpSpLocks/>
          </p:cNvGrpSpPr>
          <p:nvPr/>
        </p:nvGrpSpPr>
        <p:grpSpPr bwMode="auto">
          <a:xfrm>
            <a:off x="4092094" y="3185353"/>
            <a:ext cx="248841" cy="202406"/>
            <a:chOff x="142483" y="3760971"/>
            <a:chExt cx="346075" cy="386605"/>
          </a:xfrm>
        </p:grpSpPr>
        <p:sp>
          <p:nvSpPr>
            <p:cNvPr id="2318" name="Line 281"/>
            <p:cNvSpPr>
              <a:spLocks noChangeShapeType="1"/>
            </p:cNvSpPr>
            <p:nvPr/>
          </p:nvSpPr>
          <p:spPr bwMode="auto">
            <a:xfrm>
              <a:off x="203750" y="3847389"/>
              <a:ext cx="0" cy="3001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58614">
                <a:buClr>
                  <a:srgbClr val="000000"/>
                </a:buClr>
                <a:buSzPct val="100000"/>
                <a:defRPr/>
              </a:pPr>
              <a:endParaRPr lang="ru-RU" sz="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endParaRPr>
            </a:p>
          </p:txBody>
        </p:sp>
        <p:sp>
          <p:nvSpPr>
            <p:cNvPr id="2319" name="Freeform 285"/>
            <p:cNvSpPr>
              <a:spLocks/>
            </p:cNvSpPr>
            <p:nvPr/>
          </p:nvSpPr>
          <p:spPr bwMode="auto">
            <a:xfrm>
              <a:off x="198782" y="3795082"/>
              <a:ext cx="269905" cy="227415"/>
            </a:xfrm>
            <a:custGeom>
              <a:avLst/>
              <a:gdLst>
                <a:gd name="T0" fmla="*/ 0 w 291"/>
                <a:gd name="T1" fmla="*/ 0 h 159"/>
                <a:gd name="T2" fmla="*/ 0 w 291"/>
                <a:gd name="T3" fmla="*/ 2147483647 h 159"/>
                <a:gd name="T4" fmla="*/ 2147483647 w 291"/>
                <a:gd name="T5" fmla="*/ 2147483647 h 159"/>
                <a:gd name="T6" fmla="*/ 2147483647 w 291"/>
                <a:gd name="T7" fmla="*/ 2147483647 h 159"/>
                <a:gd name="T8" fmla="*/ 0 w 291"/>
                <a:gd name="T9" fmla="*/ 0 h 1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1"/>
                <a:gd name="T16" fmla="*/ 0 h 159"/>
                <a:gd name="T17" fmla="*/ 291 w 291"/>
                <a:gd name="T18" fmla="*/ 159 h 1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1" h="159">
                  <a:moveTo>
                    <a:pt x="0" y="0"/>
                  </a:moveTo>
                  <a:lnTo>
                    <a:pt x="0" y="159"/>
                  </a:lnTo>
                  <a:lnTo>
                    <a:pt x="291" y="114"/>
                  </a:lnTo>
                  <a:lnTo>
                    <a:pt x="291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defTabSz="958614">
                <a:defRPr/>
              </a:pPr>
              <a:endParaRPr lang="ru-RU" sz="600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cs typeface="Arial" charset="0"/>
              </a:endParaRPr>
            </a:p>
          </p:txBody>
        </p:sp>
        <p:sp>
          <p:nvSpPr>
            <p:cNvPr id="2320" name="Text Box 286"/>
            <p:cNvSpPr txBox="1">
              <a:spLocks noChangeArrowheads="1"/>
            </p:cNvSpPr>
            <p:nvPr/>
          </p:nvSpPr>
          <p:spPr bwMode="auto">
            <a:xfrm>
              <a:off x="142483" y="3760971"/>
              <a:ext cx="346075" cy="252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5450" tIns="42725" rIns="85450" bIns="42725">
              <a:spAutoFit/>
            </a:bodyPr>
            <a:lstStyle/>
            <a:p>
              <a:pPr algn="ctr" defTabSz="770560">
                <a:defRPr/>
              </a:pPr>
              <a:endParaRPr lang="ru-RU" sz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Arial" charset="0"/>
              </a:endParaRPr>
            </a:p>
          </p:txBody>
        </p:sp>
      </p:grpSp>
      <p:sp>
        <p:nvSpPr>
          <p:cNvPr id="2442" name="Прямоугольник 2441"/>
          <p:cNvSpPr/>
          <p:nvPr/>
        </p:nvSpPr>
        <p:spPr>
          <a:xfrm>
            <a:off x="7244576" y="715120"/>
            <a:ext cx="1835655" cy="14956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Трехмерная модель участка</a:t>
            </a:r>
          </a:p>
        </p:txBody>
      </p:sp>
      <p:sp>
        <p:nvSpPr>
          <p:cNvPr id="1949" name="Text Box 2"/>
          <p:cNvSpPr txBox="1">
            <a:spLocks noChangeArrowheads="1"/>
          </p:cNvSpPr>
          <p:nvPr/>
        </p:nvSpPr>
        <p:spPr bwMode="auto">
          <a:xfrm>
            <a:off x="1" y="-16009"/>
            <a:ext cx="9143999" cy="55470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lIns="34952" tIns="17477" rIns="34952" bIns="17477" anchor="ctr"/>
          <a:lstStyle>
            <a:defPPr>
              <a:defRPr lang="ru-RU"/>
            </a:defPPr>
            <a:lvl1pPr algn="ctr">
              <a:defRPr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sz="1200" dirty="0" smtClean="0"/>
              <a:t>ИНФОРМАЦИОННЫЕ МАТЕРИАЛЫ ПО РИСКУ НАРУШЕНИЯ ЭЛЕКТРОСНАБЖЕНИЯ, СВЯЗАННОМУ С</a:t>
            </a:r>
          </a:p>
          <a:p>
            <a:r>
              <a:rPr lang="ru-RU" sz="1200" dirty="0" smtClean="0"/>
              <a:t>НЕБЛАГОПРИЯТНЫМИ МЕТЕОЯВЛЕНИЯМИ НА ТЕРРИТОРИИ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dirty="0" smtClean="0"/>
              <a:t>ЛЕНИНГРАДСКОЙ ОБЛАСТИ, МО «ВЫБОРГСКИЙ РАЙОН» (НА 07.11.2020)</a:t>
            </a:r>
            <a:endParaRPr lang="ru-RU" sz="1200" dirty="0"/>
          </a:p>
        </p:txBody>
      </p:sp>
      <p:pic>
        <p:nvPicPr>
          <p:cNvPr id="1952" name="Рисунок 195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23" y="120428"/>
            <a:ext cx="512404" cy="307384"/>
          </a:xfrm>
          <a:prstGeom prst="rect">
            <a:avLst/>
          </a:prstGeom>
        </p:spPr>
      </p:pic>
      <p:pic>
        <p:nvPicPr>
          <p:cNvPr id="1954" name="Рисунок 195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5352" y="97947"/>
            <a:ext cx="884485" cy="335660"/>
          </a:xfrm>
          <a:prstGeom prst="rect">
            <a:avLst/>
          </a:prstGeom>
        </p:spPr>
      </p:pic>
      <p:sp>
        <p:nvSpPr>
          <p:cNvPr id="1956" name="TextBox 1955"/>
          <p:cNvSpPr txBox="1"/>
          <p:nvPr/>
        </p:nvSpPr>
        <p:spPr>
          <a:xfrm>
            <a:off x="0" y="4487129"/>
            <a:ext cx="1571625" cy="62324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tx1"/>
            </a:solidFill>
          </a:ln>
        </p:spPr>
        <p:txBody>
          <a:bodyPr wrap="square" lIns="68580" tIns="34290" rIns="68580" bIns="34290" rtlCol="0">
            <a:spAutoFit/>
          </a:bodyPr>
          <a:lstStyle/>
          <a:p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14:00 06.11.2020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исп. ЦУКС ГУ МЧС по </a:t>
            </a:r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Ленинградской области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АРМ № </a:t>
            </a:r>
            <a:r>
              <a:rPr lang="ru-RU" alt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Михеева Н.А.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тел. </a:t>
            </a:r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3930-1251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использовались: АИУС РСЧС</a:t>
            </a:r>
          </a:p>
        </p:txBody>
      </p:sp>
      <p:grpSp>
        <p:nvGrpSpPr>
          <p:cNvPr id="1974" name="Группа 1973"/>
          <p:cNvGrpSpPr/>
          <p:nvPr/>
        </p:nvGrpSpPr>
        <p:grpSpPr>
          <a:xfrm>
            <a:off x="6114254" y="2800213"/>
            <a:ext cx="3469470" cy="2304020"/>
            <a:chOff x="9184073" y="4542622"/>
            <a:chExt cx="3469470" cy="2304020"/>
          </a:xfrm>
        </p:grpSpPr>
        <p:sp>
          <p:nvSpPr>
            <p:cNvPr id="1975" name="Text Box 97"/>
            <p:cNvSpPr txBox="1">
              <a:spLocks noChangeArrowheads="1"/>
            </p:cNvSpPr>
            <p:nvPr/>
          </p:nvSpPr>
          <p:spPr bwMode="auto">
            <a:xfrm>
              <a:off x="9409856" y="5997361"/>
              <a:ext cx="1947919" cy="264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70643" tIns="85323" rIns="170643" bIns="85323">
              <a:spAutoFit/>
            </a:bodyPr>
            <a:lstStyle>
              <a:lvl1pPr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endParaRPr lang="ru-RU" altLang="ru-RU" sz="600" b="0" dirty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1976" name="Группа 1975"/>
            <p:cNvGrpSpPr/>
            <p:nvPr/>
          </p:nvGrpSpPr>
          <p:grpSpPr>
            <a:xfrm>
              <a:off x="9184073" y="4542622"/>
              <a:ext cx="3469470" cy="2304020"/>
              <a:chOff x="9401428" y="3528485"/>
              <a:chExt cx="2977611" cy="3284481"/>
            </a:xfrm>
          </p:grpSpPr>
          <p:grpSp>
            <p:nvGrpSpPr>
              <p:cNvPr id="2073" name="Группа 1145"/>
              <p:cNvGrpSpPr/>
              <p:nvPr/>
            </p:nvGrpSpPr>
            <p:grpSpPr>
              <a:xfrm>
                <a:off x="9401428" y="3528485"/>
                <a:ext cx="2977611" cy="3284481"/>
                <a:chOff x="6759625" y="4893993"/>
                <a:chExt cx="2425033" cy="1946187"/>
              </a:xfrm>
            </p:grpSpPr>
            <p:sp>
              <p:nvSpPr>
                <p:cNvPr id="2078" name="Rectangle 93"/>
                <p:cNvSpPr>
                  <a:spLocks noChangeArrowheads="1"/>
                </p:cNvSpPr>
                <p:nvPr/>
              </p:nvSpPr>
              <p:spPr bwMode="auto">
                <a:xfrm>
                  <a:off x="6759625" y="4918615"/>
                  <a:ext cx="2096871" cy="1921565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defRPr/>
                  </a:pPr>
                  <a:endParaRPr lang="ru-RU" altLang="ru-RU" sz="900" dirty="0">
                    <a:solidFill>
                      <a:srgbClr val="000000"/>
                    </a:solidFill>
                    <a:latin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079" name="Text Box 97"/>
                <p:cNvSpPr txBox="1">
                  <a:spLocks noChangeArrowheads="1"/>
                </p:cNvSpPr>
                <p:nvPr/>
              </p:nvSpPr>
              <p:spPr bwMode="auto">
                <a:xfrm>
                  <a:off x="7197788" y="4893993"/>
                  <a:ext cx="1606383" cy="2351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 lIns="170647" tIns="85325" rIns="170647" bIns="85325">
                  <a:spAutoFit/>
                </a:bodyPr>
                <a:lstStyle>
                  <a:lvl1pPr defTabSz="1279525"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defTabSz="1279525"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defTabSz="1279525"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defTabSz="1279525"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defTabSz="1279525"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defRPr/>
                  </a:pPr>
                  <a:r>
                    <a:rPr lang="ru-RU" altLang="ru-RU" sz="900" i="1" dirty="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Условные обозначения</a:t>
                  </a:r>
                </a:p>
              </p:txBody>
            </p:sp>
            <p:sp>
              <p:nvSpPr>
                <p:cNvPr id="2080" name="Text Box 97"/>
                <p:cNvSpPr txBox="1">
                  <a:spLocks noChangeArrowheads="1"/>
                </p:cNvSpPr>
                <p:nvPr/>
              </p:nvSpPr>
              <p:spPr bwMode="auto">
                <a:xfrm>
                  <a:off x="7187581" y="6232909"/>
                  <a:ext cx="1609849" cy="2351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 lIns="170647" tIns="85325" rIns="170647" bIns="85325">
                  <a:spAutoFit/>
                </a:bodyPr>
                <a:lstStyle>
                  <a:lvl1pPr defTabSz="1279525"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defTabSz="1279525"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defTabSz="1279525"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defTabSz="1279525"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defTabSz="1279525"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defRPr/>
                  </a:pPr>
                  <a:endParaRPr lang="ru-RU" altLang="ru-RU" sz="900" b="0" dirty="0">
                    <a:solidFill>
                      <a:srgbClr val="000000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081" name="TextBox 10"/>
                <p:cNvSpPr txBox="1"/>
                <p:nvPr/>
              </p:nvSpPr>
              <p:spPr>
                <a:xfrm>
                  <a:off x="6814224" y="6637475"/>
                  <a:ext cx="919351" cy="194982"/>
                </a:xfrm>
                <a:prstGeom prst="rect">
                  <a:avLst/>
                </a:prstGeom>
                <a:solidFill>
                  <a:schemeClr val="bg1"/>
                </a:solidFill>
                <a:effectLst>
                  <a:softEdge rad="63500"/>
                </a:effectLst>
              </p:spPr>
              <p:txBody>
                <a:bodyPr wrap="square" rtlCol="0">
                  <a:spAutoFit/>
                </a:bodyPr>
                <a:lstStyle>
                  <a:defPPr>
                    <a:defRPr lang="ru-RU"/>
                  </a:defPPr>
                  <a:lvl1pPr algn="ctr">
                    <a:defRPr sz="7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</a:lstStyle>
                <a:p>
                  <a:pPr algn="l">
                    <a:defRPr/>
                  </a:pPr>
                  <a:r>
                    <a:rPr lang="ru-RU" sz="900" dirty="0" smtClean="0">
                      <a:solidFill>
                        <a:prstClr val="black"/>
                      </a:solidFill>
                    </a:rPr>
                    <a:t>Выборг</a:t>
                  </a:r>
                  <a:endParaRPr lang="ru-RU" sz="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082" name="Прямоугольник 2081"/>
                <p:cNvSpPr/>
                <p:nvPr/>
              </p:nvSpPr>
              <p:spPr>
                <a:xfrm>
                  <a:off x="6821544" y="6110531"/>
                  <a:ext cx="527227" cy="138165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r>
                    <a:rPr lang="ru-RU" sz="900" dirty="0">
                      <a:solidFill>
                        <a:prstClr val="black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321/20</a:t>
                  </a:r>
                </a:p>
              </p:txBody>
            </p:sp>
            <p:sp>
              <p:nvSpPr>
                <p:cNvPr id="2083" name="Text Box 97"/>
                <p:cNvSpPr txBox="1">
                  <a:spLocks noChangeArrowheads="1"/>
                </p:cNvSpPr>
                <p:nvPr/>
              </p:nvSpPr>
              <p:spPr bwMode="auto">
                <a:xfrm>
                  <a:off x="7308981" y="6603121"/>
                  <a:ext cx="1831079" cy="2351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 lIns="170647" tIns="85325" rIns="170647" bIns="85325">
                  <a:spAutoFit/>
                </a:bodyPr>
                <a:lstStyle>
                  <a:lvl1pPr defTabSz="1279525"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defTabSz="1279525"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defTabSz="1279525"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defTabSz="1279525"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defTabSz="1279525"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defRPr/>
                  </a:pPr>
                  <a:r>
                    <a:rPr lang="ru-RU" altLang="ru-RU" sz="900" b="0" dirty="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- муниципальное образование</a:t>
                  </a:r>
                </a:p>
              </p:txBody>
            </p:sp>
            <p:sp>
              <p:nvSpPr>
                <p:cNvPr id="2084" name="Text Box 97"/>
                <p:cNvSpPr txBox="1">
                  <a:spLocks noChangeArrowheads="1"/>
                </p:cNvSpPr>
                <p:nvPr/>
              </p:nvSpPr>
              <p:spPr bwMode="auto">
                <a:xfrm>
                  <a:off x="7254310" y="5904606"/>
                  <a:ext cx="1896493" cy="2351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 lIns="170647" tIns="85325" rIns="170647" bIns="85325">
                  <a:spAutoFit/>
                </a:bodyPr>
                <a:lstStyle>
                  <a:lvl1pPr defTabSz="1279525"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defTabSz="1279525"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defTabSz="1279525"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defTabSz="1279525"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defTabSz="1279525"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defRPr/>
                  </a:pPr>
                  <a:r>
                    <a:rPr lang="ru-RU" altLang="ru-RU" sz="900" b="0" dirty="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 - линии электропередач 110 кВт</a:t>
                  </a:r>
                </a:p>
              </p:txBody>
            </p:sp>
            <p:cxnSp>
              <p:nvCxnSpPr>
                <p:cNvPr id="2085" name="Прямая соединительная линия 2084"/>
                <p:cNvCxnSpPr/>
                <p:nvPr/>
              </p:nvCxnSpPr>
              <p:spPr>
                <a:xfrm>
                  <a:off x="6955007" y="5999758"/>
                  <a:ext cx="275997" cy="0"/>
                </a:xfrm>
                <a:prstGeom prst="line">
                  <a:avLst/>
                </a:prstGeom>
                <a:ln w="38100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76" name="Text Box 97"/>
                <p:cNvSpPr txBox="1">
                  <a:spLocks noChangeArrowheads="1"/>
                </p:cNvSpPr>
                <p:nvPr/>
              </p:nvSpPr>
              <p:spPr bwMode="auto">
                <a:xfrm>
                  <a:off x="7286006" y="6092783"/>
                  <a:ext cx="1898652" cy="2351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70647" tIns="85325" rIns="170647" bIns="85325">
                  <a:spAutoFit/>
                </a:bodyPr>
                <a:lstStyle>
                  <a:lvl1pPr defTabSz="1279525">
                    <a:defRPr sz="21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defTabSz="1279525">
                    <a:defRPr sz="21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defTabSz="1279525">
                    <a:defRPr sz="21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defTabSz="1279525">
                    <a:defRPr sz="21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defTabSz="1279525">
                    <a:defRPr sz="21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1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1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1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defTabSz="12795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1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defRPr/>
                  </a:pPr>
                  <a:r>
                    <a:rPr lang="ru-RU" altLang="ru-RU" sz="900" kern="0" dirty="0">
                      <a:solidFill>
                        <a:srgbClr val="000000"/>
                      </a:solidFill>
                      <a:latin typeface="Times New Roman" pitchFamily="18" charset="0"/>
                    </a:rPr>
                    <a:t>- </a:t>
                  </a:r>
                  <a:r>
                    <a:rPr lang="ru-RU" altLang="ru-RU" sz="9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rPr>
                    <a:t>протяженность ЛЭП/ТП (шт.)</a:t>
                  </a:r>
                </a:p>
              </p:txBody>
            </p:sp>
          </p:grpSp>
          <p:sp>
            <p:nvSpPr>
              <p:cNvPr id="2074" name="Скругленный прямоугольник 2073"/>
              <p:cNvSpPr/>
              <p:nvPr/>
            </p:nvSpPr>
            <p:spPr>
              <a:xfrm>
                <a:off x="9661923" y="6214698"/>
                <a:ext cx="282820" cy="225201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ru-RU" sz="9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60%</a:t>
                </a:r>
              </a:p>
            </p:txBody>
          </p:sp>
          <p:sp>
            <p:nvSpPr>
              <p:cNvPr id="2075" name="Text Box 97"/>
              <p:cNvSpPr txBox="1">
                <a:spLocks noChangeArrowheads="1"/>
              </p:cNvSpPr>
              <p:nvPr/>
            </p:nvSpPr>
            <p:spPr bwMode="auto">
              <a:xfrm>
                <a:off x="10113052" y="6153648"/>
                <a:ext cx="2046139" cy="4915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06933" tIns="53468" rIns="106933" bIns="53468">
                <a:spAutoFit/>
              </a:bodyPr>
              <a:lstStyle>
                <a:lvl1pPr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1068918">
                  <a:defRPr/>
                </a:pPr>
                <a:r>
                  <a:rPr lang="ru-RU" altLang="ru-RU" sz="900" b="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 - износ электроэнергетических систем </a:t>
                </a:r>
              </a:p>
            </p:txBody>
          </p:sp>
          <p:sp>
            <p:nvSpPr>
              <p:cNvPr id="2076" name="Прямоугольник 2075"/>
              <p:cNvSpPr/>
              <p:nvPr/>
            </p:nvSpPr>
            <p:spPr>
              <a:xfrm>
                <a:off x="9477456" y="5946998"/>
                <a:ext cx="658385" cy="197832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91428" tIns="45714" rIns="91428" bIns="45714" anchor="ctr"/>
              <a:lstStyle/>
              <a:p>
                <a:pPr algn="ctr"/>
                <a:r>
                  <a:rPr lang="ru-RU" sz="900" kern="0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19/330</a:t>
                </a:r>
                <a:endParaRPr lang="ru-RU" sz="900" kern="0" dirty="0">
                  <a:solidFill>
                    <a:prstClr val="black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2077" name="Text Box 97"/>
              <p:cNvSpPr txBox="1">
                <a:spLocks noChangeArrowheads="1"/>
              </p:cNvSpPr>
              <p:nvPr/>
            </p:nvSpPr>
            <p:spPr bwMode="auto">
              <a:xfrm>
                <a:off x="10063858" y="5864761"/>
                <a:ext cx="1648082" cy="3968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70631" tIns="85317" rIns="170631" bIns="85317">
                <a:spAutoFit/>
              </a:bodyPr>
              <a:lstStyle>
                <a:lvl1pPr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ru-RU" altLang="ru-RU" sz="900" b="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- кол-во домов /населения</a:t>
                </a:r>
              </a:p>
            </p:txBody>
          </p:sp>
        </p:grpSp>
        <p:sp>
          <p:nvSpPr>
            <p:cNvPr id="1977" name="Text Box 97"/>
            <p:cNvSpPr txBox="1">
              <a:spLocks noChangeArrowheads="1"/>
            </p:cNvSpPr>
            <p:nvPr/>
          </p:nvSpPr>
          <p:spPr bwMode="auto">
            <a:xfrm>
              <a:off x="9868969" y="4725739"/>
              <a:ext cx="2008174" cy="2677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27985" tIns="63994" rIns="127985" bIns="63994">
              <a:spAutoFit/>
            </a:bodyPr>
            <a:lstStyle>
              <a:lvl1pPr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r>
                <a:rPr lang="ru-RU" altLang="ru-RU" sz="900" b="0" kern="0" dirty="0">
                  <a:solidFill>
                    <a:srgbClr val="000000"/>
                  </a:solidFill>
                  <a:cs typeface="Arial" panose="020B0604020202020204" pitchFamily="34" charset="0"/>
                </a:rPr>
                <a:t>- количество </a:t>
              </a:r>
              <a:r>
                <a:rPr lang="ru-RU" altLang="ru-RU" sz="900" b="0" kern="0" dirty="0" smtClean="0">
                  <a:solidFill>
                    <a:srgbClr val="000000"/>
                  </a:solidFill>
                  <a:cs typeface="Arial" panose="020B0604020202020204" pitchFamily="34" charset="0"/>
                </a:rPr>
                <a:t>осадков, мм</a:t>
              </a:r>
              <a:endParaRPr lang="ru-RU" altLang="ru-RU" sz="900" b="0" kern="0" dirty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978" name="TextBox 23"/>
            <p:cNvSpPr txBox="1"/>
            <p:nvPr/>
          </p:nvSpPr>
          <p:spPr>
            <a:xfrm>
              <a:off x="9360869" y="4756802"/>
              <a:ext cx="511858" cy="261610"/>
            </a:xfrm>
            <a:prstGeom prst="rect">
              <a:avLst/>
            </a:prstGeom>
            <a:solidFill>
              <a:srgbClr val="4F81BD">
                <a:lumMod val="75000"/>
              </a:srgbClr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kern="0" dirty="0">
                  <a:solidFill>
                    <a:prstClr val="black"/>
                  </a:solidFill>
                </a:rPr>
                <a:t>20</a:t>
              </a:r>
            </a:p>
          </p:txBody>
        </p:sp>
        <p:sp>
          <p:nvSpPr>
            <p:cNvPr id="1979" name="TextBox 23"/>
            <p:cNvSpPr txBox="1"/>
            <p:nvPr/>
          </p:nvSpPr>
          <p:spPr>
            <a:xfrm>
              <a:off x="9376320" y="4962885"/>
              <a:ext cx="496407" cy="261610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kern="0" dirty="0">
                  <a:solidFill>
                    <a:prstClr val="black"/>
                  </a:solidFill>
                </a:rPr>
                <a:t>3</a:t>
              </a:r>
            </a:p>
          </p:txBody>
        </p:sp>
        <p:sp>
          <p:nvSpPr>
            <p:cNvPr id="1980" name="Text Box 97"/>
            <p:cNvSpPr txBox="1">
              <a:spLocks noChangeArrowheads="1"/>
            </p:cNvSpPr>
            <p:nvPr/>
          </p:nvSpPr>
          <p:spPr bwMode="auto">
            <a:xfrm>
              <a:off x="9868969" y="4949684"/>
              <a:ext cx="1358541" cy="2677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27985" tIns="63994" rIns="127985" bIns="63994">
              <a:spAutoFit/>
            </a:bodyPr>
            <a:lstStyle>
              <a:lvl1pPr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r>
                <a:rPr lang="ru-RU" altLang="ru-RU" sz="900" b="0" kern="0" dirty="0">
                  <a:solidFill>
                    <a:srgbClr val="000000"/>
                  </a:solidFill>
                  <a:cs typeface="Arial" panose="020B0604020202020204" pitchFamily="34" charset="0"/>
                </a:rPr>
                <a:t>- порывы </a:t>
              </a:r>
              <a:r>
                <a:rPr lang="ru-RU" altLang="ru-RU" sz="900" b="0" kern="0" dirty="0" smtClean="0">
                  <a:solidFill>
                    <a:srgbClr val="000000"/>
                  </a:solidFill>
                  <a:cs typeface="Arial" panose="020B0604020202020204" pitchFamily="34" charset="0"/>
                </a:rPr>
                <a:t>ветра, м/с</a:t>
              </a:r>
              <a:endParaRPr lang="ru-RU" altLang="ru-RU" sz="900" b="0" kern="0" dirty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1981" name="Группа 629"/>
            <p:cNvGrpSpPr>
              <a:grpSpLocks/>
            </p:cNvGrpSpPr>
            <p:nvPr/>
          </p:nvGrpSpPr>
          <p:grpSpPr bwMode="auto">
            <a:xfrm>
              <a:off x="9521251" y="5237672"/>
              <a:ext cx="206798" cy="201743"/>
              <a:chOff x="142483" y="3760971"/>
              <a:chExt cx="346075" cy="386605"/>
            </a:xfrm>
          </p:grpSpPr>
          <p:sp>
            <p:nvSpPr>
              <p:cNvPr id="2070" name="Line 281"/>
              <p:cNvSpPr>
                <a:spLocks noChangeShapeType="1"/>
              </p:cNvSpPr>
              <p:nvPr/>
            </p:nvSpPr>
            <p:spPr bwMode="auto">
              <a:xfrm>
                <a:off x="203673" y="3847248"/>
                <a:ext cx="0" cy="30032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1278440">
                  <a:buClr>
                    <a:srgbClr val="000000"/>
                  </a:buClr>
                  <a:buSzPct val="100000"/>
                  <a:defRPr/>
                </a:pPr>
                <a:endParaRPr lang="ru-RU" sz="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</p:txBody>
          </p:sp>
          <p:sp>
            <p:nvSpPr>
              <p:cNvPr id="2071" name="Freeform 285"/>
              <p:cNvSpPr>
                <a:spLocks/>
              </p:cNvSpPr>
              <p:nvPr/>
            </p:nvSpPr>
            <p:spPr bwMode="auto">
              <a:xfrm>
                <a:off x="198223" y="3795140"/>
                <a:ext cx="270456" cy="228326"/>
              </a:xfrm>
              <a:custGeom>
                <a:avLst/>
                <a:gdLst>
                  <a:gd name="T0" fmla="*/ 0 w 291"/>
                  <a:gd name="T1" fmla="*/ 0 h 159"/>
                  <a:gd name="T2" fmla="*/ 0 w 291"/>
                  <a:gd name="T3" fmla="*/ 2147483647 h 159"/>
                  <a:gd name="T4" fmla="*/ 2147483647 w 291"/>
                  <a:gd name="T5" fmla="*/ 2147483647 h 159"/>
                  <a:gd name="T6" fmla="*/ 2147483647 w 291"/>
                  <a:gd name="T7" fmla="*/ 2147483647 h 159"/>
                  <a:gd name="T8" fmla="*/ 0 w 291"/>
                  <a:gd name="T9" fmla="*/ 0 h 1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1"/>
                  <a:gd name="T16" fmla="*/ 0 h 159"/>
                  <a:gd name="T17" fmla="*/ 291 w 291"/>
                  <a:gd name="T18" fmla="*/ 159 h 1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1" h="159">
                    <a:moveTo>
                      <a:pt x="0" y="0"/>
                    </a:moveTo>
                    <a:lnTo>
                      <a:pt x="0" y="159"/>
                    </a:lnTo>
                    <a:lnTo>
                      <a:pt x="291" y="114"/>
                    </a:lnTo>
                    <a:lnTo>
                      <a:pt x="291" y="3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defTabSz="1278440">
                  <a:defRPr/>
                </a:pPr>
                <a:endParaRPr lang="ru-RU" sz="800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endParaRPr>
              </a:p>
            </p:txBody>
          </p:sp>
          <p:sp>
            <p:nvSpPr>
              <p:cNvPr id="2072" name="Text Box 286"/>
              <p:cNvSpPr txBox="1">
                <a:spLocks noChangeArrowheads="1"/>
              </p:cNvSpPr>
              <p:nvPr/>
            </p:nvSpPr>
            <p:spPr bwMode="auto">
              <a:xfrm>
                <a:off x="142483" y="3760971"/>
                <a:ext cx="346075" cy="2529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13933" tIns="56967" rIns="113933" bIns="56967">
                <a:spAutoFit/>
              </a:bodyPr>
              <a:lstStyle/>
              <a:p>
                <a:pPr algn="ctr" defTabSz="1027644">
                  <a:defRPr/>
                </a:pPr>
                <a:endParaRPr lang="ru-RU" sz="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endParaRPr>
              </a:p>
            </p:txBody>
          </p:sp>
        </p:grpSp>
        <p:sp>
          <p:nvSpPr>
            <p:cNvPr id="1982" name="Text Box 97"/>
            <p:cNvSpPr txBox="1">
              <a:spLocks noChangeArrowheads="1"/>
            </p:cNvSpPr>
            <p:nvPr/>
          </p:nvSpPr>
          <p:spPr bwMode="auto">
            <a:xfrm>
              <a:off x="9815842" y="5173174"/>
              <a:ext cx="2288447" cy="2677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27992" tIns="63999" rIns="127992" bIns="63999">
              <a:spAutoFit/>
            </a:bodyPr>
            <a:lstStyle>
              <a:lvl1pPr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ru-RU" altLang="ru-RU" sz="900" b="0" dirty="0">
                  <a:solidFill>
                    <a:srgbClr val="000000"/>
                  </a:solidFill>
                  <a:cs typeface="Arial" panose="020B0604020202020204" pitchFamily="34" charset="0"/>
                </a:rPr>
                <a:t> - пожарно-спасательные формирования</a:t>
              </a:r>
            </a:p>
          </p:txBody>
        </p:sp>
        <p:grpSp>
          <p:nvGrpSpPr>
            <p:cNvPr id="1983" name="Group 316"/>
            <p:cNvGrpSpPr>
              <a:grpSpLocks/>
            </p:cNvGrpSpPr>
            <p:nvPr/>
          </p:nvGrpSpPr>
          <p:grpSpPr bwMode="auto">
            <a:xfrm>
              <a:off x="9506360" y="5471833"/>
              <a:ext cx="186569" cy="148489"/>
              <a:chOff x="4727" y="2506"/>
              <a:chExt cx="706" cy="1172"/>
            </a:xfrm>
          </p:grpSpPr>
          <p:sp>
            <p:nvSpPr>
              <p:cNvPr id="1992" name="Freeform 317"/>
              <p:cNvSpPr>
                <a:spLocks/>
              </p:cNvSpPr>
              <p:nvPr/>
            </p:nvSpPr>
            <p:spPr bwMode="auto">
              <a:xfrm>
                <a:off x="4727" y="3558"/>
                <a:ext cx="46" cy="120"/>
              </a:xfrm>
              <a:custGeom>
                <a:avLst/>
                <a:gdLst>
                  <a:gd name="T0" fmla="*/ 0 w 139"/>
                  <a:gd name="T1" fmla="*/ 107 h 135"/>
                  <a:gd name="T2" fmla="*/ 0 w 139"/>
                  <a:gd name="T3" fmla="*/ 73 h 135"/>
                  <a:gd name="T4" fmla="*/ 5 w 139"/>
                  <a:gd name="T5" fmla="*/ 73 h 135"/>
                  <a:gd name="T6" fmla="*/ 5 w 139"/>
                  <a:gd name="T7" fmla="*/ 37 h 135"/>
                  <a:gd name="T8" fmla="*/ 10 w 139"/>
                  <a:gd name="T9" fmla="*/ 37 h 135"/>
                  <a:gd name="T10" fmla="*/ 10 w 139"/>
                  <a:gd name="T11" fmla="*/ 0 h 135"/>
                  <a:gd name="T12" fmla="*/ 15 w 139"/>
                  <a:gd name="T13" fmla="*/ 0 h 135"/>
                  <a:gd name="T14" fmla="*/ 15 w 139"/>
                  <a:gd name="T15" fmla="*/ 107 h 135"/>
                  <a:gd name="T16" fmla="*/ 0 w 139"/>
                  <a:gd name="T17" fmla="*/ 107 h 1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9"/>
                  <a:gd name="T28" fmla="*/ 0 h 135"/>
                  <a:gd name="T29" fmla="*/ 139 w 139"/>
                  <a:gd name="T30" fmla="*/ 135 h 1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9" h="135">
                    <a:moveTo>
                      <a:pt x="0" y="135"/>
                    </a:moveTo>
                    <a:lnTo>
                      <a:pt x="0" y="92"/>
                    </a:lnTo>
                    <a:lnTo>
                      <a:pt x="46" y="92"/>
                    </a:lnTo>
                    <a:lnTo>
                      <a:pt x="46" y="47"/>
                    </a:lnTo>
                    <a:lnTo>
                      <a:pt x="92" y="47"/>
                    </a:lnTo>
                    <a:lnTo>
                      <a:pt x="92" y="0"/>
                    </a:lnTo>
                    <a:lnTo>
                      <a:pt x="139" y="0"/>
                    </a:lnTo>
                    <a:lnTo>
                      <a:pt x="139" y="135"/>
                    </a:lnTo>
                    <a:lnTo>
                      <a:pt x="0" y="135"/>
                    </a:lnTo>
                    <a:close/>
                  </a:path>
                </a:pathLst>
              </a:custGeom>
              <a:solidFill>
                <a:srgbClr val="7C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1993" name="Freeform 318"/>
              <p:cNvSpPr>
                <a:spLocks/>
              </p:cNvSpPr>
              <p:nvPr/>
            </p:nvSpPr>
            <p:spPr bwMode="auto">
              <a:xfrm>
                <a:off x="4773" y="2564"/>
                <a:ext cx="648" cy="1114"/>
              </a:xfrm>
              <a:custGeom>
                <a:avLst/>
                <a:gdLst>
                  <a:gd name="T0" fmla="*/ 0 w 1946"/>
                  <a:gd name="T1" fmla="*/ 971 h 1278"/>
                  <a:gd name="T2" fmla="*/ 0 w 1946"/>
                  <a:gd name="T3" fmla="*/ 78 h 1278"/>
                  <a:gd name="T4" fmla="*/ 84 w 1946"/>
                  <a:gd name="T5" fmla="*/ 78 h 1278"/>
                  <a:gd name="T6" fmla="*/ 84 w 1946"/>
                  <a:gd name="T7" fmla="*/ 71 h 1278"/>
                  <a:gd name="T8" fmla="*/ 84 w 1946"/>
                  <a:gd name="T9" fmla="*/ 62 h 1278"/>
                  <a:gd name="T10" fmla="*/ 85 w 1946"/>
                  <a:gd name="T11" fmla="*/ 55 h 1278"/>
                  <a:gd name="T12" fmla="*/ 85 w 1946"/>
                  <a:gd name="T13" fmla="*/ 48 h 1278"/>
                  <a:gd name="T14" fmla="*/ 86 w 1946"/>
                  <a:gd name="T15" fmla="*/ 42 h 1278"/>
                  <a:gd name="T16" fmla="*/ 88 w 1946"/>
                  <a:gd name="T17" fmla="*/ 35 h 1278"/>
                  <a:gd name="T18" fmla="*/ 89 w 1946"/>
                  <a:gd name="T19" fmla="*/ 29 h 1278"/>
                  <a:gd name="T20" fmla="*/ 91 w 1946"/>
                  <a:gd name="T21" fmla="*/ 23 h 1278"/>
                  <a:gd name="T22" fmla="*/ 92 w 1946"/>
                  <a:gd name="T23" fmla="*/ 18 h 1278"/>
                  <a:gd name="T24" fmla="*/ 94 w 1946"/>
                  <a:gd name="T25" fmla="*/ 14 h 1278"/>
                  <a:gd name="T26" fmla="*/ 96 w 1946"/>
                  <a:gd name="T27" fmla="*/ 10 h 1278"/>
                  <a:gd name="T28" fmla="*/ 98 w 1946"/>
                  <a:gd name="T29" fmla="*/ 6 h 1278"/>
                  <a:gd name="T30" fmla="*/ 101 w 1946"/>
                  <a:gd name="T31" fmla="*/ 3 h 1278"/>
                  <a:gd name="T32" fmla="*/ 103 w 1946"/>
                  <a:gd name="T33" fmla="*/ 3 h 1278"/>
                  <a:gd name="T34" fmla="*/ 105 w 1946"/>
                  <a:gd name="T35" fmla="*/ 0 h 1278"/>
                  <a:gd name="T36" fmla="*/ 108 w 1946"/>
                  <a:gd name="T37" fmla="*/ 0 h 1278"/>
                  <a:gd name="T38" fmla="*/ 110 w 1946"/>
                  <a:gd name="T39" fmla="*/ 0 h 1278"/>
                  <a:gd name="T40" fmla="*/ 113 w 1946"/>
                  <a:gd name="T41" fmla="*/ 3 h 1278"/>
                  <a:gd name="T42" fmla="*/ 115 w 1946"/>
                  <a:gd name="T43" fmla="*/ 3 h 1278"/>
                  <a:gd name="T44" fmla="*/ 118 w 1946"/>
                  <a:gd name="T45" fmla="*/ 6 h 1278"/>
                  <a:gd name="T46" fmla="*/ 120 w 1946"/>
                  <a:gd name="T47" fmla="*/ 10 h 1278"/>
                  <a:gd name="T48" fmla="*/ 122 w 1946"/>
                  <a:gd name="T49" fmla="*/ 14 h 1278"/>
                  <a:gd name="T50" fmla="*/ 124 w 1946"/>
                  <a:gd name="T51" fmla="*/ 18 h 1278"/>
                  <a:gd name="T52" fmla="*/ 125 w 1946"/>
                  <a:gd name="T53" fmla="*/ 23 h 1278"/>
                  <a:gd name="T54" fmla="*/ 127 w 1946"/>
                  <a:gd name="T55" fmla="*/ 29 h 1278"/>
                  <a:gd name="T56" fmla="*/ 128 w 1946"/>
                  <a:gd name="T57" fmla="*/ 35 h 1278"/>
                  <a:gd name="T58" fmla="*/ 130 w 1946"/>
                  <a:gd name="T59" fmla="*/ 42 h 1278"/>
                  <a:gd name="T60" fmla="*/ 130 w 1946"/>
                  <a:gd name="T61" fmla="*/ 48 h 1278"/>
                  <a:gd name="T62" fmla="*/ 131 w 1946"/>
                  <a:gd name="T63" fmla="*/ 55 h 1278"/>
                  <a:gd name="T64" fmla="*/ 132 w 1946"/>
                  <a:gd name="T65" fmla="*/ 62 h 1278"/>
                  <a:gd name="T66" fmla="*/ 132 w 1946"/>
                  <a:gd name="T67" fmla="*/ 71 h 1278"/>
                  <a:gd name="T68" fmla="*/ 132 w 1946"/>
                  <a:gd name="T69" fmla="*/ 78 h 1278"/>
                  <a:gd name="T70" fmla="*/ 216 w 1946"/>
                  <a:gd name="T71" fmla="*/ 78 h 1278"/>
                  <a:gd name="T72" fmla="*/ 216 w 1946"/>
                  <a:gd name="T73" fmla="*/ 970 h 1278"/>
                  <a:gd name="T74" fmla="*/ 0 w 1946"/>
                  <a:gd name="T75" fmla="*/ 971 h 127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946"/>
                  <a:gd name="T115" fmla="*/ 0 h 1278"/>
                  <a:gd name="T116" fmla="*/ 1946 w 1946"/>
                  <a:gd name="T117" fmla="*/ 1278 h 1278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946" h="1278">
                    <a:moveTo>
                      <a:pt x="0" y="1278"/>
                    </a:moveTo>
                    <a:lnTo>
                      <a:pt x="0" y="103"/>
                    </a:lnTo>
                    <a:lnTo>
                      <a:pt x="753" y="103"/>
                    </a:lnTo>
                    <a:lnTo>
                      <a:pt x="754" y="93"/>
                    </a:lnTo>
                    <a:lnTo>
                      <a:pt x="757" y="82"/>
                    </a:lnTo>
                    <a:lnTo>
                      <a:pt x="763" y="72"/>
                    </a:lnTo>
                    <a:lnTo>
                      <a:pt x="769" y="63"/>
                    </a:lnTo>
                    <a:lnTo>
                      <a:pt x="779" y="55"/>
                    </a:lnTo>
                    <a:lnTo>
                      <a:pt x="790" y="46"/>
                    </a:lnTo>
                    <a:lnTo>
                      <a:pt x="803" y="38"/>
                    </a:lnTo>
                    <a:lnTo>
                      <a:pt x="817" y="30"/>
                    </a:lnTo>
                    <a:lnTo>
                      <a:pt x="833" y="24"/>
                    </a:lnTo>
                    <a:lnTo>
                      <a:pt x="849" y="18"/>
                    </a:lnTo>
                    <a:lnTo>
                      <a:pt x="867" y="13"/>
                    </a:lnTo>
                    <a:lnTo>
                      <a:pt x="887" y="8"/>
                    </a:lnTo>
                    <a:lnTo>
                      <a:pt x="907" y="5"/>
                    </a:lnTo>
                    <a:lnTo>
                      <a:pt x="928" y="3"/>
                    </a:lnTo>
                    <a:lnTo>
                      <a:pt x="950" y="0"/>
                    </a:lnTo>
                    <a:lnTo>
                      <a:pt x="972" y="0"/>
                    </a:lnTo>
                    <a:lnTo>
                      <a:pt x="995" y="0"/>
                    </a:lnTo>
                    <a:lnTo>
                      <a:pt x="1017" y="3"/>
                    </a:lnTo>
                    <a:lnTo>
                      <a:pt x="1038" y="5"/>
                    </a:lnTo>
                    <a:lnTo>
                      <a:pt x="1059" y="8"/>
                    </a:lnTo>
                    <a:lnTo>
                      <a:pt x="1078" y="13"/>
                    </a:lnTo>
                    <a:lnTo>
                      <a:pt x="1096" y="18"/>
                    </a:lnTo>
                    <a:lnTo>
                      <a:pt x="1113" y="24"/>
                    </a:lnTo>
                    <a:lnTo>
                      <a:pt x="1129" y="30"/>
                    </a:lnTo>
                    <a:lnTo>
                      <a:pt x="1143" y="38"/>
                    </a:lnTo>
                    <a:lnTo>
                      <a:pt x="1155" y="46"/>
                    </a:lnTo>
                    <a:lnTo>
                      <a:pt x="1167" y="55"/>
                    </a:lnTo>
                    <a:lnTo>
                      <a:pt x="1175" y="63"/>
                    </a:lnTo>
                    <a:lnTo>
                      <a:pt x="1183" y="72"/>
                    </a:lnTo>
                    <a:lnTo>
                      <a:pt x="1189" y="82"/>
                    </a:lnTo>
                    <a:lnTo>
                      <a:pt x="1192" y="93"/>
                    </a:lnTo>
                    <a:lnTo>
                      <a:pt x="1193" y="103"/>
                    </a:lnTo>
                    <a:lnTo>
                      <a:pt x="1946" y="103"/>
                    </a:lnTo>
                    <a:lnTo>
                      <a:pt x="1946" y="1277"/>
                    </a:lnTo>
                    <a:lnTo>
                      <a:pt x="0" y="1278"/>
                    </a:lnTo>
                    <a:close/>
                  </a:path>
                </a:pathLst>
              </a:custGeom>
              <a:solidFill>
                <a:srgbClr val="B2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1994" name="Rectangle 319"/>
              <p:cNvSpPr>
                <a:spLocks noChangeArrowheads="1"/>
              </p:cNvSpPr>
              <p:nvPr/>
            </p:nvSpPr>
            <p:spPr bwMode="auto">
              <a:xfrm>
                <a:off x="5188" y="3087"/>
                <a:ext cx="42" cy="36"/>
              </a:xfrm>
              <a:prstGeom prst="rect">
                <a:avLst/>
              </a:prstGeom>
              <a:solidFill>
                <a:srgbClr val="7C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1995" name="Rectangle 320"/>
              <p:cNvSpPr>
                <a:spLocks noChangeArrowheads="1"/>
              </p:cNvSpPr>
              <p:nvPr/>
            </p:nvSpPr>
            <p:spPr bwMode="auto">
              <a:xfrm>
                <a:off x="5168" y="3134"/>
                <a:ext cx="40" cy="42"/>
              </a:xfrm>
              <a:prstGeom prst="rect">
                <a:avLst/>
              </a:prstGeom>
              <a:solidFill>
                <a:srgbClr val="7C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1996" name="Rectangle 321"/>
              <p:cNvSpPr>
                <a:spLocks noChangeArrowheads="1"/>
              </p:cNvSpPr>
              <p:nvPr/>
            </p:nvSpPr>
            <p:spPr bwMode="auto">
              <a:xfrm>
                <a:off x="5306" y="3034"/>
                <a:ext cx="42" cy="37"/>
              </a:xfrm>
              <a:prstGeom prst="rect">
                <a:avLst/>
              </a:prstGeom>
              <a:solidFill>
                <a:srgbClr val="7C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1997" name="Rectangle 322"/>
              <p:cNvSpPr>
                <a:spLocks noChangeArrowheads="1"/>
              </p:cNvSpPr>
              <p:nvPr/>
            </p:nvSpPr>
            <p:spPr bwMode="auto">
              <a:xfrm>
                <a:off x="5286" y="3087"/>
                <a:ext cx="40" cy="36"/>
              </a:xfrm>
              <a:prstGeom prst="rect">
                <a:avLst/>
              </a:prstGeom>
              <a:solidFill>
                <a:srgbClr val="7C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1998" name="Rectangle 323"/>
              <p:cNvSpPr>
                <a:spLocks noChangeArrowheads="1"/>
              </p:cNvSpPr>
              <p:nvPr/>
            </p:nvSpPr>
            <p:spPr bwMode="auto">
              <a:xfrm>
                <a:off x="5286" y="2987"/>
                <a:ext cx="40" cy="37"/>
              </a:xfrm>
              <a:prstGeom prst="rect">
                <a:avLst/>
              </a:prstGeom>
              <a:solidFill>
                <a:srgbClr val="7C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1999" name="Rectangle 324"/>
              <p:cNvSpPr>
                <a:spLocks noChangeArrowheads="1"/>
              </p:cNvSpPr>
              <p:nvPr/>
            </p:nvSpPr>
            <p:spPr bwMode="auto">
              <a:xfrm>
                <a:off x="4773" y="3076"/>
                <a:ext cx="40" cy="37"/>
              </a:xfrm>
              <a:prstGeom prst="rect">
                <a:avLst/>
              </a:prstGeom>
              <a:solidFill>
                <a:srgbClr val="7C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00" name="Rectangle 325"/>
              <p:cNvSpPr>
                <a:spLocks noChangeArrowheads="1"/>
              </p:cNvSpPr>
              <p:nvPr/>
            </p:nvSpPr>
            <p:spPr bwMode="auto">
              <a:xfrm>
                <a:off x="4773" y="3024"/>
                <a:ext cx="18" cy="42"/>
              </a:xfrm>
              <a:prstGeom prst="rect">
                <a:avLst/>
              </a:prstGeom>
              <a:solidFill>
                <a:srgbClr val="7C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01" name="Rectangle 326"/>
              <p:cNvSpPr>
                <a:spLocks noChangeArrowheads="1"/>
              </p:cNvSpPr>
              <p:nvPr/>
            </p:nvSpPr>
            <p:spPr bwMode="auto">
              <a:xfrm>
                <a:off x="4773" y="3123"/>
                <a:ext cx="18" cy="42"/>
              </a:xfrm>
              <a:prstGeom prst="rect">
                <a:avLst/>
              </a:prstGeom>
              <a:solidFill>
                <a:srgbClr val="7C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02" name="Rectangle 327"/>
              <p:cNvSpPr>
                <a:spLocks noChangeArrowheads="1"/>
              </p:cNvSpPr>
              <p:nvPr/>
            </p:nvSpPr>
            <p:spPr bwMode="auto">
              <a:xfrm>
                <a:off x="4946" y="3076"/>
                <a:ext cx="40" cy="37"/>
              </a:xfrm>
              <a:prstGeom prst="rect">
                <a:avLst/>
              </a:prstGeom>
              <a:solidFill>
                <a:srgbClr val="7C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03" name="Rectangle 328"/>
              <p:cNvSpPr>
                <a:spLocks noChangeArrowheads="1"/>
              </p:cNvSpPr>
              <p:nvPr/>
            </p:nvSpPr>
            <p:spPr bwMode="auto">
              <a:xfrm>
                <a:off x="4924" y="3123"/>
                <a:ext cx="40" cy="42"/>
              </a:xfrm>
              <a:prstGeom prst="rect">
                <a:avLst/>
              </a:prstGeom>
              <a:solidFill>
                <a:srgbClr val="7C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04" name="Rectangle 329"/>
              <p:cNvSpPr>
                <a:spLocks noChangeArrowheads="1"/>
              </p:cNvSpPr>
              <p:nvPr/>
            </p:nvSpPr>
            <p:spPr bwMode="auto">
              <a:xfrm>
                <a:off x="4773" y="3453"/>
                <a:ext cx="40" cy="42"/>
              </a:xfrm>
              <a:prstGeom prst="rect">
                <a:avLst/>
              </a:prstGeom>
              <a:solidFill>
                <a:srgbClr val="7C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05" name="Rectangle 330"/>
              <p:cNvSpPr>
                <a:spLocks noChangeArrowheads="1"/>
              </p:cNvSpPr>
              <p:nvPr/>
            </p:nvSpPr>
            <p:spPr bwMode="auto">
              <a:xfrm>
                <a:off x="4773" y="3406"/>
                <a:ext cx="18" cy="37"/>
              </a:xfrm>
              <a:prstGeom prst="rect">
                <a:avLst/>
              </a:prstGeom>
              <a:solidFill>
                <a:srgbClr val="7C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06" name="Rectangle 331"/>
              <p:cNvSpPr>
                <a:spLocks noChangeArrowheads="1"/>
              </p:cNvSpPr>
              <p:nvPr/>
            </p:nvSpPr>
            <p:spPr bwMode="auto">
              <a:xfrm>
                <a:off x="4773" y="3505"/>
                <a:ext cx="18" cy="37"/>
              </a:xfrm>
              <a:prstGeom prst="rect">
                <a:avLst/>
              </a:prstGeom>
              <a:solidFill>
                <a:srgbClr val="7C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07" name="Rectangle 332"/>
              <p:cNvSpPr>
                <a:spLocks noChangeArrowheads="1"/>
              </p:cNvSpPr>
              <p:nvPr/>
            </p:nvSpPr>
            <p:spPr bwMode="auto">
              <a:xfrm>
                <a:off x="4946" y="3453"/>
                <a:ext cx="40" cy="42"/>
              </a:xfrm>
              <a:prstGeom prst="rect">
                <a:avLst/>
              </a:prstGeom>
              <a:solidFill>
                <a:srgbClr val="7C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08" name="Rectangle 333"/>
              <p:cNvSpPr>
                <a:spLocks noChangeArrowheads="1"/>
              </p:cNvSpPr>
              <p:nvPr/>
            </p:nvSpPr>
            <p:spPr bwMode="auto">
              <a:xfrm>
                <a:off x="4924" y="3505"/>
                <a:ext cx="40" cy="37"/>
              </a:xfrm>
              <a:prstGeom prst="rect">
                <a:avLst/>
              </a:prstGeom>
              <a:solidFill>
                <a:srgbClr val="7C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09" name="Freeform 334"/>
              <p:cNvSpPr>
                <a:spLocks/>
              </p:cNvSpPr>
              <p:nvPr/>
            </p:nvSpPr>
            <p:spPr bwMode="auto">
              <a:xfrm>
                <a:off x="5024" y="3076"/>
                <a:ext cx="146" cy="89"/>
              </a:xfrm>
              <a:custGeom>
                <a:avLst/>
                <a:gdLst>
                  <a:gd name="T0" fmla="*/ 48 w 440"/>
                  <a:gd name="T1" fmla="*/ 78 h 102"/>
                  <a:gd name="T2" fmla="*/ 48 w 440"/>
                  <a:gd name="T3" fmla="*/ 70 h 102"/>
                  <a:gd name="T4" fmla="*/ 48 w 440"/>
                  <a:gd name="T5" fmla="*/ 63 h 102"/>
                  <a:gd name="T6" fmla="*/ 47 w 440"/>
                  <a:gd name="T7" fmla="*/ 55 h 102"/>
                  <a:gd name="T8" fmla="*/ 46 w 440"/>
                  <a:gd name="T9" fmla="*/ 49 h 102"/>
                  <a:gd name="T10" fmla="*/ 45 w 440"/>
                  <a:gd name="T11" fmla="*/ 42 h 102"/>
                  <a:gd name="T12" fmla="*/ 44 w 440"/>
                  <a:gd name="T13" fmla="*/ 35 h 102"/>
                  <a:gd name="T14" fmla="*/ 43 w 440"/>
                  <a:gd name="T15" fmla="*/ 29 h 102"/>
                  <a:gd name="T16" fmla="*/ 41 w 440"/>
                  <a:gd name="T17" fmla="*/ 23 h 102"/>
                  <a:gd name="T18" fmla="*/ 39 w 440"/>
                  <a:gd name="T19" fmla="*/ 18 h 102"/>
                  <a:gd name="T20" fmla="*/ 38 w 440"/>
                  <a:gd name="T21" fmla="*/ 14 h 102"/>
                  <a:gd name="T22" fmla="*/ 36 w 440"/>
                  <a:gd name="T23" fmla="*/ 10 h 102"/>
                  <a:gd name="T24" fmla="*/ 34 w 440"/>
                  <a:gd name="T25" fmla="*/ 6 h 102"/>
                  <a:gd name="T26" fmla="*/ 32 w 440"/>
                  <a:gd name="T27" fmla="*/ 3 h 102"/>
                  <a:gd name="T28" fmla="*/ 29 w 440"/>
                  <a:gd name="T29" fmla="*/ 3 h 102"/>
                  <a:gd name="T30" fmla="*/ 27 w 440"/>
                  <a:gd name="T31" fmla="*/ 0 h 102"/>
                  <a:gd name="T32" fmla="*/ 24 w 440"/>
                  <a:gd name="T33" fmla="*/ 0 h 102"/>
                  <a:gd name="T34" fmla="*/ 22 w 440"/>
                  <a:gd name="T35" fmla="*/ 0 h 102"/>
                  <a:gd name="T36" fmla="*/ 19 w 440"/>
                  <a:gd name="T37" fmla="*/ 3 h 102"/>
                  <a:gd name="T38" fmla="*/ 17 w 440"/>
                  <a:gd name="T39" fmla="*/ 3 h 102"/>
                  <a:gd name="T40" fmla="*/ 15 w 440"/>
                  <a:gd name="T41" fmla="*/ 6 h 102"/>
                  <a:gd name="T42" fmla="*/ 13 w 440"/>
                  <a:gd name="T43" fmla="*/ 10 h 102"/>
                  <a:gd name="T44" fmla="*/ 11 w 440"/>
                  <a:gd name="T45" fmla="*/ 14 h 102"/>
                  <a:gd name="T46" fmla="*/ 9 w 440"/>
                  <a:gd name="T47" fmla="*/ 18 h 102"/>
                  <a:gd name="T48" fmla="*/ 7 w 440"/>
                  <a:gd name="T49" fmla="*/ 23 h 102"/>
                  <a:gd name="T50" fmla="*/ 6 w 440"/>
                  <a:gd name="T51" fmla="*/ 29 h 102"/>
                  <a:gd name="T52" fmla="*/ 4 w 440"/>
                  <a:gd name="T53" fmla="*/ 35 h 102"/>
                  <a:gd name="T54" fmla="*/ 3 w 440"/>
                  <a:gd name="T55" fmla="*/ 42 h 102"/>
                  <a:gd name="T56" fmla="*/ 2 w 440"/>
                  <a:gd name="T57" fmla="*/ 49 h 102"/>
                  <a:gd name="T58" fmla="*/ 1 w 440"/>
                  <a:gd name="T59" fmla="*/ 55 h 102"/>
                  <a:gd name="T60" fmla="*/ 0 w 440"/>
                  <a:gd name="T61" fmla="*/ 63 h 102"/>
                  <a:gd name="T62" fmla="*/ 0 w 440"/>
                  <a:gd name="T63" fmla="*/ 70 h 102"/>
                  <a:gd name="T64" fmla="*/ 0 w 440"/>
                  <a:gd name="T65" fmla="*/ 78 h 102"/>
                  <a:gd name="T66" fmla="*/ 48 w 440"/>
                  <a:gd name="T67" fmla="*/ 78 h 10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440"/>
                  <a:gd name="T103" fmla="*/ 0 h 102"/>
                  <a:gd name="T104" fmla="*/ 440 w 440"/>
                  <a:gd name="T105" fmla="*/ 102 h 102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440" h="102">
                    <a:moveTo>
                      <a:pt x="440" y="102"/>
                    </a:moveTo>
                    <a:lnTo>
                      <a:pt x="439" y="92"/>
                    </a:lnTo>
                    <a:lnTo>
                      <a:pt x="436" y="82"/>
                    </a:lnTo>
                    <a:lnTo>
                      <a:pt x="430" y="72"/>
                    </a:lnTo>
                    <a:lnTo>
                      <a:pt x="422" y="64"/>
                    </a:lnTo>
                    <a:lnTo>
                      <a:pt x="414" y="55"/>
                    </a:lnTo>
                    <a:lnTo>
                      <a:pt x="402" y="46"/>
                    </a:lnTo>
                    <a:lnTo>
                      <a:pt x="390" y="38"/>
                    </a:lnTo>
                    <a:lnTo>
                      <a:pt x="376" y="30"/>
                    </a:lnTo>
                    <a:lnTo>
                      <a:pt x="360" y="24"/>
                    </a:lnTo>
                    <a:lnTo>
                      <a:pt x="343" y="18"/>
                    </a:lnTo>
                    <a:lnTo>
                      <a:pt x="325" y="13"/>
                    </a:lnTo>
                    <a:lnTo>
                      <a:pt x="306" y="8"/>
                    </a:lnTo>
                    <a:lnTo>
                      <a:pt x="285" y="5"/>
                    </a:lnTo>
                    <a:lnTo>
                      <a:pt x="264" y="3"/>
                    </a:lnTo>
                    <a:lnTo>
                      <a:pt x="242" y="0"/>
                    </a:lnTo>
                    <a:lnTo>
                      <a:pt x="219" y="0"/>
                    </a:lnTo>
                    <a:lnTo>
                      <a:pt x="197" y="0"/>
                    </a:lnTo>
                    <a:lnTo>
                      <a:pt x="175" y="3"/>
                    </a:lnTo>
                    <a:lnTo>
                      <a:pt x="154" y="5"/>
                    </a:lnTo>
                    <a:lnTo>
                      <a:pt x="134" y="8"/>
                    </a:lnTo>
                    <a:lnTo>
                      <a:pt x="114" y="13"/>
                    </a:lnTo>
                    <a:lnTo>
                      <a:pt x="96" y="18"/>
                    </a:lnTo>
                    <a:lnTo>
                      <a:pt x="80" y="24"/>
                    </a:lnTo>
                    <a:lnTo>
                      <a:pt x="64" y="30"/>
                    </a:lnTo>
                    <a:lnTo>
                      <a:pt x="50" y="38"/>
                    </a:lnTo>
                    <a:lnTo>
                      <a:pt x="37" y="46"/>
                    </a:lnTo>
                    <a:lnTo>
                      <a:pt x="26" y="55"/>
                    </a:lnTo>
                    <a:lnTo>
                      <a:pt x="16" y="64"/>
                    </a:lnTo>
                    <a:lnTo>
                      <a:pt x="10" y="72"/>
                    </a:lnTo>
                    <a:lnTo>
                      <a:pt x="4" y="82"/>
                    </a:lnTo>
                    <a:lnTo>
                      <a:pt x="1" y="92"/>
                    </a:lnTo>
                    <a:lnTo>
                      <a:pt x="0" y="102"/>
                    </a:lnTo>
                    <a:lnTo>
                      <a:pt x="440" y="102"/>
                    </a:lnTo>
                    <a:close/>
                  </a:path>
                </a:pathLst>
              </a:custGeom>
              <a:solidFill>
                <a:srgbClr val="7C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10" name="Freeform 335"/>
              <p:cNvSpPr>
                <a:spLocks/>
              </p:cNvSpPr>
              <p:nvPr/>
            </p:nvSpPr>
            <p:spPr bwMode="auto">
              <a:xfrm>
                <a:off x="4789" y="2506"/>
                <a:ext cx="615" cy="147"/>
              </a:xfrm>
              <a:custGeom>
                <a:avLst/>
                <a:gdLst>
                  <a:gd name="T0" fmla="*/ 100 w 1847"/>
                  <a:gd name="T1" fmla="*/ 50 h 168"/>
                  <a:gd name="T2" fmla="*/ 95 w 1847"/>
                  <a:gd name="T3" fmla="*/ 53 h 168"/>
                  <a:gd name="T4" fmla="*/ 91 w 1847"/>
                  <a:gd name="T5" fmla="*/ 60 h 168"/>
                  <a:gd name="T6" fmla="*/ 87 w 1847"/>
                  <a:gd name="T7" fmla="*/ 68 h 168"/>
                  <a:gd name="T8" fmla="*/ 84 w 1847"/>
                  <a:gd name="T9" fmla="*/ 79 h 168"/>
                  <a:gd name="T10" fmla="*/ 81 w 1847"/>
                  <a:gd name="T11" fmla="*/ 92 h 168"/>
                  <a:gd name="T12" fmla="*/ 79 w 1847"/>
                  <a:gd name="T13" fmla="*/ 105 h 168"/>
                  <a:gd name="T14" fmla="*/ 78 w 1847"/>
                  <a:gd name="T15" fmla="*/ 121 h 168"/>
                  <a:gd name="T16" fmla="*/ 0 w 1847"/>
                  <a:gd name="T17" fmla="*/ 129 h 168"/>
                  <a:gd name="T18" fmla="*/ 1 w 1847"/>
                  <a:gd name="T19" fmla="*/ 88 h 168"/>
                  <a:gd name="T20" fmla="*/ 6 w 1847"/>
                  <a:gd name="T21" fmla="*/ 88 h 168"/>
                  <a:gd name="T22" fmla="*/ 16 w 1847"/>
                  <a:gd name="T23" fmla="*/ 88 h 168"/>
                  <a:gd name="T24" fmla="*/ 28 w 1847"/>
                  <a:gd name="T25" fmla="*/ 88 h 168"/>
                  <a:gd name="T26" fmla="*/ 41 w 1847"/>
                  <a:gd name="T27" fmla="*/ 88 h 168"/>
                  <a:gd name="T28" fmla="*/ 54 w 1847"/>
                  <a:gd name="T29" fmla="*/ 88 h 168"/>
                  <a:gd name="T30" fmla="*/ 65 w 1847"/>
                  <a:gd name="T31" fmla="*/ 88 h 168"/>
                  <a:gd name="T32" fmla="*/ 71 w 1847"/>
                  <a:gd name="T33" fmla="*/ 88 h 168"/>
                  <a:gd name="T34" fmla="*/ 74 w 1847"/>
                  <a:gd name="T35" fmla="*/ 80 h 168"/>
                  <a:gd name="T36" fmla="*/ 76 w 1847"/>
                  <a:gd name="T37" fmla="*/ 64 h 168"/>
                  <a:gd name="T38" fmla="*/ 79 w 1847"/>
                  <a:gd name="T39" fmla="*/ 47 h 168"/>
                  <a:gd name="T40" fmla="*/ 83 w 1847"/>
                  <a:gd name="T41" fmla="*/ 33 h 168"/>
                  <a:gd name="T42" fmla="*/ 86 w 1847"/>
                  <a:gd name="T43" fmla="*/ 21 h 168"/>
                  <a:gd name="T44" fmla="*/ 91 w 1847"/>
                  <a:gd name="T45" fmla="*/ 10 h 168"/>
                  <a:gd name="T46" fmla="*/ 95 w 1847"/>
                  <a:gd name="T47" fmla="*/ 4 h 168"/>
                  <a:gd name="T48" fmla="*/ 100 w 1847"/>
                  <a:gd name="T49" fmla="*/ 1 h 168"/>
                  <a:gd name="T50" fmla="*/ 105 w 1847"/>
                  <a:gd name="T51" fmla="*/ 1 h 168"/>
                  <a:gd name="T52" fmla="*/ 110 w 1847"/>
                  <a:gd name="T53" fmla="*/ 4 h 168"/>
                  <a:gd name="T54" fmla="*/ 114 w 1847"/>
                  <a:gd name="T55" fmla="*/ 10 h 168"/>
                  <a:gd name="T56" fmla="*/ 119 w 1847"/>
                  <a:gd name="T57" fmla="*/ 21 h 168"/>
                  <a:gd name="T58" fmla="*/ 123 w 1847"/>
                  <a:gd name="T59" fmla="*/ 33 h 168"/>
                  <a:gd name="T60" fmla="*/ 126 w 1847"/>
                  <a:gd name="T61" fmla="*/ 47 h 168"/>
                  <a:gd name="T62" fmla="*/ 129 w 1847"/>
                  <a:gd name="T63" fmla="*/ 64 h 168"/>
                  <a:gd name="T64" fmla="*/ 131 w 1847"/>
                  <a:gd name="T65" fmla="*/ 80 h 168"/>
                  <a:gd name="T66" fmla="*/ 134 w 1847"/>
                  <a:gd name="T67" fmla="*/ 88 h 168"/>
                  <a:gd name="T68" fmla="*/ 140 w 1847"/>
                  <a:gd name="T69" fmla="*/ 88 h 168"/>
                  <a:gd name="T70" fmla="*/ 151 w 1847"/>
                  <a:gd name="T71" fmla="*/ 88 h 168"/>
                  <a:gd name="T72" fmla="*/ 163 w 1847"/>
                  <a:gd name="T73" fmla="*/ 88 h 168"/>
                  <a:gd name="T74" fmla="*/ 176 w 1847"/>
                  <a:gd name="T75" fmla="*/ 88 h 168"/>
                  <a:gd name="T76" fmla="*/ 189 w 1847"/>
                  <a:gd name="T77" fmla="*/ 88 h 168"/>
                  <a:gd name="T78" fmla="*/ 198 w 1847"/>
                  <a:gd name="T79" fmla="*/ 88 h 168"/>
                  <a:gd name="T80" fmla="*/ 204 w 1847"/>
                  <a:gd name="T81" fmla="*/ 88 h 168"/>
                  <a:gd name="T82" fmla="*/ 205 w 1847"/>
                  <a:gd name="T83" fmla="*/ 129 h 168"/>
                  <a:gd name="T84" fmla="*/ 127 w 1847"/>
                  <a:gd name="T85" fmla="*/ 121 h 168"/>
                  <a:gd name="T86" fmla="*/ 126 w 1847"/>
                  <a:gd name="T87" fmla="*/ 105 h 168"/>
                  <a:gd name="T88" fmla="*/ 124 w 1847"/>
                  <a:gd name="T89" fmla="*/ 92 h 168"/>
                  <a:gd name="T90" fmla="*/ 121 w 1847"/>
                  <a:gd name="T91" fmla="*/ 79 h 168"/>
                  <a:gd name="T92" fmla="*/ 118 w 1847"/>
                  <a:gd name="T93" fmla="*/ 68 h 168"/>
                  <a:gd name="T94" fmla="*/ 114 w 1847"/>
                  <a:gd name="T95" fmla="*/ 60 h 168"/>
                  <a:gd name="T96" fmla="*/ 110 w 1847"/>
                  <a:gd name="T97" fmla="*/ 53 h 168"/>
                  <a:gd name="T98" fmla="*/ 105 w 1847"/>
                  <a:gd name="T99" fmla="*/ 50 h 168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1847"/>
                  <a:gd name="T151" fmla="*/ 0 h 168"/>
                  <a:gd name="T152" fmla="*/ 1847 w 1847"/>
                  <a:gd name="T153" fmla="*/ 168 h 168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1847" h="168">
                    <a:moveTo>
                      <a:pt x="923" y="65"/>
                    </a:moveTo>
                    <a:lnTo>
                      <a:pt x="901" y="65"/>
                    </a:lnTo>
                    <a:lnTo>
                      <a:pt x="879" y="68"/>
                    </a:lnTo>
                    <a:lnTo>
                      <a:pt x="858" y="70"/>
                    </a:lnTo>
                    <a:lnTo>
                      <a:pt x="838" y="73"/>
                    </a:lnTo>
                    <a:lnTo>
                      <a:pt x="818" y="78"/>
                    </a:lnTo>
                    <a:lnTo>
                      <a:pt x="800" y="83"/>
                    </a:lnTo>
                    <a:lnTo>
                      <a:pt x="784" y="89"/>
                    </a:lnTo>
                    <a:lnTo>
                      <a:pt x="768" y="95"/>
                    </a:lnTo>
                    <a:lnTo>
                      <a:pt x="754" y="103"/>
                    </a:lnTo>
                    <a:lnTo>
                      <a:pt x="741" y="111"/>
                    </a:lnTo>
                    <a:lnTo>
                      <a:pt x="730" y="120"/>
                    </a:lnTo>
                    <a:lnTo>
                      <a:pt x="720" y="128"/>
                    </a:lnTo>
                    <a:lnTo>
                      <a:pt x="714" y="137"/>
                    </a:lnTo>
                    <a:lnTo>
                      <a:pt x="708" y="147"/>
                    </a:lnTo>
                    <a:lnTo>
                      <a:pt x="705" y="158"/>
                    </a:lnTo>
                    <a:lnTo>
                      <a:pt x="704" y="168"/>
                    </a:lnTo>
                    <a:lnTo>
                      <a:pt x="0" y="168"/>
                    </a:lnTo>
                    <a:lnTo>
                      <a:pt x="0" y="116"/>
                    </a:lnTo>
                    <a:lnTo>
                      <a:pt x="7" y="116"/>
                    </a:lnTo>
                    <a:lnTo>
                      <a:pt x="27" y="116"/>
                    </a:lnTo>
                    <a:lnTo>
                      <a:pt x="57" y="116"/>
                    </a:lnTo>
                    <a:lnTo>
                      <a:pt x="97" y="116"/>
                    </a:lnTo>
                    <a:lnTo>
                      <a:pt x="145" y="116"/>
                    </a:lnTo>
                    <a:lnTo>
                      <a:pt x="197" y="116"/>
                    </a:lnTo>
                    <a:lnTo>
                      <a:pt x="254" y="116"/>
                    </a:lnTo>
                    <a:lnTo>
                      <a:pt x="313" y="116"/>
                    </a:lnTo>
                    <a:lnTo>
                      <a:pt x="373" y="116"/>
                    </a:lnTo>
                    <a:lnTo>
                      <a:pt x="431" y="116"/>
                    </a:lnTo>
                    <a:lnTo>
                      <a:pt x="486" y="116"/>
                    </a:lnTo>
                    <a:lnTo>
                      <a:pt x="537" y="116"/>
                    </a:lnTo>
                    <a:lnTo>
                      <a:pt x="582" y="116"/>
                    </a:lnTo>
                    <a:lnTo>
                      <a:pt x="617" y="116"/>
                    </a:lnTo>
                    <a:lnTo>
                      <a:pt x="644" y="116"/>
                    </a:lnTo>
                    <a:lnTo>
                      <a:pt x="658" y="116"/>
                    </a:lnTo>
                    <a:lnTo>
                      <a:pt x="666" y="105"/>
                    </a:lnTo>
                    <a:lnTo>
                      <a:pt x="675" y="94"/>
                    </a:lnTo>
                    <a:lnTo>
                      <a:pt x="686" y="83"/>
                    </a:lnTo>
                    <a:lnTo>
                      <a:pt x="698" y="72"/>
                    </a:lnTo>
                    <a:lnTo>
                      <a:pt x="713" y="62"/>
                    </a:lnTo>
                    <a:lnTo>
                      <a:pt x="727" y="53"/>
                    </a:lnTo>
                    <a:lnTo>
                      <a:pt x="744" y="43"/>
                    </a:lnTo>
                    <a:lnTo>
                      <a:pt x="760" y="35"/>
                    </a:lnTo>
                    <a:lnTo>
                      <a:pt x="778" y="28"/>
                    </a:lnTo>
                    <a:lnTo>
                      <a:pt x="797" y="21"/>
                    </a:lnTo>
                    <a:lnTo>
                      <a:pt x="817" y="14"/>
                    </a:lnTo>
                    <a:lnTo>
                      <a:pt x="838" y="10"/>
                    </a:lnTo>
                    <a:lnTo>
                      <a:pt x="858" y="6"/>
                    </a:lnTo>
                    <a:lnTo>
                      <a:pt x="880" y="2"/>
                    </a:lnTo>
                    <a:lnTo>
                      <a:pt x="901" y="1"/>
                    </a:lnTo>
                    <a:lnTo>
                      <a:pt x="923" y="0"/>
                    </a:lnTo>
                    <a:lnTo>
                      <a:pt x="946" y="1"/>
                    </a:lnTo>
                    <a:lnTo>
                      <a:pt x="968" y="2"/>
                    </a:lnTo>
                    <a:lnTo>
                      <a:pt x="989" y="6"/>
                    </a:lnTo>
                    <a:lnTo>
                      <a:pt x="1010" y="10"/>
                    </a:lnTo>
                    <a:lnTo>
                      <a:pt x="1030" y="14"/>
                    </a:lnTo>
                    <a:lnTo>
                      <a:pt x="1050" y="21"/>
                    </a:lnTo>
                    <a:lnTo>
                      <a:pt x="1069" y="28"/>
                    </a:lnTo>
                    <a:lnTo>
                      <a:pt x="1088" y="35"/>
                    </a:lnTo>
                    <a:lnTo>
                      <a:pt x="1104" y="43"/>
                    </a:lnTo>
                    <a:lnTo>
                      <a:pt x="1121" y="53"/>
                    </a:lnTo>
                    <a:lnTo>
                      <a:pt x="1135" y="62"/>
                    </a:lnTo>
                    <a:lnTo>
                      <a:pt x="1149" y="72"/>
                    </a:lnTo>
                    <a:lnTo>
                      <a:pt x="1161" y="83"/>
                    </a:lnTo>
                    <a:lnTo>
                      <a:pt x="1172" y="94"/>
                    </a:lnTo>
                    <a:lnTo>
                      <a:pt x="1181" y="105"/>
                    </a:lnTo>
                    <a:lnTo>
                      <a:pt x="1189" y="116"/>
                    </a:lnTo>
                    <a:lnTo>
                      <a:pt x="1203" y="116"/>
                    </a:lnTo>
                    <a:lnTo>
                      <a:pt x="1230" y="116"/>
                    </a:lnTo>
                    <a:lnTo>
                      <a:pt x="1265" y="116"/>
                    </a:lnTo>
                    <a:lnTo>
                      <a:pt x="1309" y="116"/>
                    </a:lnTo>
                    <a:lnTo>
                      <a:pt x="1360" y="116"/>
                    </a:lnTo>
                    <a:lnTo>
                      <a:pt x="1416" y="116"/>
                    </a:lnTo>
                    <a:lnTo>
                      <a:pt x="1475" y="116"/>
                    </a:lnTo>
                    <a:lnTo>
                      <a:pt x="1535" y="116"/>
                    </a:lnTo>
                    <a:lnTo>
                      <a:pt x="1593" y="116"/>
                    </a:lnTo>
                    <a:lnTo>
                      <a:pt x="1650" y="116"/>
                    </a:lnTo>
                    <a:lnTo>
                      <a:pt x="1703" y="116"/>
                    </a:lnTo>
                    <a:lnTo>
                      <a:pt x="1751" y="116"/>
                    </a:lnTo>
                    <a:lnTo>
                      <a:pt x="1791" y="116"/>
                    </a:lnTo>
                    <a:lnTo>
                      <a:pt x="1821" y="116"/>
                    </a:lnTo>
                    <a:lnTo>
                      <a:pt x="1841" y="116"/>
                    </a:lnTo>
                    <a:lnTo>
                      <a:pt x="1847" y="116"/>
                    </a:lnTo>
                    <a:lnTo>
                      <a:pt x="1847" y="168"/>
                    </a:lnTo>
                    <a:lnTo>
                      <a:pt x="1144" y="168"/>
                    </a:lnTo>
                    <a:lnTo>
                      <a:pt x="1143" y="158"/>
                    </a:lnTo>
                    <a:lnTo>
                      <a:pt x="1140" y="147"/>
                    </a:lnTo>
                    <a:lnTo>
                      <a:pt x="1134" y="137"/>
                    </a:lnTo>
                    <a:lnTo>
                      <a:pt x="1126" y="128"/>
                    </a:lnTo>
                    <a:lnTo>
                      <a:pt x="1118" y="120"/>
                    </a:lnTo>
                    <a:lnTo>
                      <a:pt x="1106" y="111"/>
                    </a:lnTo>
                    <a:lnTo>
                      <a:pt x="1094" y="103"/>
                    </a:lnTo>
                    <a:lnTo>
                      <a:pt x="1080" y="95"/>
                    </a:lnTo>
                    <a:lnTo>
                      <a:pt x="1064" y="89"/>
                    </a:lnTo>
                    <a:lnTo>
                      <a:pt x="1047" y="83"/>
                    </a:lnTo>
                    <a:lnTo>
                      <a:pt x="1029" y="78"/>
                    </a:lnTo>
                    <a:lnTo>
                      <a:pt x="1010" y="73"/>
                    </a:lnTo>
                    <a:lnTo>
                      <a:pt x="989" y="70"/>
                    </a:lnTo>
                    <a:lnTo>
                      <a:pt x="968" y="68"/>
                    </a:lnTo>
                    <a:lnTo>
                      <a:pt x="946" y="65"/>
                    </a:lnTo>
                    <a:lnTo>
                      <a:pt x="923" y="65"/>
                    </a:lnTo>
                    <a:close/>
                  </a:path>
                </a:pathLst>
              </a:custGeom>
              <a:solidFill>
                <a:srgbClr val="7C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11" name="Rectangle 336"/>
              <p:cNvSpPr>
                <a:spLocks noChangeArrowheads="1"/>
              </p:cNvSpPr>
              <p:nvPr/>
            </p:nvSpPr>
            <p:spPr bwMode="auto">
              <a:xfrm>
                <a:off x="5404" y="2595"/>
                <a:ext cx="29" cy="120"/>
              </a:xfrm>
              <a:prstGeom prst="rect">
                <a:avLst/>
              </a:prstGeom>
              <a:solidFill>
                <a:srgbClr val="7C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12" name="Rectangle 337"/>
              <p:cNvSpPr>
                <a:spLocks noChangeArrowheads="1"/>
              </p:cNvSpPr>
              <p:nvPr/>
            </p:nvSpPr>
            <p:spPr bwMode="auto">
              <a:xfrm>
                <a:off x="4759" y="2595"/>
                <a:ext cx="30" cy="120"/>
              </a:xfrm>
              <a:prstGeom prst="rect">
                <a:avLst/>
              </a:prstGeom>
              <a:solidFill>
                <a:srgbClr val="7C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13" name="Rectangle 338"/>
              <p:cNvSpPr>
                <a:spLocks noChangeArrowheads="1"/>
              </p:cNvSpPr>
              <p:nvPr/>
            </p:nvSpPr>
            <p:spPr bwMode="auto">
              <a:xfrm>
                <a:off x="5026" y="3165"/>
                <a:ext cx="142" cy="330"/>
              </a:xfrm>
              <a:prstGeom prst="rect">
                <a:avLst/>
              </a:prstGeom>
              <a:solidFill>
                <a:srgbClr val="FFE5B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14" name="Rectangle 339"/>
              <p:cNvSpPr>
                <a:spLocks noChangeArrowheads="1"/>
              </p:cNvSpPr>
              <p:nvPr/>
            </p:nvSpPr>
            <p:spPr bwMode="auto">
              <a:xfrm>
                <a:off x="5026" y="3495"/>
                <a:ext cx="142" cy="16"/>
              </a:xfrm>
              <a:prstGeom prst="rect">
                <a:avLst/>
              </a:prstGeom>
              <a:solidFill>
                <a:srgbClr val="7C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15" name="Rectangle 340"/>
              <p:cNvSpPr>
                <a:spLocks noChangeArrowheads="1"/>
              </p:cNvSpPr>
              <p:nvPr/>
            </p:nvSpPr>
            <p:spPr bwMode="auto">
              <a:xfrm>
                <a:off x="5026" y="3558"/>
                <a:ext cx="142" cy="15"/>
              </a:xfrm>
              <a:prstGeom prst="rect">
                <a:avLst/>
              </a:prstGeom>
              <a:solidFill>
                <a:srgbClr val="7C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16" name="Rectangle 341"/>
              <p:cNvSpPr>
                <a:spLocks noChangeArrowheads="1"/>
              </p:cNvSpPr>
              <p:nvPr/>
            </p:nvSpPr>
            <p:spPr bwMode="auto">
              <a:xfrm>
                <a:off x="5026" y="3615"/>
                <a:ext cx="142" cy="16"/>
              </a:xfrm>
              <a:prstGeom prst="rect">
                <a:avLst/>
              </a:prstGeom>
              <a:solidFill>
                <a:srgbClr val="7C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17" name="Rectangle 342"/>
              <p:cNvSpPr>
                <a:spLocks noChangeArrowheads="1"/>
              </p:cNvSpPr>
              <p:nvPr/>
            </p:nvSpPr>
            <p:spPr bwMode="auto">
              <a:xfrm>
                <a:off x="5100" y="3186"/>
                <a:ext cx="60" cy="309"/>
              </a:xfrm>
              <a:prstGeom prst="rect">
                <a:avLst/>
              </a:prstGeom>
              <a:solidFill>
                <a:srgbClr val="26CC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18" name="Rectangle 343"/>
              <p:cNvSpPr>
                <a:spLocks noChangeArrowheads="1"/>
              </p:cNvSpPr>
              <p:nvPr/>
            </p:nvSpPr>
            <p:spPr bwMode="auto">
              <a:xfrm>
                <a:off x="5100" y="3186"/>
                <a:ext cx="60" cy="309"/>
              </a:xfrm>
              <a:prstGeom prst="rect">
                <a:avLst/>
              </a:prstGeom>
              <a:solidFill>
                <a:srgbClr val="26CC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19" name="Rectangle 344"/>
              <p:cNvSpPr>
                <a:spLocks noChangeArrowheads="1"/>
              </p:cNvSpPr>
              <p:nvPr/>
            </p:nvSpPr>
            <p:spPr bwMode="auto">
              <a:xfrm>
                <a:off x="5032" y="3186"/>
                <a:ext cx="62" cy="309"/>
              </a:xfrm>
              <a:prstGeom prst="rect">
                <a:avLst/>
              </a:prstGeom>
              <a:solidFill>
                <a:srgbClr val="26CC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20" name="Rectangle 345"/>
              <p:cNvSpPr>
                <a:spLocks noChangeArrowheads="1"/>
              </p:cNvSpPr>
              <p:nvPr/>
            </p:nvSpPr>
            <p:spPr bwMode="auto">
              <a:xfrm>
                <a:off x="5100" y="3369"/>
                <a:ext cx="60" cy="2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21" name="Rectangle 346"/>
              <p:cNvSpPr>
                <a:spLocks noChangeArrowheads="1"/>
              </p:cNvSpPr>
              <p:nvPr/>
            </p:nvSpPr>
            <p:spPr bwMode="auto">
              <a:xfrm>
                <a:off x="5168" y="3422"/>
                <a:ext cx="34" cy="256"/>
              </a:xfrm>
              <a:prstGeom prst="rect">
                <a:avLst/>
              </a:prstGeom>
              <a:solidFill>
                <a:srgbClr val="7C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22" name="Rectangle 347"/>
              <p:cNvSpPr>
                <a:spLocks noChangeArrowheads="1"/>
              </p:cNvSpPr>
              <p:nvPr/>
            </p:nvSpPr>
            <p:spPr bwMode="auto">
              <a:xfrm>
                <a:off x="4992" y="3422"/>
                <a:ext cx="34" cy="256"/>
              </a:xfrm>
              <a:prstGeom prst="rect">
                <a:avLst/>
              </a:prstGeom>
              <a:solidFill>
                <a:srgbClr val="7C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23" name="Rectangle 348"/>
              <p:cNvSpPr>
                <a:spLocks noChangeArrowheads="1"/>
              </p:cNvSpPr>
              <p:nvPr/>
            </p:nvSpPr>
            <p:spPr bwMode="auto">
              <a:xfrm>
                <a:off x="5026" y="3511"/>
                <a:ext cx="142" cy="47"/>
              </a:xfrm>
              <a:prstGeom prst="rect">
                <a:avLst/>
              </a:prstGeom>
              <a:solidFill>
                <a:srgbClr val="B233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24" name="Rectangle 349"/>
              <p:cNvSpPr>
                <a:spLocks noChangeArrowheads="1"/>
              </p:cNvSpPr>
              <p:nvPr/>
            </p:nvSpPr>
            <p:spPr bwMode="auto">
              <a:xfrm>
                <a:off x="5026" y="3573"/>
                <a:ext cx="142" cy="42"/>
              </a:xfrm>
              <a:prstGeom prst="rect">
                <a:avLst/>
              </a:prstGeom>
              <a:solidFill>
                <a:srgbClr val="B233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25" name="Rectangle 350"/>
              <p:cNvSpPr>
                <a:spLocks noChangeArrowheads="1"/>
              </p:cNvSpPr>
              <p:nvPr/>
            </p:nvSpPr>
            <p:spPr bwMode="auto">
              <a:xfrm>
                <a:off x="5026" y="3631"/>
                <a:ext cx="142" cy="47"/>
              </a:xfrm>
              <a:prstGeom prst="rect">
                <a:avLst/>
              </a:prstGeom>
              <a:solidFill>
                <a:srgbClr val="B233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26" name="Rectangle 351"/>
              <p:cNvSpPr>
                <a:spLocks noChangeArrowheads="1"/>
              </p:cNvSpPr>
              <p:nvPr/>
            </p:nvSpPr>
            <p:spPr bwMode="auto">
              <a:xfrm>
                <a:off x="5100" y="3369"/>
                <a:ext cx="60" cy="21"/>
              </a:xfrm>
              <a:prstGeom prst="rect">
                <a:avLst/>
              </a:prstGeom>
              <a:solidFill>
                <a:srgbClr val="FFE5B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27" name="Rectangle 352"/>
              <p:cNvSpPr>
                <a:spLocks noChangeArrowheads="1"/>
              </p:cNvSpPr>
              <p:nvPr/>
            </p:nvSpPr>
            <p:spPr bwMode="auto">
              <a:xfrm>
                <a:off x="5032" y="3369"/>
                <a:ext cx="62" cy="21"/>
              </a:xfrm>
              <a:prstGeom prst="rect">
                <a:avLst/>
              </a:prstGeom>
              <a:solidFill>
                <a:srgbClr val="FFE5B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28" name="Rectangle 353"/>
              <p:cNvSpPr>
                <a:spLocks noChangeArrowheads="1"/>
              </p:cNvSpPr>
              <p:nvPr/>
            </p:nvSpPr>
            <p:spPr bwMode="auto">
              <a:xfrm>
                <a:off x="5100" y="3312"/>
                <a:ext cx="14" cy="52"/>
              </a:xfrm>
              <a:prstGeom prst="rect">
                <a:avLst/>
              </a:prstGeom>
              <a:solidFill>
                <a:srgbClr val="FFE5B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29" name="Rectangle 354"/>
              <p:cNvSpPr>
                <a:spLocks noChangeArrowheads="1"/>
              </p:cNvSpPr>
              <p:nvPr/>
            </p:nvSpPr>
            <p:spPr bwMode="auto">
              <a:xfrm>
                <a:off x="5080" y="3312"/>
                <a:ext cx="14" cy="52"/>
              </a:xfrm>
              <a:prstGeom prst="rect">
                <a:avLst/>
              </a:prstGeom>
              <a:solidFill>
                <a:srgbClr val="FFE5B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30" name="Rectangle 355"/>
              <p:cNvSpPr>
                <a:spLocks noChangeArrowheads="1"/>
              </p:cNvSpPr>
              <p:nvPr/>
            </p:nvSpPr>
            <p:spPr bwMode="auto">
              <a:xfrm>
                <a:off x="5100" y="3395"/>
                <a:ext cx="60" cy="21"/>
              </a:xfrm>
              <a:prstGeom prst="rect">
                <a:avLst/>
              </a:prstGeom>
              <a:solidFill>
                <a:srgbClr val="FFE5B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31" name="Rectangle 356"/>
              <p:cNvSpPr>
                <a:spLocks noChangeArrowheads="1"/>
              </p:cNvSpPr>
              <p:nvPr/>
            </p:nvSpPr>
            <p:spPr bwMode="auto">
              <a:xfrm>
                <a:off x="5032" y="3395"/>
                <a:ext cx="62" cy="21"/>
              </a:xfrm>
              <a:prstGeom prst="rect">
                <a:avLst/>
              </a:prstGeom>
              <a:solidFill>
                <a:srgbClr val="FFE5B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32" name="Rectangle 357"/>
              <p:cNvSpPr>
                <a:spLocks noChangeArrowheads="1"/>
              </p:cNvSpPr>
              <p:nvPr/>
            </p:nvSpPr>
            <p:spPr bwMode="auto">
              <a:xfrm>
                <a:off x="5168" y="3552"/>
                <a:ext cx="34" cy="27"/>
              </a:xfrm>
              <a:prstGeom prst="rect">
                <a:avLst/>
              </a:prstGeom>
              <a:solidFill>
                <a:srgbClr val="FFE5B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33" name="Rectangle 358"/>
              <p:cNvSpPr>
                <a:spLocks noChangeArrowheads="1"/>
              </p:cNvSpPr>
              <p:nvPr/>
            </p:nvSpPr>
            <p:spPr bwMode="auto">
              <a:xfrm>
                <a:off x="4992" y="3552"/>
                <a:ext cx="34" cy="27"/>
              </a:xfrm>
              <a:prstGeom prst="rect">
                <a:avLst/>
              </a:prstGeom>
              <a:solidFill>
                <a:srgbClr val="FFE5B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34" name="Rectangle 359"/>
              <p:cNvSpPr>
                <a:spLocks noChangeArrowheads="1"/>
              </p:cNvSpPr>
              <p:nvPr/>
            </p:nvSpPr>
            <p:spPr bwMode="auto">
              <a:xfrm>
                <a:off x="5334" y="2747"/>
                <a:ext cx="52" cy="272"/>
              </a:xfrm>
              <a:prstGeom prst="rect">
                <a:avLst/>
              </a:prstGeom>
              <a:solidFill>
                <a:srgbClr val="26CC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35" name="Rectangle 360"/>
              <p:cNvSpPr>
                <a:spLocks noChangeArrowheads="1"/>
              </p:cNvSpPr>
              <p:nvPr/>
            </p:nvSpPr>
            <p:spPr bwMode="auto">
              <a:xfrm>
                <a:off x="5228" y="3165"/>
                <a:ext cx="52" cy="272"/>
              </a:xfrm>
              <a:prstGeom prst="rect">
                <a:avLst/>
              </a:prstGeom>
              <a:solidFill>
                <a:srgbClr val="26CC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36" name="Rectangle 361"/>
              <p:cNvSpPr>
                <a:spLocks noChangeArrowheads="1"/>
              </p:cNvSpPr>
              <p:nvPr/>
            </p:nvSpPr>
            <p:spPr bwMode="auto">
              <a:xfrm>
                <a:off x="4912" y="2747"/>
                <a:ext cx="52" cy="272"/>
              </a:xfrm>
              <a:prstGeom prst="rect">
                <a:avLst/>
              </a:prstGeom>
              <a:solidFill>
                <a:srgbClr val="26CC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37" name="Rectangle 362"/>
              <p:cNvSpPr>
                <a:spLocks noChangeArrowheads="1"/>
              </p:cNvSpPr>
              <p:nvPr/>
            </p:nvSpPr>
            <p:spPr bwMode="auto">
              <a:xfrm>
                <a:off x="5122" y="2747"/>
                <a:ext cx="54" cy="272"/>
              </a:xfrm>
              <a:prstGeom prst="rect">
                <a:avLst/>
              </a:prstGeom>
              <a:solidFill>
                <a:srgbClr val="26CC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38" name="Rectangle 363"/>
              <p:cNvSpPr>
                <a:spLocks noChangeArrowheads="1"/>
              </p:cNvSpPr>
              <p:nvPr/>
            </p:nvSpPr>
            <p:spPr bwMode="auto">
              <a:xfrm>
                <a:off x="5228" y="2747"/>
                <a:ext cx="52" cy="272"/>
              </a:xfrm>
              <a:prstGeom prst="rect">
                <a:avLst/>
              </a:prstGeom>
              <a:solidFill>
                <a:srgbClr val="26CC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39" name="Rectangle 364"/>
              <p:cNvSpPr>
                <a:spLocks noChangeArrowheads="1"/>
              </p:cNvSpPr>
              <p:nvPr/>
            </p:nvSpPr>
            <p:spPr bwMode="auto">
              <a:xfrm>
                <a:off x="5334" y="3165"/>
                <a:ext cx="52" cy="272"/>
              </a:xfrm>
              <a:prstGeom prst="rect">
                <a:avLst/>
              </a:prstGeom>
              <a:solidFill>
                <a:srgbClr val="26CC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40" name="Rectangle 365"/>
              <p:cNvSpPr>
                <a:spLocks noChangeArrowheads="1"/>
              </p:cNvSpPr>
              <p:nvPr/>
            </p:nvSpPr>
            <p:spPr bwMode="auto">
              <a:xfrm>
                <a:off x="5018" y="2747"/>
                <a:ext cx="52" cy="272"/>
              </a:xfrm>
              <a:prstGeom prst="rect">
                <a:avLst/>
              </a:prstGeom>
              <a:solidFill>
                <a:srgbClr val="26CC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41" name="Rectangle 366"/>
              <p:cNvSpPr>
                <a:spLocks noChangeArrowheads="1"/>
              </p:cNvSpPr>
              <p:nvPr/>
            </p:nvSpPr>
            <p:spPr bwMode="auto">
              <a:xfrm>
                <a:off x="4809" y="2747"/>
                <a:ext cx="52" cy="272"/>
              </a:xfrm>
              <a:prstGeom prst="rect">
                <a:avLst/>
              </a:prstGeom>
              <a:solidFill>
                <a:srgbClr val="26CC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42" name="Rectangle 367"/>
              <p:cNvSpPr>
                <a:spLocks noChangeArrowheads="1"/>
              </p:cNvSpPr>
              <p:nvPr/>
            </p:nvSpPr>
            <p:spPr bwMode="auto">
              <a:xfrm>
                <a:off x="4912" y="3165"/>
                <a:ext cx="52" cy="272"/>
              </a:xfrm>
              <a:prstGeom prst="rect">
                <a:avLst/>
              </a:prstGeom>
              <a:solidFill>
                <a:srgbClr val="26CC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43" name="Rectangle 368"/>
              <p:cNvSpPr>
                <a:spLocks noChangeArrowheads="1"/>
              </p:cNvSpPr>
              <p:nvPr/>
            </p:nvSpPr>
            <p:spPr bwMode="auto">
              <a:xfrm>
                <a:off x="4809" y="3165"/>
                <a:ext cx="52" cy="272"/>
              </a:xfrm>
              <a:prstGeom prst="rect">
                <a:avLst/>
              </a:prstGeom>
              <a:solidFill>
                <a:srgbClr val="26CC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44" name="Freeform 369"/>
              <p:cNvSpPr>
                <a:spLocks/>
              </p:cNvSpPr>
              <p:nvPr/>
            </p:nvSpPr>
            <p:spPr bwMode="auto">
              <a:xfrm>
                <a:off x="5114" y="2721"/>
                <a:ext cx="72" cy="324"/>
              </a:xfrm>
              <a:custGeom>
                <a:avLst/>
                <a:gdLst>
                  <a:gd name="T0" fmla="*/ 21 w 217"/>
                  <a:gd name="T1" fmla="*/ 163 h 373"/>
                  <a:gd name="T2" fmla="*/ 3 w 217"/>
                  <a:gd name="T3" fmla="*/ 163 h 373"/>
                  <a:gd name="T4" fmla="*/ 3 w 217"/>
                  <a:gd name="T5" fmla="*/ 260 h 373"/>
                  <a:gd name="T6" fmla="*/ 21 w 217"/>
                  <a:gd name="T7" fmla="*/ 260 h 373"/>
                  <a:gd name="T8" fmla="*/ 24 w 217"/>
                  <a:gd name="T9" fmla="*/ 281 h 373"/>
                  <a:gd name="T10" fmla="*/ 0 w 217"/>
                  <a:gd name="T11" fmla="*/ 281 h 373"/>
                  <a:gd name="T12" fmla="*/ 0 w 217"/>
                  <a:gd name="T13" fmla="*/ 0 h 373"/>
                  <a:gd name="T14" fmla="*/ 24 w 217"/>
                  <a:gd name="T15" fmla="*/ 0 h 373"/>
                  <a:gd name="T16" fmla="*/ 21 w 217"/>
                  <a:gd name="T17" fmla="*/ 22 h 373"/>
                  <a:gd name="T18" fmla="*/ 3 w 217"/>
                  <a:gd name="T19" fmla="*/ 22 h 373"/>
                  <a:gd name="T20" fmla="*/ 3 w 217"/>
                  <a:gd name="T21" fmla="*/ 129 h 373"/>
                  <a:gd name="T22" fmla="*/ 21 w 217"/>
                  <a:gd name="T23" fmla="*/ 129 h 373"/>
                  <a:gd name="T24" fmla="*/ 21 w 217"/>
                  <a:gd name="T25" fmla="*/ 163 h 37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17"/>
                  <a:gd name="T40" fmla="*/ 0 h 373"/>
                  <a:gd name="T41" fmla="*/ 217 w 217"/>
                  <a:gd name="T42" fmla="*/ 373 h 37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17" h="373">
                    <a:moveTo>
                      <a:pt x="187" y="217"/>
                    </a:moveTo>
                    <a:lnTo>
                      <a:pt x="29" y="217"/>
                    </a:lnTo>
                    <a:lnTo>
                      <a:pt x="29" y="344"/>
                    </a:lnTo>
                    <a:lnTo>
                      <a:pt x="188" y="344"/>
                    </a:lnTo>
                    <a:lnTo>
                      <a:pt x="217" y="373"/>
                    </a:lnTo>
                    <a:lnTo>
                      <a:pt x="0" y="373"/>
                    </a:lnTo>
                    <a:lnTo>
                      <a:pt x="0" y="0"/>
                    </a:lnTo>
                    <a:lnTo>
                      <a:pt x="217" y="0"/>
                    </a:lnTo>
                    <a:lnTo>
                      <a:pt x="188" y="29"/>
                    </a:lnTo>
                    <a:lnTo>
                      <a:pt x="29" y="29"/>
                    </a:lnTo>
                    <a:lnTo>
                      <a:pt x="29" y="171"/>
                    </a:lnTo>
                    <a:lnTo>
                      <a:pt x="188" y="171"/>
                    </a:lnTo>
                    <a:lnTo>
                      <a:pt x="187" y="217"/>
                    </a:lnTo>
                    <a:close/>
                  </a:path>
                </a:pathLst>
              </a:custGeom>
              <a:solidFill>
                <a:srgbClr val="FFE5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45" name="Freeform 370"/>
              <p:cNvSpPr>
                <a:spLocks/>
              </p:cNvSpPr>
              <p:nvPr/>
            </p:nvSpPr>
            <p:spPr bwMode="auto">
              <a:xfrm>
                <a:off x="5176" y="2721"/>
                <a:ext cx="10" cy="324"/>
              </a:xfrm>
              <a:custGeom>
                <a:avLst/>
                <a:gdLst>
                  <a:gd name="T0" fmla="*/ 0 w 29"/>
                  <a:gd name="T1" fmla="*/ 22 h 373"/>
                  <a:gd name="T2" fmla="*/ 0 w 29"/>
                  <a:gd name="T3" fmla="*/ 260 h 373"/>
                  <a:gd name="T4" fmla="*/ 3 w 29"/>
                  <a:gd name="T5" fmla="*/ 281 h 373"/>
                  <a:gd name="T6" fmla="*/ 3 w 29"/>
                  <a:gd name="T7" fmla="*/ 0 h 373"/>
                  <a:gd name="T8" fmla="*/ 0 w 29"/>
                  <a:gd name="T9" fmla="*/ 22 h 37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"/>
                  <a:gd name="T16" fmla="*/ 0 h 373"/>
                  <a:gd name="T17" fmla="*/ 29 w 29"/>
                  <a:gd name="T18" fmla="*/ 373 h 37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" h="373">
                    <a:moveTo>
                      <a:pt x="0" y="29"/>
                    </a:moveTo>
                    <a:lnTo>
                      <a:pt x="0" y="344"/>
                    </a:lnTo>
                    <a:lnTo>
                      <a:pt x="29" y="373"/>
                    </a:lnTo>
                    <a:lnTo>
                      <a:pt x="29" y="0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FFE5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46" name="Freeform 371"/>
              <p:cNvSpPr>
                <a:spLocks/>
              </p:cNvSpPr>
              <p:nvPr/>
            </p:nvSpPr>
            <p:spPr bwMode="auto">
              <a:xfrm>
                <a:off x="5218" y="2721"/>
                <a:ext cx="72" cy="324"/>
              </a:xfrm>
              <a:custGeom>
                <a:avLst/>
                <a:gdLst>
                  <a:gd name="T0" fmla="*/ 21 w 216"/>
                  <a:gd name="T1" fmla="*/ 163 h 373"/>
                  <a:gd name="T2" fmla="*/ 3 w 216"/>
                  <a:gd name="T3" fmla="*/ 163 h 373"/>
                  <a:gd name="T4" fmla="*/ 3 w 216"/>
                  <a:gd name="T5" fmla="*/ 260 h 373"/>
                  <a:gd name="T6" fmla="*/ 21 w 216"/>
                  <a:gd name="T7" fmla="*/ 260 h 373"/>
                  <a:gd name="T8" fmla="*/ 24 w 216"/>
                  <a:gd name="T9" fmla="*/ 281 h 373"/>
                  <a:gd name="T10" fmla="*/ 0 w 216"/>
                  <a:gd name="T11" fmla="*/ 281 h 373"/>
                  <a:gd name="T12" fmla="*/ 0 w 216"/>
                  <a:gd name="T13" fmla="*/ 0 h 373"/>
                  <a:gd name="T14" fmla="*/ 24 w 216"/>
                  <a:gd name="T15" fmla="*/ 0 h 373"/>
                  <a:gd name="T16" fmla="*/ 21 w 216"/>
                  <a:gd name="T17" fmla="*/ 22 h 373"/>
                  <a:gd name="T18" fmla="*/ 3 w 216"/>
                  <a:gd name="T19" fmla="*/ 22 h 373"/>
                  <a:gd name="T20" fmla="*/ 3 w 216"/>
                  <a:gd name="T21" fmla="*/ 129 h 373"/>
                  <a:gd name="T22" fmla="*/ 21 w 216"/>
                  <a:gd name="T23" fmla="*/ 129 h 373"/>
                  <a:gd name="T24" fmla="*/ 21 w 216"/>
                  <a:gd name="T25" fmla="*/ 163 h 37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16"/>
                  <a:gd name="T40" fmla="*/ 0 h 373"/>
                  <a:gd name="T41" fmla="*/ 216 w 216"/>
                  <a:gd name="T42" fmla="*/ 373 h 37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16" h="373">
                    <a:moveTo>
                      <a:pt x="187" y="217"/>
                    </a:moveTo>
                    <a:lnTo>
                      <a:pt x="29" y="217"/>
                    </a:lnTo>
                    <a:lnTo>
                      <a:pt x="29" y="344"/>
                    </a:lnTo>
                    <a:lnTo>
                      <a:pt x="187" y="344"/>
                    </a:lnTo>
                    <a:lnTo>
                      <a:pt x="216" y="373"/>
                    </a:lnTo>
                    <a:lnTo>
                      <a:pt x="0" y="373"/>
                    </a:lnTo>
                    <a:lnTo>
                      <a:pt x="0" y="0"/>
                    </a:lnTo>
                    <a:lnTo>
                      <a:pt x="216" y="0"/>
                    </a:lnTo>
                    <a:lnTo>
                      <a:pt x="187" y="29"/>
                    </a:lnTo>
                    <a:lnTo>
                      <a:pt x="29" y="29"/>
                    </a:lnTo>
                    <a:lnTo>
                      <a:pt x="29" y="171"/>
                    </a:lnTo>
                    <a:lnTo>
                      <a:pt x="187" y="171"/>
                    </a:lnTo>
                    <a:lnTo>
                      <a:pt x="187" y="217"/>
                    </a:lnTo>
                    <a:close/>
                  </a:path>
                </a:pathLst>
              </a:custGeom>
              <a:solidFill>
                <a:srgbClr val="FFE5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47" name="Freeform 372"/>
              <p:cNvSpPr>
                <a:spLocks/>
              </p:cNvSpPr>
              <p:nvPr/>
            </p:nvSpPr>
            <p:spPr bwMode="auto">
              <a:xfrm>
                <a:off x="5280" y="2721"/>
                <a:ext cx="10" cy="324"/>
              </a:xfrm>
              <a:custGeom>
                <a:avLst/>
                <a:gdLst>
                  <a:gd name="T0" fmla="*/ 0 w 29"/>
                  <a:gd name="T1" fmla="*/ 22 h 373"/>
                  <a:gd name="T2" fmla="*/ 0 w 29"/>
                  <a:gd name="T3" fmla="*/ 260 h 373"/>
                  <a:gd name="T4" fmla="*/ 3 w 29"/>
                  <a:gd name="T5" fmla="*/ 281 h 373"/>
                  <a:gd name="T6" fmla="*/ 3 w 29"/>
                  <a:gd name="T7" fmla="*/ 0 h 373"/>
                  <a:gd name="T8" fmla="*/ 0 w 29"/>
                  <a:gd name="T9" fmla="*/ 22 h 37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"/>
                  <a:gd name="T16" fmla="*/ 0 h 373"/>
                  <a:gd name="T17" fmla="*/ 29 w 29"/>
                  <a:gd name="T18" fmla="*/ 373 h 37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" h="373">
                    <a:moveTo>
                      <a:pt x="0" y="29"/>
                    </a:moveTo>
                    <a:lnTo>
                      <a:pt x="0" y="344"/>
                    </a:lnTo>
                    <a:lnTo>
                      <a:pt x="29" y="373"/>
                    </a:lnTo>
                    <a:lnTo>
                      <a:pt x="29" y="0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FFE5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48" name="Freeform 373"/>
              <p:cNvSpPr>
                <a:spLocks/>
              </p:cNvSpPr>
              <p:nvPr/>
            </p:nvSpPr>
            <p:spPr bwMode="auto">
              <a:xfrm>
                <a:off x="5324" y="2721"/>
                <a:ext cx="72" cy="324"/>
              </a:xfrm>
              <a:custGeom>
                <a:avLst/>
                <a:gdLst>
                  <a:gd name="T0" fmla="*/ 21 w 217"/>
                  <a:gd name="T1" fmla="*/ 163 h 373"/>
                  <a:gd name="T2" fmla="*/ 3 w 217"/>
                  <a:gd name="T3" fmla="*/ 163 h 373"/>
                  <a:gd name="T4" fmla="*/ 3 w 217"/>
                  <a:gd name="T5" fmla="*/ 260 h 373"/>
                  <a:gd name="T6" fmla="*/ 21 w 217"/>
                  <a:gd name="T7" fmla="*/ 260 h 373"/>
                  <a:gd name="T8" fmla="*/ 24 w 217"/>
                  <a:gd name="T9" fmla="*/ 281 h 373"/>
                  <a:gd name="T10" fmla="*/ 0 w 217"/>
                  <a:gd name="T11" fmla="*/ 281 h 373"/>
                  <a:gd name="T12" fmla="*/ 0 w 217"/>
                  <a:gd name="T13" fmla="*/ 0 h 373"/>
                  <a:gd name="T14" fmla="*/ 24 w 217"/>
                  <a:gd name="T15" fmla="*/ 0 h 373"/>
                  <a:gd name="T16" fmla="*/ 21 w 217"/>
                  <a:gd name="T17" fmla="*/ 22 h 373"/>
                  <a:gd name="T18" fmla="*/ 3 w 217"/>
                  <a:gd name="T19" fmla="*/ 22 h 373"/>
                  <a:gd name="T20" fmla="*/ 3 w 217"/>
                  <a:gd name="T21" fmla="*/ 129 h 373"/>
                  <a:gd name="T22" fmla="*/ 21 w 217"/>
                  <a:gd name="T23" fmla="*/ 129 h 373"/>
                  <a:gd name="T24" fmla="*/ 21 w 217"/>
                  <a:gd name="T25" fmla="*/ 163 h 37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17"/>
                  <a:gd name="T40" fmla="*/ 0 h 373"/>
                  <a:gd name="T41" fmla="*/ 217 w 217"/>
                  <a:gd name="T42" fmla="*/ 373 h 37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17" h="373">
                    <a:moveTo>
                      <a:pt x="188" y="217"/>
                    </a:moveTo>
                    <a:lnTo>
                      <a:pt x="29" y="217"/>
                    </a:lnTo>
                    <a:lnTo>
                      <a:pt x="29" y="344"/>
                    </a:lnTo>
                    <a:lnTo>
                      <a:pt x="188" y="344"/>
                    </a:lnTo>
                    <a:lnTo>
                      <a:pt x="217" y="373"/>
                    </a:lnTo>
                    <a:lnTo>
                      <a:pt x="0" y="373"/>
                    </a:lnTo>
                    <a:lnTo>
                      <a:pt x="0" y="0"/>
                    </a:lnTo>
                    <a:lnTo>
                      <a:pt x="217" y="0"/>
                    </a:lnTo>
                    <a:lnTo>
                      <a:pt x="188" y="29"/>
                    </a:lnTo>
                    <a:lnTo>
                      <a:pt x="29" y="29"/>
                    </a:lnTo>
                    <a:lnTo>
                      <a:pt x="29" y="171"/>
                    </a:lnTo>
                    <a:lnTo>
                      <a:pt x="188" y="171"/>
                    </a:lnTo>
                    <a:lnTo>
                      <a:pt x="188" y="217"/>
                    </a:lnTo>
                    <a:close/>
                  </a:path>
                </a:pathLst>
              </a:custGeom>
              <a:solidFill>
                <a:srgbClr val="FFE5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49" name="Freeform 374"/>
              <p:cNvSpPr>
                <a:spLocks/>
              </p:cNvSpPr>
              <p:nvPr/>
            </p:nvSpPr>
            <p:spPr bwMode="auto">
              <a:xfrm>
                <a:off x="5386" y="2721"/>
                <a:ext cx="10" cy="324"/>
              </a:xfrm>
              <a:custGeom>
                <a:avLst/>
                <a:gdLst>
                  <a:gd name="T0" fmla="*/ 0 w 29"/>
                  <a:gd name="T1" fmla="*/ 22 h 373"/>
                  <a:gd name="T2" fmla="*/ 0 w 29"/>
                  <a:gd name="T3" fmla="*/ 260 h 373"/>
                  <a:gd name="T4" fmla="*/ 3 w 29"/>
                  <a:gd name="T5" fmla="*/ 281 h 373"/>
                  <a:gd name="T6" fmla="*/ 3 w 29"/>
                  <a:gd name="T7" fmla="*/ 0 h 373"/>
                  <a:gd name="T8" fmla="*/ 0 w 29"/>
                  <a:gd name="T9" fmla="*/ 22 h 37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"/>
                  <a:gd name="T16" fmla="*/ 0 h 373"/>
                  <a:gd name="T17" fmla="*/ 29 w 29"/>
                  <a:gd name="T18" fmla="*/ 373 h 37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" h="373">
                    <a:moveTo>
                      <a:pt x="0" y="29"/>
                    </a:moveTo>
                    <a:lnTo>
                      <a:pt x="0" y="344"/>
                    </a:lnTo>
                    <a:lnTo>
                      <a:pt x="29" y="373"/>
                    </a:lnTo>
                    <a:lnTo>
                      <a:pt x="29" y="0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FFE5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50" name="Freeform 375"/>
              <p:cNvSpPr>
                <a:spLocks/>
              </p:cNvSpPr>
              <p:nvPr/>
            </p:nvSpPr>
            <p:spPr bwMode="auto">
              <a:xfrm>
                <a:off x="5218" y="3139"/>
                <a:ext cx="72" cy="324"/>
              </a:xfrm>
              <a:custGeom>
                <a:avLst/>
                <a:gdLst>
                  <a:gd name="T0" fmla="*/ 21 w 216"/>
                  <a:gd name="T1" fmla="*/ 165 h 372"/>
                  <a:gd name="T2" fmla="*/ 3 w 216"/>
                  <a:gd name="T3" fmla="*/ 165 h 372"/>
                  <a:gd name="T4" fmla="*/ 3 w 216"/>
                  <a:gd name="T5" fmla="*/ 260 h 372"/>
                  <a:gd name="T6" fmla="*/ 21 w 216"/>
                  <a:gd name="T7" fmla="*/ 260 h 372"/>
                  <a:gd name="T8" fmla="*/ 24 w 216"/>
                  <a:gd name="T9" fmla="*/ 282 h 372"/>
                  <a:gd name="T10" fmla="*/ 0 w 216"/>
                  <a:gd name="T11" fmla="*/ 282 h 372"/>
                  <a:gd name="T12" fmla="*/ 0 w 216"/>
                  <a:gd name="T13" fmla="*/ 0 h 372"/>
                  <a:gd name="T14" fmla="*/ 24 w 216"/>
                  <a:gd name="T15" fmla="*/ 0 h 372"/>
                  <a:gd name="T16" fmla="*/ 21 w 216"/>
                  <a:gd name="T17" fmla="*/ 21 h 372"/>
                  <a:gd name="T18" fmla="*/ 3 w 216"/>
                  <a:gd name="T19" fmla="*/ 21 h 372"/>
                  <a:gd name="T20" fmla="*/ 3 w 216"/>
                  <a:gd name="T21" fmla="*/ 130 h 372"/>
                  <a:gd name="T22" fmla="*/ 21 w 216"/>
                  <a:gd name="T23" fmla="*/ 130 h 372"/>
                  <a:gd name="T24" fmla="*/ 21 w 216"/>
                  <a:gd name="T25" fmla="*/ 165 h 3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16"/>
                  <a:gd name="T40" fmla="*/ 0 h 372"/>
                  <a:gd name="T41" fmla="*/ 216 w 216"/>
                  <a:gd name="T42" fmla="*/ 372 h 37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16" h="372">
                    <a:moveTo>
                      <a:pt x="187" y="217"/>
                    </a:moveTo>
                    <a:lnTo>
                      <a:pt x="29" y="217"/>
                    </a:lnTo>
                    <a:lnTo>
                      <a:pt x="29" y="343"/>
                    </a:lnTo>
                    <a:lnTo>
                      <a:pt x="187" y="343"/>
                    </a:lnTo>
                    <a:lnTo>
                      <a:pt x="216" y="372"/>
                    </a:lnTo>
                    <a:lnTo>
                      <a:pt x="0" y="372"/>
                    </a:lnTo>
                    <a:lnTo>
                      <a:pt x="0" y="0"/>
                    </a:lnTo>
                    <a:lnTo>
                      <a:pt x="216" y="0"/>
                    </a:lnTo>
                    <a:lnTo>
                      <a:pt x="187" y="27"/>
                    </a:lnTo>
                    <a:lnTo>
                      <a:pt x="29" y="27"/>
                    </a:lnTo>
                    <a:lnTo>
                      <a:pt x="29" y="171"/>
                    </a:lnTo>
                    <a:lnTo>
                      <a:pt x="187" y="171"/>
                    </a:lnTo>
                    <a:lnTo>
                      <a:pt x="187" y="217"/>
                    </a:lnTo>
                    <a:close/>
                  </a:path>
                </a:pathLst>
              </a:custGeom>
              <a:solidFill>
                <a:srgbClr val="FFE5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51" name="Freeform 376"/>
              <p:cNvSpPr>
                <a:spLocks/>
              </p:cNvSpPr>
              <p:nvPr/>
            </p:nvSpPr>
            <p:spPr bwMode="auto">
              <a:xfrm>
                <a:off x="5280" y="3139"/>
                <a:ext cx="10" cy="324"/>
              </a:xfrm>
              <a:custGeom>
                <a:avLst/>
                <a:gdLst>
                  <a:gd name="T0" fmla="*/ 0 w 29"/>
                  <a:gd name="T1" fmla="*/ 21 h 372"/>
                  <a:gd name="T2" fmla="*/ 0 w 29"/>
                  <a:gd name="T3" fmla="*/ 260 h 372"/>
                  <a:gd name="T4" fmla="*/ 3 w 29"/>
                  <a:gd name="T5" fmla="*/ 282 h 372"/>
                  <a:gd name="T6" fmla="*/ 3 w 29"/>
                  <a:gd name="T7" fmla="*/ 0 h 372"/>
                  <a:gd name="T8" fmla="*/ 0 w 29"/>
                  <a:gd name="T9" fmla="*/ 21 h 3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"/>
                  <a:gd name="T16" fmla="*/ 0 h 372"/>
                  <a:gd name="T17" fmla="*/ 29 w 29"/>
                  <a:gd name="T18" fmla="*/ 372 h 3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" h="372">
                    <a:moveTo>
                      <a:pt x="0" y="27"/>
                    </a:moveTo>
                    <a:lnTo>
                      <a:pt x="0" y="343"/>
                    </a:lnTo>
                    <a:lnTo>
                      <a:pt x="29" y="372"/>
                    </a:lnTo>
                    <a:lnTo>
                      <a:pt x="29" y="0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FFE5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52" name="Freeform 377"/>
              <p:cNvSpPr>
                <a:spLocks/>
              </p:cNvSpPr>
              <p:nvPr/>
            </p:nvSpPr>
            <p:spPr bwMode="auto">
              <a:xfrm>
                <a:off x="5324" y="3139"/>
                <a:ext cx="72" cy="324"/>
              </a:xfrm>
              <a:custGeom>
                <a:avLst/>
                <a:gdLst>
                  <a:gd name="T0" fmla="*/ 21 w 217"/>
                  <a:gd name="T1" fmla="*/ 165 h 372"/>
                  <a:gd name="T2" fmla="*/ 3 w 217"/>
                  <a:gd name="T3" fmla="*/ 165 h 372"/>
                  <a:gd name="T4" fmla="*/ 3 w 217"/>
                  <a:gd name="T5" fmla="*/ 260 h 372"/>
                  <a:gd name="T6" fmla="*/ 21 w 217"/>
                  <a:gd name="T7" fmla="*/ 260 h 372"/>
                  <a:gd name="T8" fmla="*/ 24 w 217"/>
                  <a:gd name="T9" fmla="*/ 282 h 372"/>
                  <a:gd name="T10" fmla="*/ 0 w 217"/>
                  <a:gd name="T11" fmla="*/ 282 h 372"/>
                  <a:gd name="T12" fmla="*/ 0 w 217"/>
                  <a:gd name="T13" fmla="*/ 0 h 372"/>
                  <a:gd name="T14" fmla="*/ 24 w 217"/>
                  <a:gd name="T15" fmla="*/ 0 h 372"/>
                  <a:gd name="T16" fmla="*/ 21 w 217"/>
                  <a:gd name="T17" fmla="*/ 21 h 372"/>
                  <a:gd name="T18" fmla="*/ 3 w 217"/>
                  <a:gd name="T19" fmla="*/ 21 h 372"/>
                  <a:gd name="T20" fmla="*/ 3 w 217"/>
                  <a:gd name="T21" fmla="*/ 130 h 372"/>
                  <a:gd name="T22" fmla="*/ 21 w 217"/>
                  <a:gd name="T23" fmla="*/ 130 h 372"/>
                  <a:gd name="T24" fmla="*/ 21 w 217"/>
                  <a:gd name="T25" fmla="*/ 165 h 3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17"/>
                  <a:gd name="T40" fmla="*/ 0 h 372"/>
                  <a:gd name="T41" fmla="*/ 217 w 217"/>
                  <a:gd name="T42" fmla="*/ 372 h 37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17" h="372">
                    <a:moveTo>
                      <a:pt x="188" y="217"/>
                    </a:moveTo>
                    <a:lnTo>
                      <a:pt x="29" y="217"/>
                    </a:lnTo>
                    <a:lnTo>
                      <a:pt x="29" y="343"/>
                    </a:lnTo>
                    <a:lnTo>
                      <a:pt x="188" y="343"/>
                    </a:lnTo>
                    <a:lnTo>
                      <a:pt x="217" y="372"/>
                    </a:lnTo>
                    <a:lnTo>
                      <a:pt x="0" y="372"/>
                    </a:lnTo>
                    <a:lnTo>
                      <a:pt x="0" y="0"/>
                    </a:lnTo>
                    <a:lnTo>
                      <a:pt x="217" y="0"/>
                    </a:lnTo>
                    <a:lnTo>
                      <a:pt x="188" y="27"/>
                    </a:lnTo>
                    <a:lnTo>
                      <a:pt x="29" y="27"/>
                    </a:lnTo>
                    <a:lnTo>
                      <a:pt x="29" y="171"/>
                    </a:lnTo>
                    <a:lnTo>
                      <a:pt x="188" y="171"/>
                    </a:lnTo>
                    <a:lnTo>
                      <a:pt x="188" y="217"/>
                    </a:lnTo>
                    <a:close/>
                  </a:path>
                </a:pathLst>
              </a:custGeom>
              <a:solidFill>
                <a:srgbClr val="FFE5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53" name="Freeform 378"/>
              <p:cNvSpPr>
                <a:spLocks/>
              </p:cNvSpPr>
              <p:nvPr/>
            </p:nvSpPr>
            <p:spPr bwMode="auto">
              <a:xfrm>
                <a:off x="5386" y="3139"/>
                <a:ext cx="10" cy="324"/>
              </a:xfrm>
              <a:custGeom>
                <a:avLst/>
                <a:gdLst>
                  <a:gd name="T0" fmla="*/ 0 w 29"/>
                  <a:gd name="T1" fmla="*/ 21 h 372"/>
                  <a:gd name="T2" fmla="*/ 0 w 29"/>
                  <a:gd name="T3" fmla="*/ 260 h 372"/>
                  <a:gd name="T4" fmla="*/ 3 w 29"/>
                  <a:gd name="T5" fmla="*/ 282 h 372"/>
                  <a:gd name="T6" fmla="*/ 3 w 29"/>
                  <a:gd name="T7" fmla="*/ 0 h 372"/>
                  <a:gd name="T8" fmla="*/ 0 w 29"/>
                  <a:gd name="T9" fmla="*/ 21 h 3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"/>
                  <a:gd name="T16" fmla="*/ 0 h 372"/>
                  <a:gd name="T17" fmla="*/ 29 w 29"/>
                  <a:gd name="T18" fmla="*/ 372 h 3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" h="372">
                    <a:moveTo>
                      <a:pt x="0" y="27"/>
                    </a:moveTo>
                    <a:lnTo>
                      <a:pt x="0" y="343"/>
                    </a:lnTo>
                    <a:lnTo>
                      <a:pt x="29" y="372"/>
                    </a:lnTo>
                    <a:lnTo>
                      <a:pt x="29" y="0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FFE5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54" name="Freeform 379"/>
              <p:cNvSpPr>
                <a:spLocks/>
              </p:cNvSpPr>
              <p:nvPr/>
            </p:nvSpPr>
            <p:spPr bwMode="auto">
              <a:xfrm>
                <a:off x="5008" y="2721"/>
                <a:ext cx="72" cy="324"/>
              </a:xfrm>
              <a:custGeom>
                <a:avLst/>
                <a:gdLst>
                  <a:gd name="T0" fmla="*/ 3 w 215"/>
                  <a:gd name="T1" fmla="*/ 163 h 373"/>
                  <a:gd name="T2" fmla="*/ 21 w 215"/>
                  <a:gd name="T3" fmla="*/ 163 h 373"/>
                  <a:gd name="T4" fmla="*/ 21 w 215"/>
                  <a:gd name="T5" fmla="*/ 260 h 373"/>
                  <a:gd name="T6" fmla="*/ 3 w 215"/>
                  <a:gd name="T7" fmla="*/ 260 h 373"/>
                  <a:gd name="T8" fmla="*/ 0 w 215"/>
                  <a:gd name="T9" fmla="*/ 281 h 373"/>
                  <a:gd name="T10" fmla="*/ 24 w 215"/>
                  <a:gd name="T11" fmla="*/ 281 h 373"/>
                  <a:gd name="T12" fmla="*/ 24 w 215"/>
                  <a:gd name="T13" fmla="*/ 0 h 373"/>
                  <a:gd name="T14" fmla="*/ 0 w 215"/>
                  <a:gd name="T15" fmla="*/ 0 h 373"/>
                  <a:gd name="T16" fmla="*/ 3 w 215"/>
                  <a:gd name="T17" fmla="*/ 22 h 373"/>
                  <a:gd name="T18" fmla="*/ 21 w 215"/>
                  <a:gd name="T19" fmla="*/ 22 h 373"/>
                  <a:gd name="T20" fmla="*/ 21 w 215"/>
                  <a:gd name="T21" fmla="*/ 129 h 373"/>
                  <a:gd name="T22" fmla="*/ 3 w 215"/>
                  <a:gd name="T23" fmla="*/ 129 h 373"/>
                  <a:gd name="T24" fmla="*/ 3 w 215"/>
                  <a:gd name="T25" fmla="*/ 163 h 37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15"/>
                  <a:gd name="T40" fmla="*/ 0 h 373"/>
                  <a:gd name="T41" fmla="*/ 215 w 215"/>
                  <a:gd name="T42" fmla="*/ 373 h 37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15" h="373">
                    <a:moveTo>
                      <a:pt x="29" y="217"/>
                    </a:moveTo>
                    <a:lnTo>
                      <a:pt x="187" y="217"/>
                    </a:lnTo>
                    <a:lnTo>
                      <a:pt x="187" y="344"/>
                    </a:lnTo>
                    <a:lnTo>
                      <a:pt x="29" y="344"/>
                    </a:lnTo>
                    <a:lnTo>
                      <a:pt x="0" y="373"/>
                    </a:lnTo>
                    <a:lnTo>
                      <a:pt x="215" y="373"/>
                    </a:lnTo>
                    <a:lnTo>
                      <a:pt x="215" y="0"/>
                    </a:lnTo>
                    <a:lnTo>
                      <a:pt x="0" y="0"/>
                    </a:lnTo>
                    <a:lnTo>
                      <a:pt x="29" y="29"/>
                    </a:lnTo>
                    <a:lnTo>
                      <a:pt x="187" y="29"/>
                    </a:lnTo>
                    <a:lnTo>
                      <a:pt x="187" y="171"/>
                    </a:lnTo>
                    <a:lnTo>
                      <a:pt x="29" y="171"/>
                    </a:lnTo>
                    <a:lnTo>
                      <a:pt x="29" y="217"/>
                    </a:lnTo>
                    <a:close/>
                  </a:path>
                </a:pathLst>
              </a:custGeom>
              <a:solidFill>
                <a:srgbClr val="FFE5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55" name="Freeform 380"/>
              <p:cNvSpPr>
                <a:spLocks/>
              </p:cNvSpPr>
              <p:nvPr/>
            </p:nvSpPr>
            <p:spPr bwMode="auto">
              <a:xfrm>
                <a:off x="5008" y="2721"/>
                <a:ext cx="10" cy="324"/>
              </a:xfrm>
              <a:custGeom>
                <a:avLst/>
                <a:gdLst>
                  <a:gd name="T0" fmla="*/ 3 w 29"/>
                  <a:gd name="T1" fmla="*/ 22 h 373"/>
                  <a:gd name="T2" fmla="*/ 3 w 29"/>
                  <a:gd name="T3" fmla="*/ 260 h 373"/>
                  <a:gd name="T4" fmla="*/ 0 w 29"/>
                  <a:gd name="T5" fmla="*/ 281 h 373"/>
                  <a:gd name="T6" fmla="*/ 0 w 29"/>
                  <a:gd name="T7" fmla="*/ 0 h 373"/>
                  <a:gd name="T8" fmla="*/ 3 w 29"/>
                  <a:gd name="T9" fmla="*/ 22 h 37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"/>
                  <a:gd name="T16" fmla="*/ 0 h 373"/>
                  <a:gd name="T17" fmla="*/ 29 w 29"/>
                  <a:gd name="T18" fmla="*/ 373 h 37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" h="373">
                    <a:moveTo>
                      <a:pt x="29" y="29"/>
                    </a:moveTo>
                    <a:lnTo>
                      <a:pt x="29" y="344"/>
                    </a:lnTo>
                    <a:lnTo>
                      <a:pt x="0" y="373"/>
                    </a:lnTo>
                    <a:lnTo>
                      <a:pt x="0" y="0"/>
                    </a:lnTo>
                    <a:lnTo>
                      <a:pt x="29" y="29"/>
                    </a:lnTo>
                    <a:close/>
                  </a:path>
                </a:pathLst>
              </a:custGeom>
              <a:solidFill>
                <a:srgbClr val="FFE5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56" name="Freeform 381"/>
              <p:cNvSpPr>
                <a:spLocks/>
              </p:cNvSpPr>
              <p:nvPr/>
            </p:nvSpPr>
            <p:spPr bwMode="auto">
              <a:xfrm>
                <a:off x="4903" y="2721"/>
                <a:ext cx="71" cy="324"/>
              </a:xfrm>
              <a:custGeom>
                <a:avLst/>
                <a:gdLst>
                  <a:gd name="T0" fmla="*/ 3 w 216"/>
                  <a:gd name="T1" fmla="*/ 163 h 373"/>
                  <a:gd name="T2" fmla="*/ 20 w 216"/>
                  <a:gd name="T3" fmla="*/ 163 h 373"/>
                  <a:gd name="T4" fmla="*/ 20 w 216"/>
                  <a:gd name="T5" fmla="*/ 260 h 373"/>
                  <a:gd name="T6" fmla="*/ 3 w 216"/>
                  <a:gd name="T7" fmla="*/ 260 h 373"/>
                  <a:gd name="T8" fmla="*/ 0 w 216"/>
                  <a:gd name="T9" fmla="*/ 281 h 373"/>
                  <a:gd name="T10" fmla="*/ 23 w 216"/>
                  <a:gd name="T11" fmla="*/ 281 h 373"/>
                  <a:gd name="T12" fmla="*/ 23 w 216"/>
                  <a:gd name="T13" fmla="*/ 0 h 373"/>
                  <a:gd name="T14" fmla="*/ 0 w 216"/>
                  <a:gd name="T15" fmla="*/ 0 h 373"/>
                  <a:gd name="T16" fmla="*/ 3 w 216"/>
                  <a:gd name="T17" fmla="*/ 22 h 373"/>
                  <a:gd name="T18" fmla="*/ 20 w 216"/>
                  <a:gd name="T19" fmla="*/ 22 h 373"/>
                  <a:gd name="T20" fmla="*/ 20 w 216"/>
                  <a:gd name="T21" fmla="*/ 129 h 373"/>
                  <a:gd name="T22" fmla="*/ 3 w 216"/>
                  <a:gd name="T23" fmla="*/ 129 h 373"/>
                  <a:gd name="T24" fmla="*/ 3 w 216"/>
                  <a:gd name="T25" fmla="*/ 163 h 37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16"/>
                  <a:gd name="T40" fmla="*/ 0 h 373"/>
                  <a:gd name="T41" fmla="*/ 216 w 216"/>
                  <a:gd name="T42" fmla="*/ 373 h 37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16" h="373">
                    <a:moveTo>
                      <a:pt x="29" y="217"/>
                    </a:moveTo>
                    <a:lnTo>
                      <a:pt x="186" y="217"/>
                    </a:lnTo>
                    <a:lnTo>
                      <a:pt x="186" y="344"/>
                    </a:lnTo>
                    <a:lnTo>
                      <a:pt x="29" y="344"/>
                    </a:lnTo>
                    <a:lnTo>
                      <a:pt x="0" y="373"/>
                    </a:lnTo>
                    <a:lnTo>
                      <a:pt x="216" y="373"/>
                    </a:lnTo>
                    <a:lnTo>
                      <a:pt x="216" y="0"/>
                    </a:lnTo>
                    <a:lnTo>
                      <a:pt x="0" y="0"/>
                    </a:lnTo>
                    <a:lnTo>
                      <a:pt x="29" y="29"/>
                    </a:lnTo>
                    <a:lnTo>
                      <a:pt x="186" y="29"/>
                    </a:lnTo>
                    <a:lnTo>
                      <a:pt x="186" y="171"/>
                    </a:lnTo>
                    <a:lnTo>
                      <a:pt x="29" y="171"/>
                    </a:lnTo>
                    <a:lnTo>
                      <a:pt x="29" y="217"/>
                    </a:lnTo>
                    <a:close/>
                  </a:path>
                </a:pathLst>
              </a:custGeom>
              <a:solidFill>
                <a:srgbClr val="FFE5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57" name="Freeform 382"/>
              <p:cNvSpPr>
                <a:spLocks/>
              </p:cNvSpPr>
              <p:nvPr/>
            </p:nvSpPr>
            <p:spPr bwMode="auto">
              <a:xfrm>
                <a:off x="4903" y="2721"/>
                <a:ext cx="9" cy="324"/>
              </a:xfrm>
              <a:custGeom>
                <a:avLst/>
                <a:gdLst>
                  <a:gd name="T0" fmla="*/ 3 w 29"/>
                  <a:gd name="T1" fmla="*/ 22 h 373"/>
                  <a:gd name="T2" fmla="*/ 3 w 29"/>
                  <a:gd name="T3" fmla="*/ 260 h 373"/>
                  <a:gd name="T4" fmla="*/ 0 w 29"/>
                  <a:gd name="T5" fmla="*/ 281 h 373"/>
                  <a:gd name="T6" fmla="*/ 0 w 29"/>
                  <a:gd name="T7" fmla="*/ 0 h 373"/>
                  <a:gd name="T8" fmla="*/ 3 w 29"/>
                  <a:gd name="T9" fmla="*/ 22 h 37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"/>
                  <a:gd name="T16" fmla="*/ 0 h 373"/>
                  <a:gd name="T17" fmla="*/ 29 w 29"/>
                  <a:gd name="T18" fmla="*/ 373 h 37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" h="373">
                    <a:moveTo>
                      <a:pt x="29" y="29"/>
                    </a:moveTo>
                    <a:lnTo>
                      <a:pt x="29" y="344"/>
                    </a:lnTo>
                    <a:lnTo>
                      <a:pt x="0" y="373"/>
                    </a:lnTo>
                    <a:lnTo>
                      <a:pt x="0" y="0"/>
                    </a:lnTo>
                    <a:lnTo>
                      <a:pt x="29" y="29"/>
                    </a:lnTo>
                    <a:close/>
                  </a:path>
                </a:pathLst>
              </a:custGeom>
              <a:solidFill>
                <a:srgbClr val="FFE5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58" name="Freeform 383"/>
              <p:cNvSpPr>
                <a:spLocks/>
              </p:cNvSpPr>
              <p:nvPr/>
            </p:nvSpPr>
            <p:spPr bwMode="auto">
              <a:xfrm>
                <a:off x="4799" y="2721"/>
                <a:ext cx="72" cy="324"/>
              </a:xfrm>
              <a:custGeom>
                <a:avLst/>
                <a:gdLst>
                  <a:gd name="T0" fmla="*/ 3 w 215"/>
                  <a:gd name="T1" fmla="*/ 163 h 373"/>
                  <a:gd name="T2" fmla="*/ 21 w 215"/>
                  <a:gd name="T3" fmla="*/ 163 h 373"/>
                  <a:gd name="T4" fmla="*/ 21 w 215"/>
                  <a:gd name="T5" fmla="*/ 260 h 373"/>
                  <a:gd name="T6" fmla="*/ 3 w 215"/>
                  <a:gd name="T7" fmla="*/ 260 h 373"/>
                  <a:gd name="T8" fmla="*/ 0 w 215"/>
                  <a:gd name="T9" fmla="*/ 281 h 373"/>
                  <a:gd name="T10" fmla="*/ 24 w 215"/>
                  <a:gd name="T11" fmla="*/ 281 h 373"/>
                  <a:gd name="T12" fmla="*/ 24 w 215"/>
                  <a:gd name="T13" fmla="*/ 0 h 373"/>
                  <a:gd name="T14" fmla="*/ 0 w 215"/>
                  <a:gd name="T15" fmla="*/ 0 h 373"/>
                  <a:gd name="T16" fmla="*/ 3 w 215"/>
                  <a:gd name="T17" fmla="*/ 22 h 373"/>
                  <a:gd name="T18" fmla="*/ 21 w 215"/>
                  <a:gd name="T19" fmla="*/ 22 h 373"/>
                  <a:gd name="T20" fmla="*/ 21 w 215"/>
                  <a:gd name="T21" fmla="*/ 129 h 373"/>
                  <a:gd name="T22" fmla="*/ 3 w 215"/>
                  <a:gd name="T23" fmla="*/ 129 h 373"/>
                  <a:gd name="T24" fmla="*/ 3 w 215"/>
                  <a:gd name="T25" fmla="*/ 163 h 37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15"/>
                  <a:gd name="T40" fmla="*/ 0 h 373"/>
                  <a:gd name="T41" fmla="*/ 215 w 215"/>
                  <a:gd name="T42" fmla="*/ 373 h 37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15" h="373">
                    <a:moveTo>
                      <a:pt x="28" y="217"/>
                    </a:moveTo>
                    <a:lnTo>
                      <a:pt x="186" y="217"/>
                    </a:lnTo>
                    <a:lnTo>
                      <a:pt x="186" y="344"/>
                    </a:lnTo>
                    <a:lnTo>
                      <a:pt x="29" y="344"/>
                    </a:lnTo>
                    <a:lnTo>
                      <a:pt x="0" y="373"/>
                    </a:lnTo>
                    <a:lnTo>
                      <a:pt x="215" y="373"/>
                    </a:lnTo>
                    <a:lnTo>
                      <a:pt x="215" y="0"/>
                    </a:lnTo>
                    <a:lnTo>
                      <a:pt x="0" y="0"/>
                    </a:lnTo>
                    <a:lnTo>
                      <a:pt x="29" y="29"/>
                    </a:lnTo>
                    <a:lnTo>
                      <a:pt x="186" y="29"/>
                    </a:lnTo>
                    <a:lnTo>
                      <a:pt x="186" y="171"/>
                    </a:lnTo>
                    <a:lnTo>
                      <a:pt x="29" y="171"/>
                    </a:lnTo>
                    <a:lnTo>
                      <a:pt x="28" y="217"/>
                    </a:lnTo>
                    <a:close/>
                  </a:path>
                </a:pathLst>
              </a:custGeom>
              <a:solidFill>
                <a:srgbClr val="FFE5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59" name="Freeform 384"/>
              <p:cNvSpPr>
                <a:spLocks/>
              </p:cNvSpPr>
              <p:nvPr/>
            </p:nvSpPr>
            <p:spPr bwMode="auto">
              <a:xfrm>
                <a:off x="4799" y="2721"/>
                <a:ext cx="10" cy="324"/>
              </a:xfrm>
              <a:custGeom>
                <a:avLst/>
                <a:gdLst>
                  <a:gd name="T0" fmla="*/ 3 w 29"/>
                  <a:gd name="T1" fmla="*/ 22 h 373"/>
                  <a:gd name="T2" fmla="*/ 3 w 29"/>
                  <a:gd name="T3" fmla="*/ 260 h 373"/>
                  <a:gd name="T4" fmla="*/ 0 w 29"/>
                  <a:gd name="T5" fmla="*/ 281 h 373"/>
                  <a:gd name="T6" fmla="*/ 0 w 29"/>
                  <a:gd name="T7" fmla="*/ 0 h 373"/>
                  <a:gd name="T8" fmla="*/ 3 w 29"/>
                  <a:gd name="T9" fmla="*/ 22 h 37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"/>
                  <a:gd name="T16" fmla="*/ 0 h 373"/>
                  <a:gd name="T17" fmla="*/ 29 w 29"/>
                  <a:gd name="T18" fmla="*/ 373 h 37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" h="373">
                    <a:moveTo>
                      <a:pt x="29" y="29"/>
                    </a:moveTo>
                    <a:lnTo>
                      <a:pt x="29" y="344"/>
                    </a:lnTo>
                    <a:lnTo>
                      <a:pt x="0" y="373"/>
                    </a:lnTo>
                    <a:lnTo>
                      <a:pt x="0" y="0"/>
                    </a:lnTo>
                    <a:lnTo>
                      <a:pt x="29" y="29"/>
                    </a:lnTo>
                    <a:close/>
                  </a:path>
                </a:pathLst>
              </a:custGeom>
              <a:solidFill>
                <a:srgbClr val="FFE5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60" name="Freeform 386"/>
              <p:cNvSpPr>
                <a:spLocks/>
              </p:cNvSpPr>
              <p:nvPr/>
            </p:nvSpPr>
            <p:spPr bwMode="auto">
              <a:xfrm>
                <a:off x="4903" y="3139"/>
                <a:ext cx="9" cy="324"/>
              </a:xfrm>
              <a:custGeom>
                <a:avLst/>
                <a:gdLst>
                  <a:gd name="T0" fmla="*/ 3 w 29"/>
                  <a:gd name="T1" fmla="*/ 21 h 372"/>
                  <a:gd name="T2" fmla="*/ 3 w 29"/>
                  <a:gd name="T3" fmla="*/ 260 h 372"/>
                  <a:gd name="T4" fmla="*/ 0 w 29"/>
                  <a:gd name="T5" fmla="*/ 282 h 372"/>
                  <a:gd name="T6" fmla="*/ 0 w 29"/>
                  <a:gd name="T7" fmla="*/ 0 h 372"/>
                  <a:gd name="T8" fmla="*/ 3 w 29"/>
                  <a:gd name="T9" fmla="*/ 21 h 3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"/>
                  <a:gd name="T16" fmla="*/ 0 h 372"/>
                  <a:gd name="T17" fmla="*/ 29 w 29"/>
                  <a:gd name="T18" fmla="*/ 372 h 3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" h="372">
                    <a:moveTo>
                      <a:pt x="29" y="27"/>
                    </a:moveTo>
                    <a:lnTo>
                      <a:pt x="29" y="343"/>
                    </a:lnTo>
                    <a:lnTo>
                      <a:pt x="0" y="372"/>
                    </a:lnTo>
                    <a:lnTo>
                      <a:pt x="0" y="0"/>
                    </a:lnTo>
                    <a:lnTo>
                      <a:pt x="29" y="27"/>
                    </a:lnTo>
                    <a:close/>
                  </a:path>
                </a:pathLst>
              </a:custGeom>
              <a:solidFill>
                <a:srgbClr val="FFE5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61" name="Freeform 387"/>
              <p:cNvSpPr>
                <a:spLocks/>
              </p:cNvSpPr>
              <p:nvPr/>
            </p:nvSpPr>
            <p:spPr bwMode="auto">
              <a:xfrm>
                <a:off x="4799" y="3139"/>
                <a:ext cx="72" cy="324"/>
              </a:xfrm>
              <a:custGeom>
                <a:avLst/>
                <a:gdLst>
                  <a:gd name="T0" fmla="*/ 3 w 215"/>
                  <a:gd name="T1" fmla="*/ 165 h 372"/>
                  <a:gd name="T2" fmla="*/ 21 w 215"/>
                  <a:gd name="T3" fmla="*/ 165 h 372"/>
                  <a:gd name="T4" fmla="*/ 21 w 215"/>
                  <a:gd name="T5" fmla="*/ 260 h 372"/>
                  <a:gd name="T6" fmla="*/ 3 w 215"/>
                  <a:gd name="T7" fmla="*/ 260 h 372"/>
                  <a:gd name="T8" fmla="*/ 0 w 215"/>
                  <a:gd name="T9" fmla="*/ 282 h 372"/>
                  <a:gd name="T10" fmla="*/ 24 w 215"/>
                  <a:gd name="T11" fmla="*/ 282 h 372"/>
                  <a:gd name="T12" fmla="*/ 24 w 215"/>
                  <a:gd name="T13" fmla="*/ 0 h 372"/>
                  <a:gd name="T14" fmla="*/ 0 w 215"/>
                  <a:gd name="T15" fmla="*/ 0 h 372"/>
                  <a:gd name="T16" fmla="*/ 3 w 215"/>
                  <a:gd name="T17" fmla="*/ 21 h 372"/>
                  <a:gd name="T18" fmla="*/ 21 w 215"/>
                  <a:gd name="T19" fmla="*/ 21 h 372"/>
                  <a:gd name="T20" fmla="*/ 21 w 215"/>
                  <a:gd name="T21" fmla="*/ 130 h 372"/>
                  <a:gd name="T22" fmla="*/ 3 w 215"/>
                  <a:gd name="T23" fmla="*/ 130 h 372"/>
                  <a:gd name="T24" fmla="*/ 3 w 215"/>
                  <a:gd name="T25" fmla="*/ 165 h 3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15"/>
                  <a:gd name="T40" fmla="*/ 0 h 372"/>
                  <a:gd name="T41" fmla="*/ 215 w 215"/>
                  <a:gd name="T42" fmla="*/ 372 h 37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15" h="372">
                    <a:moveTo>
                      <a:pt x="28" y="217"/>
                    </a:moveTo>
                    <a:lnTo>
                      <a:pt x="186" y="217"/>
                    </a:lnTo>
                    <a:lnTo>
                      <a:pt x="186" y="343"/>
                    </a:lnTo>
                    <a:lnTo>
                      <a:pt x="29" y="343"/>
                    </a:lnTo>
                    <a:lnTo>
                      <a:pt x="0" y="372"/>
                    </a:lnTo>
                    <a:lnTo>
                      <a:pt x="215" y="372"/>
                    </a:lnTo>
                    <a:lnTo>
                      <a:pt x="215" y="0"/>
                    </a:lnTo>
                    <a:lnTo>
                      <a:pt x="0" y="0"/>
                    </a:lnTo>
                    <a:lnTo>
                      <a:pt x="29" y="27"/>
                    </a:lnTo>
                    <a:lnTo>
                      <a:pt x="186" y="27"/>
                    </a:lnTo>
                    <a:lnTo>
                      <a:pt x="186" y="171"/>
                    </a:lnTo>
                    <a:lnTo>
                      <a:pt x="29" y="171"/>
                    </a:lnTo>
                    <a:lnTo>
                      <a:pt x="28" y="217"/>
                    </a:lnTo>
                    <a:close/>
                  </a:path>
                </a:pathLst>
              </a:custGeom>
              <a:solidFill>
                <a:srgbClr val="FFE5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62" name="Freeform 388"/>
              <p:cNvSpPr>
                <a:spLocks/>
              </p:cNvSpPr>
              <p:nvPr/>
            </p:nvSpPr>
            <p:spPr bwMode="auto">
              <a:xfrm>
                <a:off x="4799" y="3139"/>
                <a:ext cx="10" cy="324"/>
              </a:xfrm>
              <a:custGeom>
                <a:avLst/>
                <a:gdLst>
                  <a:gd name="T0" fmla="*/ 3 w 29"/>
                  <a:gd name="T1" fmla="*/ 21 h 372"/>
                  <a:gd name="T2" fmla="*/ 3 w 29"/>
                  <a:gd name="T3" fmla="*/ 260 h 372"/>
                  <a:gd name="T4" fmla="*/ 0 w 29"/>
                  <a:gd name="T5" fmla="*/ 282 h 372"/>
                  <a:gd name="T6" fmla="*/ 0 w 29"/>
                  <a:gd name="T7" fmla="*/ 0 h 372"/>
                  <a:gd name="T8" fmla="*/ 3 w 29"/>
                  <a:gd name="T9" fmla="*/ 21 h 3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"/>
                  <a:gd name="T16" fmla="*/ 0 h 372"/>
                  <a:gd name="T17" fmla="*/ 29 w 29"/>
                  <a:gd name="T18" fmla="*/ 372 h 3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" h="372">
                    <a:moveTo>
                      <a:pt x="29" y="27"/>
                    </a:moveTo>
                    <a:lnTo>
                      <a:pt x="29" y="343"/>
                    </a:lnTo>
                    <a:lnTo>
                      <a:pt x="0" y="372"/>
                    </a:lnTo>
                    <a:lnTo>
                      <a:pt x="0" y="0"/>
                    </a:lnTo>
                    <a:lnTo>
                      <a:pt x="29" y="27"/>
                    </a:lnTo>
                    <a:close/>
                  </a:path>
                </a:pathLst>
              </a:custGeom>
              <a:solidFill>
                <a:srgbClr val="FFE5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63" name="Rectangle 389"/>
              <p:cNvSpPr>
                <a:spLocks noChangeArrowheads="1"/>
              </p:cNvSpPr>
              <p:nvPr/>
            </p:nvSpPr>
            <p:spPr bwMode="auto">
              <a:xfrm>
                <a:off x="5114" y="2898"/>
                <a:ext cx="72" cy="11"/>
              </a:xfrm>
              <a:prstGeom prst="rect">
                <a:avLst/>
              </a:prstGeom>
              <a:solidFill>
                <a:srgbClr val="FFE5B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64" name="Rectangle 390"/>
              <p:cNvSpPr>
                <a:spLocks noChangeArrowheads="1"/>
              </p:cNvSpPr>
              <p:nvPr/>
            </p:nvSpPr>
            <p:spPr bwMode="auto">
              <a:xfrm>
                <a:off x="5218" y="2898"/>
                <a:ext cx="72" cy="11"/>
              </a:xfrm>
              <a:prstGeom prst="rect">
                <a:avLst/>
              </a:prstGeom>
              <a:solidFill>
                <a:srgbClr val="FFE5B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65" name="Rectangle 391"/>
              <p:cNvSpPr>
                <a:spLocks noChangeArrowheads="1"/>
              </p:cNvSpPr>
              <p:nvPr/>
            </p:nvSpPr>
            <p:spPr bwMode="auto">
              <a:xfrm>
                <a:off x="5324" y="2898"/>
                <a:ext cx="72" cy="11"/>
              </a:xfrm>
              <a:prstGeom prst="rect">
                <a:avLst/>
              </a:prstGeom>
              <a:solidFill>
                <a:srgbClr val="FFE5B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66" name="Rectangle 392"/>
              <p:cNvSpPr>
                <a:spLocks noChangeArrowheads="1"/>
              </p:cNvSpPr>
              <p:nvPr/>
            </p:nvSpPr>
            <p:spPr bwMode="auto">
              <a:xfrm>
                <a:off x="5008" y="2898"/>
                <a:ext cx="72" cy="11"/>
              </a:xfrm>
              <a:prstGeom prst="rect">
                <a:avLst/>
              </a:prstGeom>
              <a:solidFill>
                <a:srgbClr val="FFE5B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67" name="Rectangle 393"/>
              <p:cNvSpPr>
                <a:spLocks noChangeArrowheads="1"/>
              </p:cNvSpPr>
              <p:nvPr/>
            </p:nvSpPr>
            <p:spPr bwMode="auto">
              <a:xfrm>
                <a:off x="4903" y="2898"/>
                <a:ext cx="71" cy="11"/>
              </a:xfrm>
              <a:prstGeom prst="rect">
                <a:avLst/>
              </a:prstGeom>
              <a:solidFill>
                <a:srgbClr val="FFE5B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68" name="Rectangle 394"/>
              <p:cNvSpPr>
                <a:spLocks noChangeArrowheads="1"/>
              </p:cNvSpPr>
              <p:nvPr/>
            </p:nvSpPr>
            <p:spPr bwMode="auto">
              <a:xfrm>
                <a:off x="4799" y="2898"/>
                <a:ext cx="72" cy="11"/>
              </a:xfrm>
              <a:prstGeom prst="rect">
                <a:avLst/>
              </a:prstGeom>
              <a:solidFill>
                <a:srgbClr val="FFE5B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  <p:sp>
            <p:nvSpPr>
              <p:cNvPr id="2069" name="Freeform 395"/>
              <p:cNvSpPr>
                <a:spLocks/>
              </p:cNvSpPr>
              <p:nvPr/>
            </p:nvSpPr>
            <p:spPr bwMode="auto">
              <a:xfrm>
                <a:off x="4986" y="2736"/>
                <a:ext cx="12" cy="37"/>
              </a:xfrm>
              <a:custGeom>
                <a:avLst/>
                <a:gdLst>
                  <a:gd name="T0" fmla="*/ 2 w 37"/>
                  <a:gd name="T1" fmla="*/ 36 h 38"/>
                  <a:gd name="T2" fmla="*/ 3 w 37"/>
                  <a:gd name="T3" fmla="*/ 34 h 38"/>
                  <a:gd name="T4" fmla="*/ 3 w 37"/>
                  <a:gd name="T5" fmla="*/ 30 h 38"/>
                  <a:gd name="T6" fmla="*/ 4 w 37"/>
                  <a:gd name="T7" fmla="*/ 23 h 38"/>
                  <a:gd name="T8" fmla="*/ 4 w 37"/>
                  <a:gd name="T9" fmla="*/ 19 h 38"/>
                  <a:gd name="T10" fmla="*/ 4 w 37"/>
                  <a:gd name="T11" fmla="*/ 12 h 38"/>
                  <a:gd name="T12" fmla="*/ 3 w 37"/>
                  <a:gd name="T13" fmla="*/ 5 h 38"/>
                  <a:gd name="T14" fmla="*/ 3 w 37"/>
                  <a:gd name="T15" fmla="*/ 1 h 38"/>
                  <a:gd name="T16" fmla="*/ 2 w 37"/>
                  <a:gd name="T17" fmla="*/ 0 h 38"/>
                  <a:gd name="T18" fmla="*/ 1 w 37"/>
                  <a:gd name="T19" fmla="*/ 1 h 38"/>
                  <a:gd name="T20" fmla="*/ 1 w 37"/>
                  <a:gd name="T21" fmla="*/ 5 h 38"/>
                  <a:gd name="T22" fmla="*/ 0 w 37"/>
                  <a:gd name="T23" fmla="*/ 12 h 38"/>
                  <a:gd name="T24" fmla="*/ 0 w 37"/>
                  <a:gd name="T25" fmla="*/ 19 h 38"/>
                  <a:gd name="T26" fmla="*/ 0 w 37"/>
                  <a:gd name="T27" fmla="*/ 23 h 38"/>
                  <a:gd name="T28" fmla="*/ 1 w 37"/>
                  <a:gd name="T29" fmla="*/ 30 h 38"/>
                  <a:gd name="T30" fmla="*/ 1 w 37"/>
                  <a:gd name="T31" fmla="*/ 34 h 38"/>
                  <a:gd name="T32" fmla="*/ 2 w 37"/>
                  <a:gd name="T33" fmla="*/ 36 h 3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"/>
                  <a:gd name="T52" fmla="*/ 0 h 38"/>
                  <a:gd name="T53" fmla="*/ 37 w 37"/>
                  <a:gd name="T54" fmla="*/ 38 h 3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" h="38">
                    <a:moveTo>
                      <a:pt x="19" y="38"/>
                    </a:moveTo>
                    <a:lnTo>
                      <a:pt x="26" y="36"/>
                    </a:lnTo>
                    <a:lnTo>
                      <a:pt x="32" y="32"/>
                    </a:lnTo>
                    <a:lnTo>
                      <a:pt x="36" y="25"/>
                    </a:lnTo>
                    <a:lnTo>
                      <a:pt x="37" y="19"/>
                    </a:lnTo>
                    <a:lnTo>
                      <a:pt x="36" y="12"/>
                    </a:lnTo>
                    <a:lnTo>
                      <a:pt x="32" y="5"/>
                    </a:lnTo>
                    <a:lnTo>
                      <a:pt x="26" y="1"/>
                    </a:lnTo>
                    <a:lnTo>
                      <a:pt x="19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2" y="12"/>
                    </a:lnTo>
                    <a:lnTo>
                      <a:pt x="0" y="19"/>
                    </a:lnTo>
                    <a:lnTo>
                      <a:pt x="2" y="25"/>
                    </a:lnTo>
                    <a:lnTo>
                      <a:pt x="6" y="32"/>
                    </a:lnTo>
                    <a:lnTo>
                      <a:pt x="12" y="36"/>
                    </a:lnTo>
                    <a:lnTo>
                      <a:pt x="19" y="3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Calibri" pitchFamily="34" charset="0"/>
                </a:endParaRPr>
              </a:p>
            </p:txBody>
          </p:sp>
        </p:grpSp>
        <p:sp>
          <p:nvSpPr>
            <p:cNvPr id="1984" name="Text Box 97"/>
            <p:cNvSpPr txBox="1">
              <a:spLocks noChangeArrowheads="1"/>
            </p:cNvSpPr>
            <p:nvPr/>
          </p:nvSpPr>
          <p:spPr bwMode="auto">
            <a:xfrm>
              <a:off x="9796106" y="5392807"/>
              <a:ext cx="1861411" cy="2728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27992" tIns="63999" rIns="127992" bIns="63999">
              <a:spAutoFit/>
            </a:bodyPr>
            <a:lstStyle>
              <a:lvl1pPr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ru-RU" altLang="ru-RU" sz="900" b="0" dirty="0">
                  <a:solidFill>
                    <a:srgbClr val="000000"/>
                  </a:solidFill>
                  <a:cs typeface="Arial" panose="020B0604020202020204" pitchFamily="34" charset="0"/>
                </a:rPr>
                <a:t> - социально-значимый объект</a:t>
              </a:r>
            </a:p>
          </p:txBody>
        </p:sp>
        <p:grpSp>
          <p:nvGrpSpPr>
            <p:cNvPr id="1985" name="Группа 119"/>
            <p:cNvGrpSpPr>
              <a:grpSpLocks/>
            </p:cNvGrpSpPr>
            <p:nvPr/>
          </p:nvGrpSpPr>
          <p:grpSpPr bwMode="auto">
            <a:xfrm>
              <a:off x="9521194" y="5651543"/>
              <a:ext cx="157305" cy="140225"/>
              <a:chOff x="214313" y="8958263"/>
              <a:chExt cx="642937" cy="500062"/>
            </a:xfrm>
          </p:grpSpPr>
          <p:sp>
            <p:nvSpPr>
              <p:cNvPr id="1987" name="Прямоугольник 15"/>
              <p:cNvSpPr>
                <a:spLocks noChangeArrowheads="1"/>
              </p:cNvSpPr>
              <p:nvPr/>
            </p:nvSpPr>
            <p:spPr bwMode="auto">
              <a:xfrm>
                <a:off x="214313" y="9172575"/>
                <a:ext cx="642937" cy="285750"/>
              </a:xfrm>
              <a:prstGeom prst="rect">
                <a:avLst/>
              </a:prstGeom>
              <a:noFill/>
              <a:ln w="19050" algn="ctr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1277407"/>
                <a:endParaRPr lang="ru-RU" sz="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88" name="Равнобедренный треугольник 16"/>
              <p:cNvSpPr>
                <a:spLocks noChangeArrowheads="1"/>
              </p:cNvSpPr>
              <p:nvPr/>
            </p:nvSpPr>
            <p:spPr bwMode="auto">
              <a:xfrm>
                <a:off x="214313" y="8958263"/>
                <a:ext cx="642937" cy="214312"/>
              </a:xfrm>
              <a:prstGeom prst="triangle">
                <a:avLst>
                  <a:gd name="adj" fmla="val 50000"/>
                </a:avLst>
              </a:prstGeom>
              <a:noFill/>
              <a:ln w="19050" algn="ctr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1277407"/>
                <a:endParaRPr lang="ru-RU" sz="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989" name="Группа 21"/>
              <p:cNvGrpSpPr>
                <a:grpSpLocks/>
              </p:cNvGrpSpPr>
              <p:nvPr/>
            </p:nvGrpSpPr>
            <p:grpSpPr bwMode="auto">
              <a:xfrm>
                <a:off x="463631" y="9009063"/>
                <a:ext cx="142876" cy="142875"/>
                <a:chOff x="11544336" y="8944798"/>
                <a:chExt cx="142876" cy="142876"/>
              </a:xfrm>
            </p:grpSpPr>
            <p:cxnSp>
              <p:nvCxnSpPr>
                <p:cNvPr id="1990" name="Прямая соединительная линия 18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11544336" y="9015442"/>
                  <a:ext cx="142876" cy="1588"/>
                </a:xfrm>
                <a:prstGeom prst="line">
                  <a:avLst/>
                </a:prstGeom>
                <a:noFill/>
                <a:ln w="19050" algn="ctr">
                  <a:solidFill>
                    <a:srgbClr val="FF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991" name="Прямая соединительная линия 20"/>
                <p:cNvCxnSpPr>
                  <a:cxnSpLocks noChangeShapeType="1"/>
                </p:cNvCxnSpPr>
                <p:nvPr/>
              </p:nvCxnSpPr>
              <p:spPr bwMode="auto">
                <a:xfrm>
                  <a:off x="11544336" y="9015442"/>
                  <a:ext cx="142876" cy="1588"/>
                </a:xfrm>
                <a:prstGeom prst="line">
                  <a:avLst/>
                </a:prstGeom>
                <a:noFill/>
                <a:ln w="19050" algn="ctr">
                  <a:solidFill>
                    <a:srgbClr val="FF0000"/>
                  </a:solidFill>
                  <a:round/>
                  <a:headEnd/>
                  <a:tailEnd/>
                </a:ln>
              </p:spPr>
            </p:cxnSp>
          </p:grpSp>
        </p:grpSp>
        <p:sp>
          <p:nvSpPr>
            <p:cNvPr id="1986" name="Text Box 97"/>
            <p:cNvSpPr txBox="1">
              <a:spLocks noChangeArrowheads="1"/>
            </p:cNvSpPr>
            <p:nvPr/>
          </p:nvSpPr>
          <p:spPr bwMode="auto">
            <a:xfrm>
              <a:off x="9790358" y="5577931"/>
              <a:ext cx="1831813" cy="2728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27992" tIns="63999" rIns="127992" bIns="63999">
              <a:spAutoFit/>
            </a:bodyPr>
            <a:lstStyle>
              <a:lvl1pPr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ru-RU" altLang="ru-RU" sz="900" b="0" dirty="0">
                  <a:solidFill>
                    <a:srgbClr val="000000"/>
                  </a:solidFill>
                  <a:cs typeface="Arial" panose="020B0604020202020204" pitchFamily="34" charset="0"/>
                </a:rPr>
                <a:t> - больница</a:t>
              </a:r>
            </a:p>
          </p:txBody>
        </p:sp>
      </p:grpSp>
      <p:sp>
        <p:nvSpPr>
          <p:cNvPr id="463" name="Прямоугольник 462"/>
          <p:cNvSpPr/>
          <p:nvPr/>
        </p:nvSpPr>
        <p:spPr bwMode="auto">
          <a:xfrm>
            <a:off x="3006966" y="1880716"/>
            <a:ext cx="902721" cy="15047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50309/171239</a:t>
            </a:r>
          </a:p>
        </p:txBody>
      </p:sp>
      <p:sp>
        <p:nvSpPr>
          <p:cNvPr id="464" name="Скругленный прямоугольник 463"/>
          <p:cNvSpPr/>
          <p:nvPr/>
        </p:nvSpPr>
        <p:spPr>
          <a:xfrm>
            <a:off x="2839443" y="1732778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68%</a:t>
            </a:r>
          </a:p>
        </p:txBody>
      </p:sp>
      <p:grpSp>
        <p:nvGrpSpPr>
          <p:cNvPr id="465" name="Группа 141"/>
          <p:cNvGrpSpPr>
            <a:grpSpLocks/>
          </p:cNvGrpSpPr>
          <p:nvPr/>
        </p:nvGrpSpPr>
        <p:grpSpPr bwMode="auto">
          <a:xfrm>
            <a:off x="2809922" y="1367219"/>
            <a:ext cx="1244016" cy="514013"/>
            <a:chOff x="7686238" y="929810"/>
            <a:chExt cx="1177624" cy="647402"/>
          </a:xfrm>
        </p:grpSpPr>
        <p:sp>
          <p:nvSpPr>
            <p:cNvPr id="466" name="TextBox 10"/>
            <p:cNvSpPr txBox="1"/>
            <p:nvPr/>
          </p:nvSpPr>
          <p:spPr>
            <a:xfrm>
              <a:off x="7686238" y="929810"/>
              <a:ext cx="1177624" cy="310116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>
                <a:defRPr/>
              </a:pPr>
              <a:r>
                <a:rPr lang="ru-RU" sz="1000" dirty="0"/>
                <a:t>Выборгский р-н</a:t>
              </a:r>
            </a:p>
          </p:txBody>
        </p:sp>
        <p:sp>
          <p:nvSpPr>
            <p:cNvPr id="467" name="TextBox 23"/>
            <p:cNvSpPr txBox="1"/>
            <p:nvPr/>
          </p:nvSpPr>
          <p:spPr>
            <a:xfrm>
              <a:off x="7939518" y="1155672"/>
              <a:ext cx="357539" cy="3294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8" name="TextBox 23"/>
            <p:cNvSpPr txBox="1"/>
            <p:nvPr/>
          </p:nvSpPr>
          <p:spPr>
            <a:xfrm>
              <a:off x="8256303" y="1144565"/>
              <a:ext cx="366527" cy="329499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9" name="Прямоугольник 468"/>
            <p:cNvSpPr/>
            <p:nvPr/>
          </p:nvSpPr>
          <p:spPr>
            <a:xfrm>
              <a:off x="8005603" y="1410206"/>
              <a:ext cx="743878" cy="16700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93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6428,96</a:t>
              </a:r>
              <a:r>
                <a:rPr lang="en-US" sz="93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/</a:t>
              </a:r>
              <a:r>
                <a:rPr lang="ru-RU" sz="93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386</a:t>
              </a:r>
            </a:p>
          </p:txBody>
        </p:sp>
      </p:grpSp>
      <p:sp>
        <p:nvSpPr>
          <p:cNvPr id="470" name="Прямоугольник 1982"/>
          <p:cNvSpPr>
            <a:spLocks noChangeArrowheads="1"/>
          </p:cNvSpPr>
          <p:nvPr/>
        </p:nvSpPr>
        <p:spPr bwMode="auto">
          <a:xfrm>
            <a:off x="3728930" y="2912052"/>
            <a:ext cx="820799" cy="2486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0456" tIns="20228" rIns="40456" bIns="2022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3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Выборг</a:t>
            </a:r>
            <a:endParaRPr lang="ru-RU" altLang="ru-RU" sz="13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2" name="Прямоугольник 471"/>
          <p:cNvSpPr/>
          <p:nvPr/>
        </p:nvSpPr>
        <p:spPr>
          <a:xfrm>
            <a:off x="4615645" y="635811"/>
            <a:ext cx="2284385" cy="2175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9" tIns="34285" rIns="68569" bIns="34285" rtlCol="0" anchor="ctr"/>
          <a:lstStyle>
            <a:defPPr>
              <a:defRPr lang="ru-RU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метеоявлений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877161"/>
            <a:ext cx="2405846" cy="140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201806"/>
      </p:ext>
    </p:extLst>
  </p:cSld>
  <p:clrMapOvr>
    <a:masterClrMapping/>
  </p:clrMapOvr>
  <p:transition spd="slow" advClick="0" advTm="3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8692"/>
            <a:ext cx="9143999" cy="4642557"/>
          </a:xfrm>
          <a:prstGeom prst="rect">
            <a:avLst/>
          </a:prstGeom>
        </p:spPr>
      </p:pic>
      <p:sp>
        <p:nvSpPr>
          <p:cNvPr id="15392" name="Прямоугольник 1982"/>
          <p:cNvSpPr>
            <a:spLocks noChangeArrowheads="1"/>
          </p:cNvSpPr>
          <p:nvPr/>
        </p:nvSpPr>
        <p:spPr bwMode="auto">
          <a:xfrm>
            <a:off x="2876732" y="2826224"/>
            <a:ext cx="938219" cy="2486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0456" tIns="20228" rIns="40456" bIns="2022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Кингисепп</a:t>
            </a:r>
          </a:p>
        </p:txBody>
      </p:sp>
      <p:grpSp>
        <p:nvGrpSpPr>
          <p:cNvPr id="15408" name="Group 316"/>
          <p:cNvGrpSpPr>
            <a:grpSpLocks/>
          </p:cNvGrpSpPr>
          <p:nvPr/>
        </p:nvGrpSpPr>
        <p:grpSpPr bwMode="auto">
          <a:xfrm>
            <a:off x="2540794" y="2677716"/>
            <a:ext cx="163116" cy="127397"/>
            <a:chOff x="4727" y="2506"/>
            <a:chExt cx="706" cy="1172"/>
          </a:xfrm>
        </p:grpSpPr>
        <p:sp>
          <p:nvSpPr>
            <p:cNvPr id="15895" name="Freeform 317"/>
            <p:cNvSpPr>
              <a:spLocks/>
            </p:cNvSpPr>
            <p:nvPr/>
          </p:nvSpPr>
          <p:spPr bwMode="auto">
            <a:xfrm>
              <a:off x="4727" y="3558"/>
              <a:ext cx="46" cy="120"/>
            </a:xfrm>
            <a:custGeom>
              <a:avLst/>
              <a:gdLst>
                <a:gd name="T0" fmla="*/ 0 w 139"/>
                <a:gd name="T1" fmla="*/ 16 h 135"/>
                <a:gd name="T2" fmla="*/ 0 w 139"/>
                <a:gd name="T3" fmla="*/ 11 h 135"/>
                <a:gd name="T4" fmla="*/ 0 w 139"/>
                <a:gd name="T5" fmla="*/ 11 h 135"/>
                <a:gd name="T6" fmla="*/ 0 w 139"/>
                <a:gd name="T7" fmla="*/ 5 h 135"/>
                <a:gd name="T8" fmla="*/ 0 w 139"/>
                <a:gd name="T9" fmla="*/ 5 h 135"/>
                <a:gd name="T10" fmla="*/ 0 w 139"/>
                <a:gd name="T11" fmla="*/ 0 h 135"/>
                <a:gd name="T12" fmla="*/ 0 w 139"/>
                <a:gd name="T13" fmla="*/ 0 h 135"/>
                <a:gd name="T14" fmla="*/ 0 w 139"/>
                <a:gd name="T15" fmla="*/ 16 h 135"/>
                <a:gd name="T16" fmla="*/ 0 w 139"/>
                <a:gd name="T17" fmla="*/ 16 h 1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135"/>
                <a:gd name="T29" fmla="*/ 139 w 139"/>
                <a:gd name="T30" fmla="*/ 135 h 1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135">
                  <a:moveTo>
                    <a:pt x="0" y="135"/>
                  </a:moveTo>
                  <a:lnTo>
                    <a:pt x="0" y="92"/>
                  </a:lnTo>
                  <a:lnTo>
                    <a:pt x="46" y="92"/>
                  </a:lnTo>
                  <a:lnTo>
                    <a:pt x="46" y="47"/>
                  </a:lnTo>
                  <a:lnTo>
                    <a:pt x="92" y="47"/>
                  </a:lnTo>
                  <a:lnTo>
                    <a:pt x="92" y="0"/>
                  </a:lnTo>
                  <a:lnTo>
                    <a:pt x="139" y="0"/>
                  </a:lnTo>
                  <a:lnTo>
                    <a:pt x="139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96" name="Freeform 318"/>
            <p:cNvSpPr>
              <a:spLocks/>
            </p:cNvSpPr>
            <p:nvPr/>
          </p:nvSpPr>
          <p:spPr bwMode="auto">
            <a:xfrm>
              <a:off x="4773" y="2564"/>
              <a:ext cx="648" cy="1114"/>
            </a:xfrm>
            <a:custGeom>
              <a:avLst/>
              <a:gdLst>
                <a:gd name="T0" fmla="*/ 0 w 1946"/>
                <a:gd name="T1" fmla="*/ 108 h 1278"/>
                <a:gd name="T2" fmla="*/ 0 w 1946"/>
                <a:gd name="T3" fmla="*/ 9 h 1278"/>
                <a:gd name="T4" fmla="*/ 0 w 1946"/>
                <a:gd name="T5" fmla="*/ 9 h 1278"/>
                <a:gd name="T6" fmla="*/ 0 w 1946"/>
                <a:gd name="T7" fmla="*/ 8 h 1278"/>
                <a:gd name="T8" fmla="*/ 0 w 1946"/>
                <a:gd name="T9" fmla="*/ 7 h 1278"/>
                <a:gd name="T10" fmla="*/ 0 w 1946"/>
                <a:gd name="T11" fmla="*/ 6 h 1278"/>
                <a:gd name="T12" fmla="*/ 0 w 1946"/>
                <a:gd name="T13" fmla="*/ 5 h 1278"/>
                <a:gd name="T14" fmla="*/ 0 w 1946"/>
                <a:gd name="T15" fmla="*/ 4 h 1278"/>
                <a:gd name="T16" fmla="*/ 0 w 1946"/>
                <a:gd name="T17" fmla="*/ 3 h 1278"/>
                <a:gd name="T18" fmla="*/ 0 w 1946"/>
                <a:gd name="T19" fmla="*/ 3 h 1278"/>
                <a:gd name="T20" fmla="*/ 0 w 1946"/>
                <a:gd name="T21" fmla="*/ 3 h 1278"/>
                <a:gd name="T22" fmla="*/ 0 w 1946"/>
                <a:gd name="T23" fmla="*/ 3 h 1278"/>
                <a:gd name="T24" fmla="*/ 0 w 1946"/>
                <a:gd name="T25" fmla="*/ 3 h 1278"/>
                <a:gd name="T26" fmla="*/ 0 w 1946"/>
                <a:gd name="T27" fmla="*/ 3 h 1278"/>
                <a:gd name="T28" fmla="*/ 0 w 1946"/>
                <a:gd name="T29" fmla="*/ 3 h 1278"/>
                <a:gd name="T30" fmla="*/ 0 w 1946"/>
                <a:gd name="T31" fmla="*/ 3 h 1278"/>
                <a:gd name="T32" fmla="*/ 0 w 1946"/>
                <a:gd name="T33" fmla="*/ 3 h 1278"/>
                <a:gd name="T34" fmla="*/ 0 w 1946"/>
                <a:gd name="T35" fmla="*/ 0 h 1278"/>
                <a:gd name="T36" fmla="*/ 0 w 1946"/>
                <a:gd name="T37" fmla="*/ 0 h 1278"/>
                <a:gd name="T38" fmla="*/ 0 w 1946"/>
                <a:gd name="T39" fmla="*/ 0 h 1278"/>
                <a:gd name="T40" fmla="*/ 0 w 1946"/>
                <a:gd name="T41" fmla="*/ 3 h 1278"/>
                <a:gd name="T42" fmla="*/ 0 w 1946"/>
                <a:gd name="T43" fmla="*/ 3 h 1278"/>
                <a:gd name="T44" fmla="*/ 0 w 1946"/>
                <a:gd name="T45" fmla="*/ 3 h 1278"/>
                <a:gd name="T46" fmla="*/ 0 w 1946"/>
                <a:gd name="T47" fmla="*/ 3 h 1278"/>
                <a:gd name="T48" fmla="*/ 0 w 1946"/>
                <a:gd name="T49" fmla="*/ 3 h 1278"/>
                <a:gd name="T50" fmla="*/ 0 w 1946"/>
                <a:gd name="T51" fmla="*/ 3 h 1278"/>
                <a:gd name="T52" fmla="*/ 0 w 1946"/>
                <a:gd name="T53" fmla="*/ 3 h 1278"/>
                <a:gd name="T54" fmla="*/ 0 w 1946"/>
                <a:gd name="T55" fmla="*/ 3 h 1278"/>
                <a:gd name="T56" fmla="*/ 0 w 1946"/>
                <a:gd name="T57" fmla="*/ 3 h 1278"/>
                <a:gd name="T58" fmla="*/ 0 w 1946"/>
                <a:gd name="T59" fmla="*/ 4 h 1278"/>
                <a:gd name="T60" fmla="*/ 0 w 1946"/>
                <a:gd name="T61" fmla="*/ 5 h 1278"/>
                <a:gd name="T62" fmla="*/ 0 w 1946"/>
                <a:gd name="T63" fmla="*/ 6 h 1278"/>
                <a:gd name="T64" fmla="*/ 0 w 1946"/>
                <a:gd name="T65" fmla="*/ 7 h 1278"/>
                <a:gd name="T66" fmla="*/ 0 w 1946"/>
                <a:gd name="T67" fmla="*/ 8 h 1278"/>
                <a:gd name="T68" fmla="*/ 0 w 1946"/>
                <a:gd name="T69" fmla="*/ 9 h 1278"/>
                <a:gd name="T70" fmla="*/ 0 w 1946"/>
                <a:gd name="T71" fmla="*/ 9 h 1278"/>
                <a:gd name="T72" fmla="*/ 0 w 1946"/>
                <a:gd name="T73" fmla="*/ 108 h 1278"/>
                <a:gd name="T74" fmla="*/ 0 w 1946"/>
                <a:gd name="T75" fmla="*/ 108 h 12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946"/>
                <a:gd name="T115" fmla="*/ 0 h 1278"/>
                <a:gd name="T116" fmla="*/ 1946 w 1946"/>
                <a:gd name="T117" fmla="*/ 1278 h 12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946" h="1278">
                  <a:moveTo>
                    <a:pt x="0" y="1278"/>
                  </a:moveTo>
                  <a:lnTo>
                    <a:pt x="0" y="103"/>
                  </a:lnTo>
                  <a:lnTo>
                    <a:pt x="753" y="103"/>
                  </a:lnTo>
                  <a:lnTo>
                    <a:pt x="754" y="93"/>
                  </a:lnTo>
                  <a:lnTo>
                    <a:pt x="757" y="82"/>
                  </a:lnTo>
                  <a:lnTo>
                    <a:pt x="763" y="72"/>
                  </a:lnTo>
                  <a:lnTo>
                    <a:pt x="769" y="63"/>
                  </a:lnTo>
                  <a:lnTo>
                    <a:pt x="779" y="55"/>
                  </a:lnTo>
                  <a:lnTo>
                    <a:pt x="790" y="46"/>
                  </a:lnTo>
                  <a:lnTo>
                    <a:pt x="803" y="38"/>
                  </a:lnTo>
                  <a:lnTo>
                    <a:pt x="817" y="30"/>
                  </a:lnTo>
                  <a:lnTo>
                    <a:pt x="833" y="24"/>
                  </a:lnTo>
                  <a:lnTo>
                    <a:pt x="849" y="18"/>
                  </a:lnTo>
                  <a:lnTo>
                    <a:pt x="867" y="13"/>
                  </a:lnTo>
                  <a:lnTo>
                    <a:pt x="887" y="8"/>
                  </a:lnTo>
                  <a:lnTo>
                    <a:pt x="907" y="5"/>
                  </a:lnTo>
                  <a:lnTo>
                    <a:pt x="928" y="3"/>
                  </a:lnTo>
                  <a:lnTo>
                    <a:pt x="950" y="0"/>
                  </a:lnTo>
                  <a:lnTo>
                    <a:pt x="972" y="0"/>
                  </a:lnTo>
                  <a:lnTo>
                    <a:pt x="995" y="0"/>
                  </a:lnTo>
                  <a:lnTo>
                    <a:pt x="1017" y="3"/>
                  </a:lnTo>
                  <a:lnTo>
                    <a:pt x="1038" y="5"/>
                  </a:lnTo>
                  <a:lnTo>
                    <a:pt x="1059" y="8"/>
                  </a:lnTo>
                  <a:lnTo>
                    <a:pt x="1078" y="13"/>
                  </a:lnTo>
                  <a:lnTo>
                    <a:pt x="1096" y="18"/>
                  </a:lnTo>
                  <a:lnTo>
                    <a:pt x="1113" y="24"/>
                  </a:lnTo>
                  <a:lnTo>
                    <a:pt x="1129" y="30"/>
                  </a:lnTo>
                  <a:lnTo>
                    <a:pt x="1143" y="38"/>
                  </a:lnTo>
                  <a:lnTo>
                    <a:pt x="1155" y="46"/>
                  </a:lnTo>
                  <a:lnTo>
                    <a:pt x="1167" y="55"/>
                  </a:lnTo>
                  <a:lnTo>
                    <a:pt x="1175" y="63"/>
                  </a:lnTo>
                  <a:lnTo>
                    <a:pt x="1183" y="72"/>
                  </a:lnTo>
                  <a:lnTo>
                    <a:pt x="1189" y="82"/>
                  </a:lnTo>
                  <a:lnTo>
                    <a:pt x="1192" y="93"/>
                  </a:lnTo>
                  <a:lnTo>
                    <a:pt x="1193" y="103"/>
                  </a:lnTo>
                  <a:lnTo>
                    <a:pt x="1946" y="103"/>
                  </a:lnTo>
                  <a:lnTo>
                    <a:pt x="1946" y="1277"/>
                  </a:lnTo>
                  <a:lnTo>
                    <a:pt x="0" y="1278"/>
                  </a:lnTo>
                  <a:close/>
                </a:path>
              </a:pathLst>
            </a:cu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97" name="Rectangle 319"/>
            <p:cNvSpPr>
              <a:spLocks noChangeArrowheads="1"/>
            </p:cNvSpPr>
            <p:nvPr/>
          </p:nvSpPr>
          <p:spPr bwMode="auto">
            <a:xfrm>
              <a:off x="5188" y="3087"/>
              <a:ext cx="42" cy="3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98" name="Rectangle 320"/>
            <p:cNvSpPr>
              <a:spLocks noChangeArrowheads="1"/>
            </p:cNvSpPr>
            <p:nvPr/>
          </p:nvSpPr>
          <p:spPr bwMode="auto">
            <a:xfrm>
              <a:off x="5168" y="3134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99" name="Rectangle 321"/>
            <p:cNvSpPr>
              <a:spLocks noChangeArrowheads="1"/>
            </p:cNvSpPr>
            <p:nvPr/>
          </p:nvSpPr>
          <p:spPr bwMode="auto">
            <a:xfrm>
              <a:off x="5306" y="3034"/>
              <a:ext cx="42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00" name="Rectangle 322"/>
            <p:cNvSpPr>
              <a:spLocks noChangeArrowheads="1"/>
            </p:cNvSpPr>
            <p:nvPr/>
          </p:nvSpPr>
          <p:spPr bwMode="auto">
            <a:xfrm>
              <a:off x="5286" y="3087"/>
              <a:ext cx="40" cy="3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01" name="Rectangle 323"/>
            <p:cNvSpPr>
              <a:spLocks noChangeArrowheads="1"/>
            </p:cNvSpPr>
            <p:nvPr/>
          </p:nvSpPr>
          <p:spPr bwMode="auto">
            <a:xfrm>
              <a:off x="5286" y="2987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02" name="Rectangle 324"/>
            <p:cNvSpPr>
              <a:spLocks noChangeArrowheads="1"/>
            </p:cNvSpPr>
            <p:nvPr/>
          </p:nvSpPr>
          <p:spPr bwMode="auto">
            <a:xfrm>
              <a:off x="4773" y="3076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03" name="Rectangle 325"/>
            <p:cNvSpPr>
              <a:spLocks noChangeArrowheads="1"/>
            </p:cNvSpPr>
            <p:nvPr/>
          </p:nvSpPr>
          <p:spPr bwMode="auto">
            <a:xfrm>
              <a:off x="4773" y="3024"/>
              <a:ext cx="18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04" name="Rectangle 326"/>
            <p:cNvSpPr>
              <a:spLocks noChangeArrowheads="1"/>
            </p:cNvSpPr>
            <p:nvPr/>
          </p:nvSpPr>
          <p:spPr bwMode="auto">
            <a:xfrm>
              <a:off x="4773" y="3123"/>
              <a:ext cx="18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05" name="Rectangle 327"/>
            <p:cNvSpPr>
              <a:spLocks noChangeArrowheads="1"/>
            </p:cNvSpPr>
            <p:nvPr/>
          </p:nvSpPr>
          <p:spPr bwMode="auto">
            <a:xfrm>
              <a:off x="4946" y="3076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06" name="Rectangle 328"/>
            <p:cNvSpPr>
              <a:spLocks noChangeArrowheads="1"/>
            </p:cNvSpPr>
            <p:nvPr/>
          </p:nvSpPr>
          <p:spPr bwMode="auto">
            <a:xfrm>
              <a:off x="4924" y="312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07" name="Rectangle 329"/>
            <p:cNvSpPr>
              <a:spLocks noChangeArrowheads="1"/>
            </p:cNvSpPr>
            <p:nvPr/>
          </p:nvSpPr>
          <p:spPr bwMode="auto">
            <a:xfrm>
              <a:off x="4773" y="345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08" name="Rectangle 330"/>
            <p:cNvSpPr>
              <a:spLocks noChangeArrowheads="1"/>
            </p:cNvSpPr>
            <p:nvPr/>
          </p:nvSpPr>
          <p:spPr bwMode="auto">
            <a:xfrm>
              <a:off x="4773" y="3406"/>
              <a:ext cx="18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09" name="Rectangle 331"/>
            <p:cNvSpPr>
              <a:spLocks noChangeArrowheads="1"/>
            </p:cNvSpPr>
            <p:nvPr/>
          </p:nvSpPr>
          <p:spPr bwMode="auto">
            <a:xfrm>
              <a:off x="4773" y="3505"/>
              <a:ext cx="18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10" name="Rectangle 332"/>
            <p:cNvSpPr>
              <a:spLocks noChangeArrowheads="1"/>
            </p:cNvSpPr>
            <p:nvPr/>
          </p:nvSpPr>
          <p:spPr bwMode="auto">
            <a:xfrm>
              <a:off x="4946" y="345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11" name="Rectangle 333"/>
            <p:cNvSpPr>
              <a:spLocks noChangeArrowheads="1"/>
            </p:cNvSpPr>
            <p:nvPr/>
          </p:nvSpPr>
          <p:spPr bwMode="auto">
            <a:xfrm>
              <a:off x="4924" y="3505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12" name="Freeform 334"/>
            <p:cNvSpPr>
              <a:spLocks/>
            </p:cNvSpPr>
            <p:nvPr/>
          </p:nvSpPr>
          <p:spPr bwMode="auto">
            <a:xfrm>
              <a:off x="5024" y="3076"/>
              <a:ext cx="146" cy="89"/>
            </a:xfrm>
            <a:custGeom>
              <a:avLst/>
              <a:gdLst>
                <a:gd name="T0" fmla="*/ 0 w 440"/>
                <a:gd name="T1" fmla="*/ 9 h 102"/>
                <a:gd name="T2" fmla="*/ 0 w 440"/>
                <a:gd name="T3" fmla="*/ 8 h 102"/>
                <a:gd name="T4" fmla="*/ 0 w 440"/>
                <a:gd name="T5" fmla="*/ 7 h 102"/>
                <a:gd name="T6" fmla="*/ 0 w 440"/>
                <a:gd name="T7" fmla="*/ 6 h 102"/>
                <a:gd name="T8" fmla="*/ 0 w 440"/>
                <a:gd name="T9" fmla="*/ 6 h 102"/>
                <a:gd name="T10" fmla="*/ 0 w 440"/>
                <a:gd name="T11" fmla="*/ 4 h 102"/>
                <a:gd name="T12" fmla="*/ 0 w 440"/>
                <a:gd name="T13" fmla="*/ 3 h 102"/>
                <a:gd name="T14" fmla="*/ 0 w 440"/>
                <a:gd name="T15" fmla="*/ 3 h 102"/>
                <a:gd name="T16" fmla="*/ 0 w 440"/>
                <a:gd name="T17" fmla="*/ 3 h 102"/>
                <a:gd name="T18" fmla="*/ 0 w 440"/>
                <a:gd name="T19" fmla="*/ 3 h 102"/>
                <a:gd name="T20" fmla="*/ 0 w 440"/>
                <a:gd name="T21" fmla="*/ 3 h 102"/>
                <a:gd name="T22" fmla="*/ 0 w 440"/>
                <a:gd name="T23" fmla="*/ 3 h 102"/>
                <a:gd name="T24" fmla="*/ 0 w 440"/>
                <a:gd name="T25" fmla="*/ 3 h 102"/>
                <a:gd name="T26" fmla="*/ 0 w 440"/>
                <a:gd name="T27" fmla="*/ 3 h 102"/>
                <a:gd name="T28" fmla="*/ 0 w 440"/>
                <a:gd name="T29" fmla="*/ 3 h 102"/>
                <a:gd name="T30" fmla="*/ 0 w 440"/>
                <a:gd name="T31" fmla="*/ 0 h 102"/>
                <a:gd name="T32" fmla="*/ 0 w 440"/>
                <a:gd name="T33" fmla="*/ 0 h 102"/>
                <a:gd name="T34" fmla="*/ 0 w 440"/>
                <a:gd name="T35" fmla="*/ 0 h 102"/>
                <a:gd name="T36" fmla="*/ 0 w 440"/>
                <a:gd name="T37" fmla="*/ 3 h 102"/>
                <a:gd name="T38" fmla="*/ 0 w 440"/>
                <a:gd name="T39" fmla="*/ 3 h 102"/>
                <a:gd name="T40" fmla="*/ 0 w 440"/>
                <a:gd name="T41" fmla="*/ 3 h 102"/>
                <a:gd name="T42" fmla="*/ 0 w 440"/>
                <a:gd name="T43" fmla="*/ 3 h 102"/>
                <a:gd name="T44" fmla="*/ 0 w 440"/>
                <a:gd name="T45" fmla="*/ 3 h 102"/>
                <a:gd name="T46" fmla="*/ 0 w 440"/>
                <a:gd name="T47" fmla="*/ 3 h 102"/>
                <a:gd name="T48" fmla="*/ 0 w 440"/>
                <a:gd name="T49" fmla="*/ 3 h 102"/>
                <a:gd name="T50" fmla="*/ 0 w 440"/>
                <a:gd name="T51" fmla="*/ 3 h 102"/>
                <a:gd name="T52" fmla="*/ 0 w 440"/>
                <a:gd name="T53" fmla="*/ 3 h 102"/>
                <a:gd name="T54" fmla="*/ 0 w 440"/>
                <a:gd name="T55" fmla="*/ 4 h 102"/>
                <a:gd name="T56" fmla="*/ 0 w 440"/>
                <a:gd name="T57" fmla="*/ 6 h 102"/>
                <a:gd name="T58" fmla="*/ 0 w 440"/>
                <a:gd name="T59" fmla="*/ 6 h 102"/>
                <a:gd name="T60" fmla="*/ 0 w 440"/>
                <a:gd name="T61" fmla="*/ 7 h 102"/>
                <a:gd name="T62" fmla="*/ 0 w 440"/>
                <a:gd name="T63" fmla="*/ 8 h 102"/>
                <a:gd name="T64" fmla="*/ 0 w 440"/>
                <a:gd name="T65" fmla="*/ 9 h 102"/>
                <a:gd name="T66" fmla="*/ 0 w 440"/>
                <a:gd name="T67" fmla="*/ 9 h 10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40"/>
                <a:gd name="T103" fmla="*/ 0 h 102"/>
                <a:gd name="T104" fmla="*/ 440 w 440"/>
                <a:gd name="T105" fmla="*/ 102 h 10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40" h="102">
                  <a:moveTo>
                    <a:pt x="440" y="102"/>
                  </a:moveTo>
                  <a:lnTo>
                    <a:pt x="439" y="92"/>
                  </a:lnTo>
                  <a:lnTo>
                    <a:pt x="436" y="82"/>
                  </a:lnTo>
                  <a:lnTo>
                    <a:pt x="430" y="72"/>
                  </a:lnTo>
                  <a:lnTo>
                    <a:pt x="422" y="64"/>
                  </a:lnTo>
                  <a:lnTo>
                    <a:pt x="414" y="55"/>
                  </a:lnTo>
                  <a:lnTo>
                    <a:pt x="402" y="46"/>
                  </a:lnTo>
                  <a:lnTo>
                    <a:pt x="390" y="38"/>
                  </a:lnTo>
                  <a:lnTo>
                    <a:pt x="376" y="30"/>
                  </a:lnTo>
                  <a:lnTo>
                    <a:pt x="360" y="24"/>
                  </a:lnTo>
                  <a:lnTo>
                    <a:pt x="343" y="18"/>
                  </a:lnTo>
                  <a:lnTo>
                    <a:pt x="325" y="13"/>
                  </a:lnTo>
                  <a:lnTo>
                    <a:pt x="306" y="8"/>
                  </a:lnTo>
                  <a:lnTo>
                    <a:pt x="285" y="5"/>
                  </a:lnTo>
                  <a:lnTo>
                    <a:pt x="264" y="3"/>
                  </a:lnTo>
                  <a:lnTo>
                    <a:pt x="242" y="0"/>
                  </a:lnTo>
                  <a:lnTo>
                    <a:pt x="219" y="0"/>
                  </a:lnTo>
                  <a:lnTo>
                    <a:pt x="197" y="0"/>
                  </a:lnTo>
                  <a:lnTo>
                    <a:pt x="175" y="3"/>
                  </a:lnTo>
                  <a:lnTo>
                    <a:pt x="154" y="5"/>
                  </a:lnTo>
                  <a:lnTo>
                    <a:pt x="134" y="8"/>
                  </a:lnTo>
                  <a:lnTo>
                    <a:pt x="114" y="13"/>
                  </a:lnTo>
                  <a:lnTo>
                    <a:pt x="96" y="18"/>
                  </a:lnTo>
                  <a:lnTo>
                    <a:pt x="80" y="24"/>
                  </a:lnTo>
                  <a:lnTo>
                    <a:pt x="64" y="30"/>
                  </a:lnTo>
                  <a:lnTo>
                    <a:pt x="50" y="38"/>
                  </a:lnTo>
                  <a:lnTo>
                    <a:pt x="37" y="46"/>
                  </a:lnTo>
                  <a:lnTo>
                    <a:pt x="26" y="55"/>
                  </a:lnTo>
                  <a:lnTo>
                    <a:pt x="16" y="64"/>
                  </a:lnTo>
                  <a:lnTo>
                    <a:pt x="10" y="72"/>
                  </a:lnTo>
                  <a:lnTo>
                    <a:pt x="4" y="82"/>
                  </a:lnTo>
                  <a:lnTo>
                    <a:pt x="1" y="92"/>
                  </a:lnTo>
                  <a:lnTo>
                    <a:pt x="0" y="102"/>
                  </a:lnTo>
                  <a:lnTo>
                    <a:pt x="440" y="102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913" name="Freeform 335"/>
            <p:cNvSpPr>
              <a:spLocks/>
            </p:cNvSpPr>
            <p:nvPr/>
          </p:nvSpPr>
          <p:spPr bwMode="auto">
            <a:xfrm>
              <a:off x="4789" y="2506"/>
              <a:ext cx="615" cy="147"/>
            </a:xfrm>
            <a:custGeom>
              <a:avLst/>
              <a:gdLst>
                <a:gd name="T0" fmla="*/ 0 w 1847"/>
                <a:gd name="T1" fmla="*/ 6 h 168"/>
                <a:gd name="T2" fmla="*/ 0 w 1847"/>
                <a:gd name="T3" fmla="*/ 6 h 168"/>
                <a:gd name="T4" fmla="*/ 0 w 1847"/>
                <a:gd name="T5" fmla="*/ 7 h 168"/>
                <a:gd name="T6" fmla="*/ 0 w 1847"/>
                <a:gd name="T7" fmla="*/ 8 h 168"/>
                <a:gd name="T8" fmla="*/ 0 w 1847"/>
                <a:gd name="T9" fmla="*/ 10 h 168"/>
                <a:gd name="T10" fmla="*/ 0 w 1847"/>
                <a:gd name="T11" fmla="*/ 11 h 168"/>
                <a:gd name="T12" fmla="*/ 0 w 1847"/>
                <a:gd name="T13" fmla="*/ 12 h 168"/>
                <a:gd name="T14" fmla="*/ 0 w 1847"/>
                <a:gd name="T15" fmla="*/ 14 h 168"/>
                <a:gd name="T16" fmla="*/ 0 w 1847"/>
                <a:gd name="T17" fmla="*/ 16 h 168"/>
                <a:gd name="T18" fmla="*/ 0 w 1847"/>
                <a:gd name="T19" fmla="*/ 11 h 168"/>
                <a:gd name="T20" fmla="*/ 0 w 1847"/>
                <a:gd name="T21" fmla="*/ 11 h 168"/>
                <a:gd name="T22" fmla="*/ 0 w 1847"/>
                <a:gd name="T23" fmla="*/ 11 h 168"/>
                <a:gd name="T24" fmla="*/ 0 w 1847"/>
                <a:gd name="T25" fmla="*/ 11 h 168"/>
                <a:gd name="T26" fmla="*/ 0 w 1847"/>
                <a:gd name="T27" fmla="*/ 11 h 168"/>
                <a:gd name="T28" fmla="*/ 0 w 1847"/>
                <a:gd name="T29" fmla="*/ 11 h 168"/>
                <a:gd name="T30" fmla="*/ 0 w 1847"/>
                <a:gd name="T31" fmla="*/ 11 h 168"/>
                <a:gd name="T32" fmla="*/ 0 w 1847"/>
                <a:gd name="T33" fmla="*/ 11 h 168"/>
                <a:gd name="T34" fmla="*/ 0 w 1847"/>
                <a:gd name="T35" fmla="*/ 10 h 168"/>
                <a:gd name="T36" fmla="*/ 0 w 1847"/>
                <a:gd name="T37" fmla="*/ 8 h 168"/>
                <a:gd name="T38" fmla="*/ 0 w 1847"/>
                <a:gd name="T39" fmla="*/ 5 h 168"/>
                <a:gd name="T40" fmla="*/ 0 w 1847"/>
                <a:gd name="T41" fmla="*/ 4 h 168"/>
                <a:gd name="T42" fmla="*/ 0 w 1847"/>
                <a:gd name="T43" fmla="*/ 4 h 168"/>
                <a:gd name="T44" fmla="*/ 0 w 1847"/>
                <a:gd name="T45" fmla="*/ 4 h 168"/>
                <a:gd name="T46" fmla="*/ 0 w 1847"/>
                <a:gd name="T47" fmla="*/ 4 h 168"/>
                <a:gd name="T48" fmla="*/ 0 w 1847"/>
                <a:gd name="T49" fmla="*/ 1 h 168"/>
                <a:gd name="T50" fmla="*/ 0 w 1847"/>
                <a:gd name="T51" fmla="*/ 1 h 168"/>
                <a:gd name="T52" fmla="*/ 0 w 1847"/>
                <a:gd name="T53" fmla="*/ 4 h 168"/>
                <a:gd name="T54" fmla="*/ 0 w 1847"/>
                <a:gd name="T55" fmla="*/ 4 h 168"/>
                <a:gd name="T56" fmla="*/ 0 w 1847"/>
                <a:gd name="T57" fmla="*/ 4 h 168"/>
                <a:gd name="T58" fmla="*/ 0 w 1847"/>
                <a:gd name="T59" fmla="*/ 4 h 168"/>
                <a:gd name="T60" fmla="*/ 0 w 1847"/>
                <a:gd name="T61" fmla="*/ 5 h 168"/>
                <a:gd name="T62" fmla="*/ 0 w 1847"/>
                <a:gd name="T63" fmla="*/ 8 h 168"/>
                <a:gd name="T64" fmla="*/ 0 w 1847"/>
                <a:gd name="T65" fmla="*/ 10 h 168"/>
                <a:gd name="T66" fmla="*/ 0 w 1847"/>
                <a:gd name="T67" fmla="*/ 11 h 168"/>
                <a:gd name="T68" fmla="*/ 0 w 1847"/>
                <a:gd name="T69" fmla="*/ 11 h 168"/>
                <a:gd name="T70" fmla="*/ 0 w 1847"/>
                <a:gd name="T71" fmla="*/ 11 h 168"/>
                <a:gd name="T72" fmla="*/ 0 w 1847"/>
                <a:gd name="T73" fmla="*/ 11 h 168"/>
                <a:gd name="T74" fmla="*/ 0 w 1847"/>
                <a:gd name="T75" fmla="*/ 11 h 168"/>
                <a:gd name="T76" fmla="*/ 0 w 1847"/>
                <a:gd name="T77" fmla="*/ 11 h 168"/>
                <a:gd name="T78" fmla="*/ 0 w 1847"/>
                <a:gd name="T79" fmla="*/ 11 h 168"/>
                <a:gd name="T80" fmla="*/ 0 w 1847"/>
                <a:gd name="T81" fmla="*/ 11 h 168"/>
                <a:gd name="T82" fmla="*/ 0 w 1847"/>
                <a:gd name="T83" fmla="*/ 16 h 168"/>
                <a:gd name="T84" fmla="*/ 0 w 1847"/>
                <a:gd name="T85" fmla="*/ 14 h 168"/>
                <a:gd name="T86" fmla="*/ 0 w 1847"/>
                <a:gd name="T87" fmla="*/ 12 h 168"/>
                <a:gd name="T88" fmla="*/ 0 w 1847"/>
                <a:gd name="T89" fmla="*/ 11 h 168"/>
                <a:gd name="T90" fmla="*/ 0 w 1847"/>
                <a:gd name="T91" fmla="*/ 10 h 168"/>
                <a:gd name="T92" fmla="*/ 0 w 1847"/>
                <a:gd name="T93" fmla="*/ 8 h 168"/>
                <a:gd name="T94" fmla="*/ 0 w 1847"/>
                <a:gd name="T95" fmla="*/ 7 h 168"/>
                <a:gd name="T96" fmla="*/ 0 w 1847"/>
                <a:gd name="T97" fmla="*/ 6 h 168"/>
                <a:gd name="T98" fmla="*/ 0 w 1847"/>
                <a:gd name="T99" fmla="*/ 6 h 16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847"/>
                <a:gd name="T151" fmla="*/ 0 h 168"/>
                <a:gd name="T152" fmla="*/ 1847 w 1847"/>
                <a:gd name="T153" fmla="*/ 168 h 168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847" h="168">
                  <a:moveTo>
                    <a:pt x="923" y="65"/>
                  </a:moveTo>
                  <a:lnTo>
                    <a:pt x="901" y="65"/>
                  </a:lnTo>
                  <a:lnTo>
                    <a:pt x="879" y="68"/>
                  </a:lnTo>
                  <a:lnTo>
                    <a:pt x="858" y="70"/>
                  </a:lnTo>
                  <a:lnTo>
                    <a:pt x="838" y="73"/>
                  </a:lnTo>
                  <a:lnTo>
                    <a:pt x="818" y="78"/>
                  </a:lnTo>
                  <a:lnTo>
                    <a:pt x="800" y="83"/>
                  </a:lnTo>
                  <a:lnTo>
                    <a:pt x="784" y="89"/>
                  </a:lnTo>
                  <a:lnTo>
                    <a:pt x="768" y="95"/>
                  </a:lnTo>
                  <a:lnTo>
                    <a:pt x="754" y="103"/>
                  </a:lnTo>
                  <a:lnTo>
                    <a:pt x="741" y="111"/>
                  </a:lnTo>
                  <a:lnTo>
                    <a:pt x="730" y="120"/>
                  </a:lnTo>
                  <a:lnTo>
                    <a:pt x="720" y="128"/>
                  </a:lnTo>
                  <a:lnTo>
                    <a:pt x="714" y="137"/>
                  </a:lnTo>
                  <a:lnTo>
                    <a:pt x="708" y="147"/>
                  </a:lnTo>
                  <a:lnTo>
                    <a:pt x="705" y="158"/>
                  </a:lnTo>
                  <a:lnTo>
                    <a:pt x="704" y="168"/>
                  </a:lnTo>
                  <a:lnTo>
                    <a:pt x="0" y="168"/>
                  </a:lnTo>
                  <a:lnTo>
                    <a:pt x="0" y="116"/>
                  </a:lnTo>
                  <a:lnTo>
                    <a:pt x="7" y="116"/>
                  </a:lnTo>
                  <a:lnTo>
                    <a:pt x="27" y="116"/>
                  </a:lnTo>
                  <a:lnTo>
                    <a:pt x="57" y="116"/>
                  </a:lnTo>
                  <a:lnTo>
                    <a:pt x="97" y="116"/>
                  </a:lnTo>
                  <a:lnTo>
                    <a:pt x="145" y="116"/>
                  </a:lnTo>
                  <a:lnTo>
                    <a:pt x="197" y="116"/>
                  </a:lnTo>
                  <a:lnTo>
                    <a:pt x="254" y="116"/>
                  </a:lnTo>
                  <a:lnTo>
                    <a:pt x="313" y="116"/>
                  </a:lnTo>
                  <a:lnTo>
                    <a:pt x="373" y="116"/>
                  </a:lnTo>
                  <a:lnTo>
                    <a:pt x="431" y="116"/>
                  </a:lnTo>
                  <a:lnTo>
                    <a:pt x="486" y="116"/>
                  </a:lnTo>
                  <a:lnTo>
                    <a:pt x="537" y="116"/>
                  </a:lnTo>
                  <a:lnTo>
                    <a:pt x="582" y="116"/>
                  </a:lnTo>
                  <a:lnTo>
                    <a:pt x="617" y="116"/>
                  </a:lnTo>
                  <a:lnTo>
                    <a:pt x="644" y="116"/>
                  </a:lnTo>
                  <a:lnTo>
                    <a:pt x="658" y="116"/>
                  </a:lnTo>
                  <a:lnTo>
                    <a:pt x="666" y="105"/>
                  </a:lnTo>
                  <a:lnTo>
                    <a:pt x="675" y="94"/>
                  </a:lnTo>
                  <a:lnTo>
                    <a:pt x="686" y="83"/>
                  </a:lnTo>
                  <a:lnTo>
                    <a:pt x="698" y="72"/>
                  </a:lnTo>
                  <a:lnTo>
                    <a:pt x="713" y="62"/>
                  </a:lnTo>
                  <a:lnTo>
                    <a:pt x="727" y="53"/>
                  </a:lnTo>
                  <a:lnTo>
                    <a:pt x="744" y="43"/>
                  </a:lnTo>
                  <a:lnTo>
                    <a:pt x="760" y="35"/>
                  </a:lnTo>
                  <a:lnTo>
                    <a:pt x="778" y="28"/>
                  </a:lnTo>
                  <a:lnTo>
                    <a:pt x="797" y="21"/>
                  </a:lnTo>
                  <a:lnTo>
                    <a:pt x="817" y="14"/>
                  </a:lnTo>
                  <a:lnTo>
                    <a:pt x="838" y="10"/>
                  </a:lnTo>
                  <a:lnTo>
                    <a:pt x="858" y="6"/>
                  </a:lnTo>
                  <a:lnTo>
                    <a:pt x="880" y="2"/>
                  </a:lnTo>
                  <a:lnTo>
                    <a:pt x="901" y="1"/>
                  </a:lnTo>
                  <a:lnTo>
                    <a:pt x="923" y="0"/>
                  </a:lnTo>
                  <a:lnTo>
                    <a:pt x="946" y="1"/>
                  </a:lnTo>
                  <a:lnTo>
                    <a:pt x="968" y="2"/>
                  </a:lnTo>
                  <a:lnTo>
                    <a:pt x="989" y="6"/>
                  </a:lnTo>
                  <a:lnTo>
                    <a:pt x="1010" y="10"/>
                  </a:lnTo>
                  <a:lnTo>
                    <a:pt x="1030" y="14"/>
                  </a:lnTo>
                  <a:lnTo>
                    <a:pt x="1050" y="21"/>
                  </a:lnTo>
                  <a:lnTo>
                    <a:pt x="1069" y="28"/>
                  </a:lnTo>
                  <a:lnTo>
                    <a:pt x="1088" y="35"/>
                  </a:lnTo>
                  <a:lnTo>
                    <a:pt x="1104" y="43"/>
                  </a:lnTo>
                  <a:lnTo>
                    <a:pt x="1121" y="53"/>
                  </a:lnTo>
                  <a:lnTo>
                    <a:pt x="1135" y="62"/>
                  </a:lnTo>
                  <a:lnTo>
                    <a:pt x="1149" y="72"/>
                  </a:lnTo>
                  <a:lnTo>
                    <a:pt x="1161" y="83"/>
                  </a:lnTo>
                  <a:lnTo>
                    <a:pt x="1172" y="94"/>
                  </a:lnTo>
                  <a:lnTo>
                    <a:pt x="1181" y="105"/>
                  </a:lnTo>
                  <a:lnTo>
                    <a:pt x="1189" y="116"/>
                  </a:lnTo>
                  <a:lnTo>
                    <a:pt x="1203" y="116"/>
                  </a:lnTo>
                  <a:lnTo>
                    <a:pt x="1230" y="116"/>
                  </a:lnTo>
                  <a:lnTo>
                    <a:pt x="1265" y="116"/>
                  </a:lnTo>
                  <a:lnTo>
                    <a:pt x="1309" y="116"/>
                  </a:lnTo>
                  <a:lnTo>
                    <a:pt x="1360" y="116"/>
                  </a:lnTo>
                  <a:lnTo>
                    <a:pt x="1416" y="116"/>
                  </a:lnTo>
                  <a:lnTo>
                    <a:pt x="1475" y="116"/>
                  </a:lnTo>
                  <a:lnTo>
                    <a:pt x="1535" y="116"/>
                  </a:lnTo>
                  <a:lnTo>
                    <a:pt x="1593" y="116"/>
                  </a:lnTo>
                  <a:lnTo>
                    <a:pt x="1650" y="116"/>
                  </a:lnTo>
                  <a:lnTo>
                    <a:pt x="1703" y="116"/>
                  </a:lnTo>
                  <a:lnTo>
                    <a:pt x="1751" y="116"/>
                  </a:lnTo>
                  <a:lnTo>
                    <a:pt x="1791" y="116"/>
                  </a:lnTo>
                  <a:lnTo>
                    <a:pt x="1821" y="116"/>
                  </a:lnTo>
                  <a:lnTo>
                    <a:pt x="1841" y="116"/>
                  </a:lnTo>
                  <a:lnTo>
                    <a:pt x="1847" y="116"/>
                  </a:lnTo>
                  <a:lnTo>
                    <a:pt x="1847" y="168"/>
                  </a:lnTo>
                  <a:lnTo>
                    <a:pt x="1144" y="168"/>
                  </a:lnTo>
                  <a:lnTo>
                    <a:pt x="1143" y="158"/>
                  </a:lnTo>
                  <a:lnTo>
                    <a:pt x="1140" y="147"/>
                  </a:lnTo>
                  <a:lnTo>
                    <a:pt x="1134" y="137"/>
                  </a:lnTo>
                  <a:lnTo>
                    <a:pt x="1126" y="128"/>
                  </a:lnTo>
                  <a:lnTo>
                    <a:pt x="1118" y="120"/>
                  </a:lnTo>
                  <a:lnTo>
                    <a:pt x="1106" y="111"/>
                  </a:lnTo>
                  <a:lnTo>
                    <a:pt x="1094" y="103"/>
                  </a:lnTo>
                  <a:lnTo>
                    <a:pt x="1080" y="95"/>
                  </a:lnTo>
                  <a:lnTo>
                    <a:pt x="1064" y="89"/>
                  </a:lnTo>
                  <a:lnTo>
                    <a:pt x="1047" y="83"/>
                  </a:lnTo>
                  <a:lnTo>
                    <a:pt x="1029" y="78"/>
                  </a:lnTo>
                  <a:lnTo>
                    <a:pt x="1010" y="73"/>
                  </a:lnTo>
                  <a:lnTo>
                    <a:pt x="989" y="70"/>
                  </a:lnTo>
                  <a:lnTo>
                    <a:pt x="968" y="68"/>
                  </a:lnTo>
                  <a:lnTo>
                    <a:pt x="946" y="65"/>
                  </a:lnTo>
                  <a:lnTo>
                    <a:pt x="923" y="65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914" name="Rectangle 336"/>
            <p:cNvSpPr>
              <a:spLocks noChangeArrowheads="1"/>
            </p:cNvSpPr>
            <p:nvPr/>
          </p:nvSpPr>
          <p:spPr bwMode="auto">
            <a:xfrm>
              <a:off x="5404" y="2595"/>
              <a:ext cx="29" cy="120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15" name="Rectangle 337"/>
            <p:cNvSpPr>
              <a:spLocks noChangeArrowheads="1"/>
            </p:cNvSpPr>
            <p:nvPr/>
          </p:nvSpPr>
          <p:spPr bwMode="auto">
            <a:xfrm>
              <a:off x="4759" y="2595"/>
              <a:ext cx="30" cy="120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16" name="Rectangle 338"/>
            <p:cNvSpPr>
              <a:spLocks noChangeArrowheads="1"/>
            </p:cNvSpPr>
            <p:nvPr/>
          </p:nvSpPr>
          <p:spPr bwMode="auto">
            <a:xfrm>
              <a:off x="5026" y="3165"/>
              <a:ext cx="142" cy="330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17" name="Rectangle 339"/>
            <p:cNvSpPr>
              <a:spLocks noChangeArrowheads="1"/>
            </p:cNvSpPr>
            <p:nvPr/>
          </p:nvSpPr>
          <p:spPr bwMode="auto">
            <a:xfrm>
              <a:off x="5026" y="3495"/>
              <a:ext cx="142" cy="1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18" name="Rectangle 340"/>
            <p:cNvSpPr>
              <a:spLocks noChangeArrowheads="1"/>
            </p:cNvSpPr>
            <p:nvPr/>
          </p:nvSpPr>
          <p:spPr bwMode="auto">
            <a:xfrm>
              <a:off x="5026" y="3558"/>
              <a:ext cx="142" cy="15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19" name="Rectangle 341"/>
            <p:cNvSpPr>
              <a:spLocks noChangeArrowheads="1"/>
            </p:cNvSpPr>
            <p:nvPr/>
          </p:nvSpPr>
          <p:spPr bwMode="auto">
            <a:xfrm>
              <a:off x="5026" y="3615"/>
              <a:ext cx="142" cy="1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20" name="Rectangle 342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21" name="Rectangle 343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22" name="Rectangle 344"/>
            <p:cNvSpPr>
              <a:spLocks noChangeArrowheads="1"/>
            </p:cNvSpPr>
            <p:nvPr/>
          </p:nvSpPr>
          <p:spPr bwMode="auto">
            <a:xfrm>
              <a:off x="5032" y="3186"/>
              <a:ext cx="62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23" name="Rectangle 345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24" name="Rectangle 346"/>
            <p:cNvSpPr>
              <a:spLocks noChangeArrowheads="1"/>
            </p:cNvSpPr>
            <p:nvPr/>
          </p:nvSpPr>
          <p:spPr bwMode="auto">
            <a:xfrm>
              <a:off x="5168" y="3422"/>
              <a:ext cx="34" cy="25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25" name="Rectangle 347"/>
            <p:cNvSpPr>
              <a:spLocks noChangeArrowheads="1"/>
            </p:cNvSpPr>
            <p:nvPr/>
          </p:nvSpPr>
          <p:spPr bwMode="auto">
            <a:xfrm>
              <a:off x="4992" y="3422"/>
              <a:ext cx="34" cy="25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26" name="Rectangle 348"/>
            <p:cNvSpPr>
              <a:spLocks noChangeArrowheads="1"/>
            </p:cNvSpPr>
            <p:nvPr/>
          </p:nvSpPr>
          <p:spPr bwMode="auto">
            <a:xfrm>
              <a:off x="5026" y="3511"/>
              <a:ext cx="142" cy="47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27" name="Rectangle 349"/>
            <p:cNvSpPr>
              <a:spLocks noChangeArrowheads="1"/>
            </p:cNvSpPr>
            <p:nvPr/>
          </p:nvSpPr>
          <p:spPr bwMode="auto">
            <a:xfrm>
              <a:off x="5026" y="3573"/>
              <a:ext cx="142" cy="42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28" name="Rectangle 350"/>
            <p:cNvSpPr>
              <a:spLocks noChangeArrowheads="1"/>
            </p:cNvSpPr>
            <p:nvPr/>
          </p:nvSpPr>
          <p:spPr bwMode="auto">
            <a:xfrm>
              <a:off x="5026" y="3631"/>
              <a:ext cx="142" cy="47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29" name="Rectangle 351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30" name="Rectangle 352"/>
            <p:cNvSpPr>
              <a:spLocks noChangeArrowheads="1"/>
            </p:cNvSpPr>
            <p:nvPr/>
          </p:nvSpPr>
          <p:spPr bwMode="auto">
            <a:xfrm>
              <a:off x="5032" y="3369"/>
              <a:ext cx="62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31" name="Rectangle 353"/>
            <p:cNvSpPr>
              <a:spLocks noChangeArrowheads="1"/>
            </p:cNvSpPr>
            <p:nvPr/>
          </p:nvSpPr>
          <p:spPr bwMode="auto">
            <a:xfrm>
              <a:off x="5100" y="3312"/>
              <a:ext cx="14" cy="52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32" name="Rectangle 354"/>
            <p:cNvSpPr>
              <a:spLocks noChangeArrowheads="1"/>
            </p:cNvSpPr>
            <p:nvPr/>
          </p:nvSpPr>
          <p:spPr bwMode="auto">
            <a:xfrm>
              <a:off x="5080" y="3312"/>
              <a:ext cx="14" cy="52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33" name="Rectangle 355"/>
            <p:cNvSpPr>
              <a:spLocks noChangeArrowheads="1"/>
            </p:cNvSpPr>
            <p:nvPr/>
          </p:nvSpPr>
          <p:spPr bwMode="auto">
            <a:xfrm>
              <a:off x="5100" y="3395"/>
              <a:ext cx="60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34" name="Rectangle 356"/>
            <p:cNvSpPr>
              <a:spLocks noChangeArrowheads="1"/>
            </p:cNvSpPr>
            <p:nvPr/>
          </p:nvSpPr>
          <p:spPr bwMode="auto">
            <a:xfrm>
              <a:off x="5032" y="3395"/>
              <a:ext cx="62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35" name="Rectangle 357"/>
            <p:cNvSpPr>
              <a:spLocks noChangeArrowheads="1"/>
            </p:cNvSpPr>
            <p:nvPr/>
          </p:nvSpPr>
          <p:spPr bwMode="auto">
            <a:xfrm>
              <a:off x="5168" y="3552"/>
              <a:ext cx="34" cy="27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36" name="Rectangle 358"/>
            <p:cNvSpPr>
              <a:spLocks noChangeArrowheads="1"/>
            </p:cNvSpPr>
            <p:nvPr/>
          </p:nvSpPr>
          <p:spPr bwMode="auto">
            <a:xfrm>
              <a:off x="4992" y="3552"/>
              <a:ext cx="34" cy="27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37" name="Rectangle 359"/>
            <p:cNvSpPr>
              <a:spLocks noChangeArrowheads="1"/>
            </p:cNvSpPr>
            <p:nvPr/>
          </p:nvSpPr>
          <p:spPr bwMode="auto">
            <a:xfrm>
              <a:off x="5334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38" name="Rectangle 360"/>
            <p:cNvSpPr>
              <a:spLocks noChangeArrowheads="1"/>
            </p:cNvSpPr>
            <p:nvPr/>
          </p:nvSpPr>
          <p:spPr bwMode="auto">
            <a:xfrm>
              <a:off x="5228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39" name="Rectangle 361"/>
            <p:cNvSpPr>
              <a:spLocks noChangeArrowheads="1"/>
            </p:cNvSpPr>
            <p:nvPr/>
          </p:nvSpPr>
          <p:spPr bwMode="auto">
            <a:xfrm>
              <a:off x="4912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40" name="Rectangle 362"/>
            <p:cNvSpPr>
              <a:spLocks noChangeArrowheads="1"/>
            </p:cNvSpPr>
            <p:nvPr/>
          </p:nvSpPr>
          <p:spPr bwMode="auto">
            <a:xfrm>
              <a:off x="5122" y="2747"/>
              <a:ext cx="54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41" name="Rectangle 363"/>
            <p:cNvSpPr>
              <a:spLocks noChangeArrowheads="1"/>
            </p:cNvSpPr>
            <p:nvPr/>
          </p:nvSpPr>
          <p:spPr bwMode="auto">
            <a:xfrm>
              <a:off x="5228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42" name="Rectangle 364"/>
            <p:cNvSpPr>
              <a:spLocks noChangeArrowheads="1"/>
            </p:cNvSpPr>
            <p:nvPr/>
          </p:nvSpPr>
          <p:spPr bwMode="auto">
            <a:xfrm>
              <a:off x="5334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43" name="Rectangle 365"/>
            <p:cNvSpPr>
              <a:spLocks noChangeArrowheads="1"/>
            </p:cNvSpPr>
            <p:nvPr/>
          </p:nvSpPr>
          <p:spPr bwMode="auto">
            <a:xfrm>
              <a:off x="5018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44" name="Rectangle 366"/>
            <p:cNvSpPr>
              <a:spLocks noChangeArrowheads="1"/>
            </p:cNvSpPr>
            <p:nvPr/>
          </p:nvSpPr>
          <p:spPr bwMode="auto">
            <a:xfrm>
              <a:off x="4809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45" name="Rectangle 367"/>
            <p:cNvSpPr>
              <a:spLocks noChangeArrowheads="1"/>
            </p:cNvSpPr>
            <p:nvPr/>
          </p:nvSpPr>
          <p:spPr bwMode="auto">
            <a:xfrm>
              <a:off x="4912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46" name="Rectangle 368"/>
            <p:cNvSpPr>
              <a:spLocks noChangeArrowheads="1"/>
            </p:cNvSpPr>
            <p:nvPr/>
          </p:nvSpPr>
          <p:spPr bwMode="auto">
            <a:xfrm>
              <a:off x="4809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47" name="Freeform 369"/>
            <p:cNvSpPr>
              <a:spLocks/>
            </p:cNvSpPr>
            <p:nvPr/>
          </p:nvSpPr>
          <p:spPr bwMode="auto">
            <a:xfrm>
              <a:off x="5114" y="2721"/>
              <a:ext cx="72" cy="324"/>
            </a:xfrm>
            <a:custGeom>
              <a:avLst/>
              <a:gdLst>
                <a:gd name="T0" fmla="*/ 0 w 217"/>
                <a:gd name="T1" fmla="*/ 17 h 373"/>
                <a:gd name="T2" fmla="*/ 0 w 217"/>
                <a:gd name="T3" fmla="*/ 17 h 373"/>
                <a:gd name="T4" fmla="*/ 0 w 217"/>
                <a:gd name="T5" fmla="*/ 27 h 373"/>
                <a:gd name="T6" fmla="*/ 0 w 217"/>
                <a:gd name="T7" fmla="*/ 27 h 373"/>
                <a:gd name="T8" fmla="*/ 0 w 217"/>
                <a:gd name="T9" fmla="*/ 30 h 373"/>
                <a:gd name="T10" fmla="*/ 0 w 217"/>
                <a:gd name="T11" fmla="*/ 30 h 373"/>
                <a:gd name="T12" fmla="*/ 0 w 217"/>
                <a:gd name="T13" fmla="*/ 0 h 373"/>
                <a:gd name="T14" fmla="*/ 0 w 217"/>
                <a:gd name="T15" fmla="*/ 0 h 373"/>
                <a:gd name="T16" fmla="*/ 0 w 217"/>
                <a:gd name="T17" fmla="*/ 3 h 373"/>
                <a:gd name="T18" fmla="*/ 0 w 217"/>
                <a:gd name="T19" fmla="*/ 3 h 373"/>
                <a:gd name="T20" fmla="*/ 0 w 217"/>
                <a:gd name="T21" fmla="*/ 13 h 373"/>
                <a:gd name="T22" fmla="*/ 0 w 217"/>
                <a:gd name="T23" fmla="*/ 13 h 373"/>
                <a:gd name="T24" fmla="*/ 0 w 217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948" name="Freeform 370"/>
            <p:cNvSpPr>
              <a:spLocks/>
            </p:cNvSpPr>
            <p:nvPr/>
          </p:nvSpPr>
          <p:spPr bwMode="auto">
            <a:xfrm>
              <a:off x="5176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949" name="Freeform 371"/>
            <p:cNvSpPr>
              <a:spLocks/>
            </p:cNvSpPr>
            <p:nvPr/>
          </p:nvSpPr>
          <p:spPr bwMode="auto">
            <a:xfrm>
              <a:off x="5218" y="2721"/>
              <a:ext cx="72" cy="324"/>
            </a:xfrm>
            <a:custGeom>
              <a:avLst/>
              <a:gdLst>
                <a:gd name="T0" fmla="*/ 0 w 216"/>
                <a:gd name="T1" fmla="*/ 17 h 373"/>
                <a:gd name="T2" fmla="*/ 0 w 216"/>
                <a:gd name="T3" fmla="*/ 17 h 373"/>
                <a:gd name="T4" fmla="*/ 0 w 216"/>
                <a:gd name="T5" fmla="*/ 27 h 373"/>
                <a:gd name="T6" fmla="*/ 0 w 216"/>
                <a:gd name="T7" fmla="*/ 27 h 373"/>
                <a:gd name="T8" fmla="*/ 0 w 216"/>
                <a:gd name="T9" fmla="*/ 30 h 373"/>
                <a:gd name="T10" fmla="*/ 0 w 216"/>
                <a:gd name="T11" fmla="*/ 30 h 373"/>
                <a:gd name="T12" fmla="*/ 0 w 216"/>
                <a:gd name="T13" fmla="*/ 0 h 373"/>
                <a:gd name="T14" fmla="*/ 0 w 216"/>
                <a:gd name="T15" fmla="*/ 0 h 373"/>
                <a:gd name="T16" fmla="*/ 0 w 216"/>
                <a:gd name="T17" fmla="*/ 3 h 373"/>
                <a:gd name="T18" fmla="*/ 0 w 216"/>
                <a:gd name="T19" fmla="*/ 3 h 373"/>
                <a:gd name="T20" fmla="*/ 0 w 216"/>
                <a:gd name="T21" fmla="*/ 13 h 373"/>
                <a:gd name="T22" fmla="*/ 0 w 216"/>
                <a:gd name="T23" fmla="*/ 13 h 373"/>
                <a:gd name="T24" fmla="*/ 0 w 216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7" y="344"/>
                  </a:lnTo>
                  <a:lnTo>
                    <a:pt x="216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950" name="Freeform 372"/>
            <p:cNvSpPr>
              <a:spLocks/>
            </p:cNvSpPr>
            <p:nvPr/>
          </p:nvSpPr>
          <p:spPr bwMode="auto">
            <a:xfrm>
              <a:off x="5280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951" name="Freeform 373"/>
            <p:cNvSpPr>
              <a:spLocks/>
            </p:cNvSpPr>
            <p:nvPr/>
          </p:nvSpPr>
          <p:spPr bwMode="auto">
            <a:xfrm>
              <a:off x="5324" y="2721"/>
              <a:ext cx="72" cy="324"/>
            </a:xfrm>
            <a:custGeom>
              <a:avLst/>
              <a:gdLst>
                <a:gd name="T0" fmla="*/ 0 w 217"/>
                <a:gd name="T1" fmla="*/ 17 h 373"/>
                <a:gd name="T2" fmla="*/ 0 w 217"/>
                <a:gd name="T3" fmla="*/ 17 h 373"/>
                <a:gd name="T4" fmla="*/ 0 w 217"/>
                <a:gd name="T5" fmla="*/ 27 h 373"/>
                <a:gd name="T6" fmla="*/ 0 w 217"/>
                <a:gd name="T7" fmla="*/ 27 h 373"/>
                <a:gd name="T8" fmla="*/ 0 w 217"/>
                <a:gd name="T9" fmla="*/ 30 h 373"/>
                <a:gd name="T10" fmla="*/ 0 w 217"/>
                <a:gd name="T11" fmla="*/ 30 h 373"/>
                <a:gd name="T12" fmla="*/ 0 w 217"/>
                <a:gd name="T13" fmla="*/ 0 h 373"/>
                <a:gd name="T14" fmla="*/ 0 w 217"/>
                <a:gd name="T15" fmla="*/ 0 h 373"/>
                <a:gd name="T16" fmla="*/ 0 w 217"/>
                <a:gd name="T17" fmla="*/ 3 h 373"/>
                <a:gd name="T18" fmla="*/ 0 w 217"/>
                <a:gd name="T19" fmla="*/ 3 h 373"/>
                <a:gd name="T20" fmla="*/ 0 w 217"/>
                <a:gd name="T21" fmla="*/ 13 h 373"/>
                <a:gd name="T22" fmla="*/ 0 w 217"/>
                <a:gd name="T23" fmla="*/ 13 h 373"/>
                <a:gd name="T24" fmla="*/ 0 w 217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8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952" name="Freeform 374"/>
            <p:cNvSpPr>
              <a:spLocks/>
            </p:cNvSpPr>
            <p:nvPr/>
          </p:nvSpPr>
          <p:spPr bwMode="auto">
            <a:xfrm>
              <a:off x="5386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953" name="Freeform 375"/>
            <p:cNvSpPr>
              <a:spLocks/>
            </p:cNvSpPr>
            <p:nvPr/>
          </p:nvSpPr>
          <p:spPr bwMode="auto">
            <a:xfrm>
              <a:off x="5218" y="3139"/>
              <a:ext cx="72" cy="324"/>
            </a:xfrm>
            <a:custGeom>
              <a:avLst/>
              <a:gdLst>
                <a:gd name="T0" fmla="*/ 0 w 216"/>
                <a:gd name="T1" fmla="*/ 18 h 372"/>
                <a:gd name="T2" fmla="*/ 0 w 216"/>
                <a:gd name="T3" fmla="*/ 18 h 372"/>
                <a:gd name="T4" fmla="*/ 0 w 216"/>
                <a:gd name="T5" fmla="*/ 29 h 372"/>
                <a:gd name="T6" fmla="*/ 0 w 216"/>
                <a:gd name="T7" fmla="*/ 29 h 372"/>
                <a:gd name="T8" fmla="*/ 0 w 216"/>
                <a:gd name="T9" fmla="*/ 31 h 372"/>
                <a:gd name="T10" fmla="*/ 0 w 216"/>
                <a:gd name="T11" fmla="*/ 31 h 372"/>
                <a:gd name="T12" fmla="*/ 0 w 216"/>
                <a:gd name="T13" fmla="*/ 0 h 372"/>
                <a:gd name="T14" fmla="*/ 0 w 216"/>
                <a:gd name="T15" fmla="*/ 0 h 372"/>
                <a:gd name="T16" fmla="*/ 0 w 216"/>
                <a:gd name="T17" fmla="*/ 3 h 372"/>
                <a:gd name="T18" fmla="*/ 0 w 216"/>
                <a:gd name="T19" fmla="*/ 3 h 372"/>
                <a:gd name="T20" fmla="*/ 0 w 216"/>
                <a:gd name="T21" fmla="*/ 14 h 372"/>
                <a:gd name="T22" fmla="*/ 0 w 216"/>
                <a:gd name="T23" fmla="*/ 14 h 372"/>
                <a:gd name="T24" fmla="*/ 0 w 216"/>
                <a:gd name="T25" fmla="*/ 18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2"/>
                <a:gd name="T41" fmla="*/ 216 w 216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2">
                  <a:moveTo>
                    <a:pt x="187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7" y="343"/>
                  </a:lnTo>
                  <a:lnTo>
                    <a:pt x="216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954" name="Freeform 376"/>
            <p:cNvSpPr>
              <a:spLocks/>
            </p:cNvSpPr>
            <p:nvPr/>
          </p:nvSpPr>
          <p:spPr bwMode="auto">
            <a:xfrm>
              <a:off x="5280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955" name="Freeform 377"/>
            <p:cNvSpPr>
              <a:spLocks/>
            </p:cNvSpPr>
            <p:nvPr/>
          </p:nvSpPr>
          <p:spPr bwMode="auto">
            <a:xfrm>
              <a:off x="5324" y="3139"/>
              <a:ext cx="72" cy="324"/>
            </a:xfrm>
            <a:custGeom>
              <a:avLst/>
              <a:gdLst>
                <a:gd name="T0" fmla="*/ 0 w 217"/>
                <a:gd name="T1" fmla="*/ 18 h 372"/>
                <a:gd name="T2" fmla="*/ 0 w 217"/>
                <a:gd name="T3" fmla="*/ 18 h 372"/>
                <a:gd name="T4" fmla="*/ 0 w 217"/>
                <a:gd name="T5" fmla="*/ 29 h 372"/>
                <a:gd name="T6" fmla="*/ 0 w 217"/>
                <a:gd name="T7" fmla="*/ 29 h 372"/>
                <a:gd name="T8" fmla="*/ 0 w 217"/>
                <a:gd name="T9" fmla="*/ 31 h 372"/>
                <a:gd name="T10" fmla="*/ 0 w 217"/>
                <a:gd name="T11" fmla="*/ 31 h 372"/>
                <a:gd name="T12" fmla="*/ 0 w 217"/>
                <a:gd name="T13" fmla="*/ 0 h 372"/>
                <a:gd name="T14" fmla="*/ 0 w 217"/>
                <a:gd name="T15" fmla="*/ 0 h 372"/>
                <a:gd name="T16" fmla="*/ 0 w 217"/>
                <a:gd name="T17" fmla="*/ 3 h 372"/>
                <a:gd name="T18" fmla="*/ 0 w 217"/>
                <a:gd name="T19" fmla="*/ 3 h 372"/>
                <a:gd name="T20" fmla="*/ 0 w 217"/>
                <a:gd name="T21" fmla="*/ 14 h 372"/>
                <a:gd name="T22" fmla="*/ 0 w 217"/>
                <a:gd name="T23" fmla="*/ 14 h 372"/>
                <a:gd name="T24" fmla="*/ 0 w 217"/>
                <a:gd name="T25" fmla="*/ 18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2"/>
                <a:gd name="T41" fmla="*/ 217 w 217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2">
                  <a:moveTo>
                    <a:pt x="188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8" y="343"/>
                  </a:lnTo>
                  <a:lnTo>
                    <a:pt x="217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956" name="Freeform 378"/>
            <p:cNvSpPr>
              <a:spLocks/>
            </p:cNvSpPr>
            <p:nvPr/>
          </p:nvSpPr>
          <p:spPr bwMode="auto">
            <a:xfrm>
              <a:off x="5386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957" name="Freeform 379"/>
            <p:cNvSpPr>
              <a:spLocks/>
            </p:cNvSpPr>
            <p:nvPr/>
          </p:nvSpPr>
          <p:spPr bwMode="auto">
            <a:xfrm>
              <a:off x="5008" y="2721"/>
              <a:ext cx="72" cy="324"/>
            </a:xfrm>
            <a:custGeom>
              <a:avLst/>
              <a:gdLst>
                <a:gd name="T0" fmla="*/ 0 w 215"/>
                <a:gd name="T1" fmla="*/ 17 h 373"/>
                <a:gd name="T2" fmla="*/ 0 w 215"/>
                <a:gd name="T3" fmla="*/ 17 h 373"/>
                <a:gd name="T4" fmla="*/ 0 w 215"/>
                <a:gd name="T5" fmla="*/ 27 h 373"/>
                <a:gd name="T6" fmla="*/ 0 w 215"/>
                <a:gd name="T7" fmla="*/ 27 h 373"/>
                <a:gd name="T8" fmla="*/ 0 w 215"/>
                <a:gd name="T9" fmla="*/ 30 h 373"/>
                <a:gd name="T10" fmla="*/ 0 w 215"/>
                <a:gd name="T11" fmla="*/ 30 h 373"/>
                <a:gd name="T12" fmla="*/ 0 w 215"/>
                <a:gd name="T13" fmla="*/ 0 h 373"/>
                <a:gd name="T14" fmla="*/ 0 w 215"/>
                <a:gd name="T15" fmla="*/ 0 h 373"/>
                <a:gd name="T16" fmla="*/ 0 w 215"/>
                <a:gd name="T17" fmla="*/ 3 h 373"/>
                <a:gd name="T18" fmla="*/ 0 w 215"/>
                <a:gd name="T19" fmla="*/ 3 h 373"/>
                <a:gd name="T20" fmla="*/ 0 w 215"/>
                <a:gd name="T21" fmla="*/ 13 h 373"/>
                <a:gd name="T22" fmla="*/ 0 w 215"/>
                <a:gd name="T23" fmla="*/ 13 h 373"/>
                <a:gd name="T24" fmla="*/ 0 w 215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9" y="217"/>
                  </a:moveTo>
                  <a:lnTo>
                    <a:pt x="187" y="217"/>
                  </a:lnTo>
                  <a:lnTo>
                    <a:pt x="187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7" y="29"/>
                  </a:lnTo>
                  <a:lnTo>
                    <a:pt x="187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958" name="Freeform 380"/>
            <p:cNvSpPr>
              <a:spLocks/>
            </p:cNvSpPr>
            <p:nvPr/>
          </p:nvSpPr>
          <p:spPr bwMode="auto">
            <a:xfrm>
              <a:off x="5008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959" name="Freeform 381"/>
            <p:cNvSpPr>
              <a:spLocks/>
            </p:cNvSpPr>
            <p:nvPr/>
          </p:nvSpPr>
          <p:spPr bwMode="auto">
            <a:xfrm>
              <a:off x="4903" y="2721"/>
              <a:ext cx="71" cy="324"/>
            </a:xfrm>
            <a:custGeom>
              <a:avLst/>
              <a:gdLst>
                <a:gd name="T0" fmla="*/ 0 w 216"/>
                <a:gd name="T1" fmla="*/ 17 h 373"/>
                <a:gd name="T2" fmla="*/ 0 w 216"/>
                <a:gd name="T3" fmla="*/ 17 h 373"/>
                <a:gd name="T4" fmla="*/ 0 w 216"/>
                <a:gd name="T5" fmla="*/ 27 h 373"/>
                <a:gd name="T6" fmla="*/ 0 w 216"/>
                <a:gd name="T7" fmla="*/ 27 h 373"/>
                <a:gd name="T8" fmla="*/ 0 w 216"/>
                <a:gd name="T9" fmla="*/ 30 h 373"/>
                <a:gd name="T10" fmla="*/ 0 w 216"/>
                <a:gd name="T11" fmla="*/ 30 h 373"/>
                <a:gd name="T12" fmla="*/ 0 w 216"/>
                <a:gd name="T13" fmla="*/ 0 h 373"/>
                <a:gd name="T14" fmla="*/ 0 w 216"/>
                <a:gd name="T15" fmla="*/ 0 h 373"/>
                <a:gd name="T16" fmla="*/ 0 w 216"/>
                <a:gd name="T17" fmla="*/ 3 h 373"/>
                <a:gd name="T18" fmla="*/ 0 w 216"/>
                <a:gd name="T19" fmla="*/ 3 h 373"/>
                <a:gd name="T20" fmla="*/ 0 w 216"/>
                <a:gd name="T21" fmla="*/ 13 h 373"/>
                <a:gd name="T22" fmla="*/ 0 w 216"/>
                <a:gd name="T23" fmla="*/ 13 h 373"/>
                <a:gd name="T24" fmla="*/ 0 w 216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29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6" y="373"/>
                  </a:lnTo>
                  <a:lnTo>
                    <a:pt x="216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960" name="Freeform 382"/>
            <p:cNvSpPr>
              <a:spLocks/>
            </p:cNvSpPr>
            <p:nvPr/>
          </p:nvSpPr>
          <p:spPr bwMode="auto">
            <a:xfrm>
              <a:off x="4903" y="2721"/>
              <a:ext cx="9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961" name="Freeform 383"/>
            <p:cNvSpPr>
              <a:spLocks/>
            </p:cNvSpPr>
            <p:nvPr/>
          </p:nvSpPr>
          <p:spPr bwMode="auto">
            <a:xfrm>
              <a:off x="4799" y="2721"/>
              <a:ext cx="72" cy="324"/>
            </a:xfrm>
            <a:custGeom>
              <a:avLst/>
              <a:gdLst>
                <a:gd name="T0" fmla="*/ 0 w 215"/>
                <a:gd name="T1" fmla="*/ 17 h 373"/>
                <a:gd name="T2" fmla="*/ 0 w 215"/>
                <a:gd name="T3" fmla="*/ 17 h 373"/>
                <a:gd name="T4" fmla="*/ 0 w 215"/>
                <a:gd name="T5" fmla="*/ 27 h 373"/>
                <a:gd name="T6" fmla="*/ 0 w 215"/>
                <a:gd name="T7" fmla="*/ 27 h 373"/>
                <a:gd name="T8" fmla="*/ 0 w 215"/>
                <a:gd name="T9" fmla="*/ 30 h 373"/>
                <a:gd name="T10" fmla="*/ 0 w 215"/>
                <a:gd name="T11" fmla="*/ 30 h 373"/>
                <a:gd name="T12" fmla="*/ 0 w 215"/>
                <a:gd name="T13" fmla="*/ 0 h 373"/>
                <a:gd name="T14" fmla="*/ 0 w 215"/>
                <a:gd name="T15" fmla="*/ 0 h 373"/>
                <a:gd name="T16" fmla="*/ 0 w 215"/>
                <a:gd name="T17" fmla="*/ 3 h 373"/>
                <a:gd name="T18" fmla="*/ 0 w 215"/>
                <a:gd name="T19" fmla="*/ 3 h 373"/>
                <a:gd name="T20" fmla="*/ 0 w 215"/>
                <a:gd name="T21" fmla="*/ 13 h 373"/>
                <a:gd name="T22" fmla="*/ 0 w 215"/>
                <a:gd name="T23" fmla="*/ 13 h 373"/>
                <a:gd name="T24" fmla="*/ 0 w 215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8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962" name="Freeform 384"/>
            <p:cNvSpPr>
              <a:spLocks/>
            </p:cNvSpPr>
            <p:nvPr/>
          </p:nvSpPr>
          <p:spPr bwMode="auto">
            <a:xfrm>
              <a:off x="4799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963" name="Freeform 386"/>
            <p:cNvSpPr>
              <a:spLocks/>
            </p:cNvSpPr>
            <p:nvPr/>
          </p:nvSpPr>
          <p:spPr bwMode="auto">
            <a:xfrm>
              <a:off x="4903" y="3139"/>
              <a:ext cx="9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964" name="Freeform 387"/>
            <p:cNvSpPr>
              <a:spLocks/>
            </p:cNvSpPr>
            <p:nvPr/>
          </p:nvSpPr>
          <p:spPr bwMode="auto">
            <a:xfrm>
              <a:off x="4799" y="3139"/>
              <a:ext cx="72" cy="324"/>
            </a:xfrm>
            <a:custGeom>
              <a:avLst/>
              <a:gdLst>
                <a:gd name="T0" fmla="*/ 0 w 215"/>
                <a:gd name="T1" fmla="*/ 18 h 372"/>
                <a:gd name="T2" fmla="*/ 0 w 215"/>
                <a:gd name="T3" fmla="*/ 18 h 372"/>
                <a:gd name="T4" fmla="*/ 0 w 215"/>
                <a:gd name="T5" fmla="*/ 29 h 372"/>
                <a:gd name="T6" fmla="*/ 0 w 215"/>
                <a:gd name="T7" fmla="*/ 29 h 372"/>
                <a:gd name="T8" fmla="*/ 0 w 215"/>
                <a:gd name="T9" fmla="*/ 31 h 372"/>
                <a:gd name="T10" fmla="*/ 0 w 215"/>
                <a:gd name="T11" fmla="*/ 31 h 372"/>
                <a:gd name="T12" fmla="*/ 0 w 215"/>
                <a:gd name="T13" fmla="*/ 0 h 372"/>
                <a:gd name="T14" fmla="*/ 0 w 215"/>
                <a:gd name="T15" fmla="*/ 0 h 372"/>
                <a:gd name="T16" fmla="*/ 0 w 215"/>
                <a:gd name="T17" fmla="*/ 3 h 372"/>
                <a:gd name="T18" fmla="*/ 0 w 215"/>
                <a:gd name="T19" fmla="*/ 3 h 372"/>
                <a:gd name="T20" fmla="*/ 0 w 215"/>
                <a:gd name="T21" fmla="*/ 14 h 372"/>
                <a:gd name="T22" fmla="*/ 0 w 215"/>
                <a:gd name="T23" fmla="*/ 14 h 372"/>
                <a:gd name="T24" fmla="*/ 0 w 215"/>
                <a:gd name="T25" fmla="*/ 18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2"/>
                <a:gd name="T41" fmla="*/ 215 w 215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2">
                  <a:moveTo>
                    <a:pt x="28" y="217"/>
                  </a:moveTo>
                  <a:lnTo>
                    <a:pt x="186" y="217"/>
                  </a:lnTo>
                  <a:lnTo>
                    <a:pt x="186" y="343"/>
                  </a:lnTo>
                  <a:lnTo>
                    <a:pt x="29" y="343"/>
                  </a:lnTo>
                  <a:lnTo>
                    <a:pt x="0" y="372"/>
                  </a:lnTo>
                  <a:lnTo>
                    <a:pt x="215" y="372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7"/>
                  </a:lnTo>
                  <a:lnTo>
                    <a:pt x="186" y="27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965" name="Freeform 388"/>
            <p:cNvSpPr>
              <a:spLocks/>
            </p:cNvSpPr>
            <p:nvPr/>
          </p:nvSpPr>
          <p:spPr bwMode="auto">
            <a:xfrm>
              <a:off x="4799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966" name="Rectangle 389"/>
            <p:cNvSpPr>
              <a:spLocks noChangeArrowheads="1"/>
            </p:cNvSpPr>
            <p:nvPr/>
          </p:nvSpPr>
          <p:spPr bwMode="auto">
            <a:xfrm>
              <a:off x="5114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67" name="Rectangle 390"/>
            <p:cNvSpPr>
              <a:spLocks noChangeArrowheads="1"/>
            </p:cNvSpPr>
            <p:nvPr/>
          </p:nvSpPr>
          <p:spPr bwMode="auto">
            <a:xfrm>
              <a:off x="5218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68" name="Rectangle 391"/>
            <p:cNvSpPr>
              <a:spLocks noChangeArrowheads="1"/>
            </p:cNvSpPr>
            <p:nvPr/>
          </p:nvSpPr>
          <p:spPr bwMode="auto">
            <a:xfrm>
              <a:off x="5324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69" name="Rectangle 392"/>
            <p:cNvSpPr>
              <a:spLocks noChangeArrowheads="1"/>
            </p:cNvSpPr>
            <p:nvPr/>
          </p:nvSpPr>
          <p:spPr bwMode="auto">
            <a:xfrm>
              <a:off x="5008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70" name="Rectangle 393"/>
            <p:cNvSpPr>
              <a:spLocks noChangeArrowheads="1"/>
            </p:cNvSpPr>
            <p:nvPr/>
          </p:nvSpPr>
          <p:spPr bwMode="auto">
            <a:xfrm>
              <a:off x="4903" y="2898"/>
              <a:ext cx="71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71" name="Rectangle 394"/>
            <p:cNvSpPr>
              <a:spLocks noChangeArrowheads="1"/>
            </p:cNvSpPr>
            <p:nvPr/>
          </p:nvSpPr>
          <p:spPr bwMode="auto">
            <a:xfrm>
              <a:off x="4799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972" name="Freeform 395"/>
            <p:cNvSpPr>
              <a:spLocks/>
            </p:cNvSpPr>
            <p:nvPr/>
          </p:nvSpPr>
          <p:spPr bwMode="auto">
            <a:xfrm>
              <a:off x="4986" y="2736"/>
              <a:ext cx="12" cy="37"/>
            </a:xfrm>
            <a:custGeom>
              <a:avLst/>
              <a:gdLst>
                <a:gd name="T0" fmla="*/ 0 w 37"/>
                <a:gd name="T1" fmla="*/ 20 h 38"/>
                <a:gd name="T2" fmla="*/ 0 w 37"/>
                <a:gd name="T3" fmla="*/ 19 h 38"/>
                <a:gd name="T4" fmla="*/ 0 w 37"/>
                <a:gd name="T5" fmla="*/ 19 h 38"/>
                <a:gd name="T6" fmla="*/ 0 w 37"/>
                <a:gd name="T7" fmla="*/ 19 h 38"/>
                <a:gd name="T8" fmla="*/ 0 w 37"/>
                <a:gd name="T9" fmla="*/ 19 h 38"/>
                <a:gd name="T10" fmla="*/ 0 w 37"/>
                <a:gd name="T11" fmla="*/ 12 h 38"/>
                <a:gd name="T12" fmla="*/ 0 w 37"/>
                <a:gd name="T13" fmla="*/ 5 h 38"/>
                <a:gd name="T14" fmla="*/ 0 w 37"/>
                <a:gd name="T15" fmla="*/ 1 h 38"/>
                <a:gd name="T16" fmla="*/ 0 w 37"/>
                <a:gd name="T17" fmla="*/ 0 h 38"/>
                <a:gd name="T18" fmla="*/ 0 w 37"/>
                <a:gd name="T19" fmla="*/ 1 h 38"/>
                <a:gd name="T20" fmla="*/ 0 w 37"/>
                <a:gd name="T21" fmla="*/ 5 h 38"/>
                <a:gd name="T22" fmla="*/ 0 w 37"/>
                <a:gd name="T23" fmla="*/ 12 h 38"/>
                <a:gd name="T24" fmla="*/ 0 w 37"/>
                <a:gd name="T25" fmla="*/ 19 h 38"/>
                <a:gd name="T26" fmla="*/ 0 w 37"/>
                <a:gd name="T27" fmla="*/ 19 h 38"/>
                <a:gd name="T28" fmla="*/ 0 w 37"/>
                <a:gd name="T29" fmla="*/ 19 h 38"/>
                <a:gd name="T30" fmla="*/ 0 w 37"/>
                <a:gd name="T31" fmla="*/ 19 h 38"/>
                <a:gd name="T32" fmla="*/ 0 w 37"/>
                <a:gd name="T33" fmla="*/ 20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38"/>
                <a:gd name="T53" fmla="*/ 37 w 37"/>
                <a:gd name="T54" fmla="*/ 38 h 3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38">
                  <a:moveTo>
                    <a:pt x="19" y="38"/>
                  </a:moveTo>
                  <a:lnTo>
                    <a:pt x="26" y="36"/>
                  </a:lnTo>
                  <a:lnTo>
                    <a:pt x="32" y="32"/>
                  </a:lnTo>
                  <a:lnTo>
                    <a:pt x="36" y="25"/>
                  </a:lnTo>
                  <a:lnTo>
                    <a:pt x="37" y="19"/>
                  </a:lnTo>
                  <a:lnTo>
                    <a:pt x="36" y="12"/>
                  </a:lnTo>
                  <a:lnTo>
                    <a:pt x="32" y="5"/>
                  </a:lnTo>
                  <a:lnTo>
                    <a:pt x="26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2" y="12"/>
                  </a:lnTo>
                  <a:lnTo>
                    <a:pt x="0" y="19"/>
                  </a:lnTo>
                  <a:lnTo>
                    <a:pt x="2" y="25"/>
                  </a:lnTo>
                  <a:lnTo>
                    <a:pt x="6" y="32"/>
                  </a:lnTo>
                  <a:lnTo>
                    <a:pt x="12" y="36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</p:grpSp>
      <p:grpSp>
        <p:nvGrpSpPr>
          <p:cNvPr id="15409" name="Group 316"/>
          <p:cNvGrpSpPr>
            <a:grpSpLocks/>
          </p:cNvGrpSpPr>
          <p:nvPr/>
        </p:nvGrpSpPr>
        <p:grpSpPr bwMode="auto">
          <a:xfrm>
            <a:off x="3086670" y="3956525"/>
            <a:ext cx="163116" cy="127397"/>
            <a:chOff x="4727" y="2506"/>
            <a:chExt cx="706" cy="1172"/>
          </a:xfrm>
        </p:grpSpPr>
        <p:sp>
          <p:nvSpPr>
            <p:cNvPr id="15817" name="Freeform 317"/>
            <p:cNvSpPr>
              <a:spLocks/>
            </p:cNvSpPr>
            <p:nvPr/>
          </p:nvSpPr>
          <p:spPr bwMode="auto">
            <a:xfrm>
              <a:off x="4727" y="3558"/>
              <a:ext cx="46" cy="120"/>
            </a:xfrm>
            <a:custGeom>
              <a:avLst/>
              <a:gdLst>
                <a:gd name="T0" fmla="*/ 0 w 139"/>
                <a:gd name="T1" fmla="*/ 16 h 135"/>
                <a:gd name="T2" fmla="*/ 0 w 139"/>
                <a:gd name="T3" fmla="*/ 11 h 135"/>
                <a:gd name="T4" fmla="*/ 0 w 139"/>
                <a:gd name="T5" fmla="*/ 11 h 135"/>
                <a:gd name="T6" fmla="*/ 0 w 139"/>
                <a:gd name="T7" fmla="*/ 5 h 135"/>
                <a:gd name="T8" fmla="*/ 0 w 139"/>
                <a:gd name="T9" fmla="*/ 5 h 135"/>
                <a:gd name="T10" fmla="*/ 0 w 139"/>
                <a:gd name="T11" fmla="*/ 0 h 135"/>
                <a:gd name="T12" fmla="*/ 0 w 139"/>
                <a:gd name="T13" fmla="*/ 0 h 135"/>
                <a:gd name="T14" fmla="*/ 0 w 139"/>
                <a:gd name="T15" fmla="*/ 16 h 135"/>
                <a:gd name="T16" fmla="*/ 0 w 139"/>
                <a:gd name="T17" fmla="*/ 16 h 1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135"/>
                <a:gd name="T29" fmla="*/ 139 w 139"/>
                <a:gd name="T30" fmla="*/ 135 h 1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135">
                  <a:moveTo>
                    <a:pt x="0" y="135"/>
                  </a:moveTo>
                  <a:lnTo>
                    <a:pt x="0" y="92"/>
                  </a:lnTo>
                  <a:lnTo>
                    <a:pt x="46" y="92"/>
                  </a:lnTo>
                  <a:lnTo>
                    <a:pt x="46" y="47"/>
                  </a:lnTo>
                  <a:lnTo>
                    <a:pt x="92" y="47"/>
                  </a:lnTo>
                  <a:lnTo>
                    <a:pt x="92" y="0"/>
                  </a:lnTo>
                  <a:lnTo>
                    <a:pt x="139" y="0"/>
                  </a:lnTo>
                  <a:lnTo>
                    <a:pt x="139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18" name="Freeform 318"/>
            <p:cNvSpPr>
              <a:spLocks/>
            </p:cNvSpPr>
            <p:nvPr/>
          </p:nvSpPr>
          <p:spPr bwMode="auto">
            <a:xfrm>
              <a:off x="4773" y="2564"/>
              <a:ext cx="648" cy="1114"/>
            </a:xfrm>
            <a:custGeom>
              <a:avLst/>
              <a:gdLst>
                <a:gd name="T0" fmla="*/ 0 w 1946"/>
                <a:gd name="T1" fmla="*/ 108 h 1278"/>
                <a:gd name="T2" fmla="*/ 0 w 1946"/>
                <a:gd name="T3" fmla="*/ 9 h 1278"/>
                <a:gd name="T4" fmla="*/ 0 w 1946"/>
                <a:gd name="T5" fmla="*/ 9 h 1278"/>
                <a:gd name="T6" fmla="*/ 0 w 1946"/>
                <a:gd name="T7" fmla="*/ 8 h 1278"/>
                <a:gd name="T8" fmla="*/ 0 w 1946"/>
                <a:gd name="T9" fmla="*/ 7 h 1278"/>
                <a:gd name="T10" fmla="*/ 0 w 1946"/>
                <a:gd name="T11" fmla="*/ 6 h 1278"/>
                <a:gd name="T12" fmla="*/ 0 w 1946"/>
                <a:gd name="T13" fmla="*/ 5 h 1278"/>
                <a:gd name="T14" fmla="*/ 0 w 1946"/>
                <a:gd name="T15" fmla="*/ 4 h 1278"/>
                <a:gd name="T16" fmla="*/ 0 w 1946"/>
                <a:gd name="T17" fmla="*/ 3 h 1278"/>
                <a:gd name="T18" fmla="*/ 0 w 1946"/>
                <a:gd name="T19" fmla="*/ 3 h 1278"/>
                <a:gd name="T20" fmla="*/ 0 w 1946"/>
                <a:gd name="T21" fmla="*/ 3 h 1278"/>
                <a:gd name="T22" fmla="*/ 0 w 1946"/>
                <a:gd name="T23" fmla="*/ 3 h 1278"/>
                <a:gd name="T24" fmla="*/ 0 w 1946"/>
                <a:gd name="T25" fmla="*/ 3 h 1278"/>
                <a:gd name="T26" fmla="*/ 0 w 1946"/>
                <a:gd name="T27" fmla="*/ 3 h 1278"/>
                <a:gd name="T28" fmla="*/ 0 w 1946"/>
                <a:gd name="T29" fmla="*/ 3 h 1278"/>
                <a:gd name="T30" fmla="*/ 0 w 1946"/>
                <a:gd name="T31" fmla="*/ 3 h 1278"/>
                <a:gd name="T32" fmla="*/ 0 w 1946"/>
                <a:gd name="T33" fmla="*/ 3 h 1278"/>
                <a:gd name="T34" fmla="*/ 0 w 1946"/>
                <a:gd name="T35" fmla="*/ 0 h 1278"/>
                <a:gd name="T36" fmla="*/ 0 w 1946"/>
                <a:gd name="T37" fmla="*/ 0 h 1278"/>
                <a:gd name="T38" fmla="*/ 0 w 1946"/>
                <a:gd name="T39" fmla="*/ 0 h 1278"/>
                <a:gd name="T40" fmla="*/ 0 w 1946"/>
                <a:gd name="T41" fmla="*/ 3 h 1278"/>
                <a:gd name="T42" fmla="*/ 0 w 1946"/>
                <a:gd name="T43" fmla="*/ 3 h 1278"/>
                <a:gd name="T44" fmla="*/ 0 w 1946"/>
                <a:gd name="T45" fmla="*/ 3 h 1278"/>
                <a:gd name="T46" fmla="*/ 0 w 1946"/>
                <a:gd name="T47" fmla="*/ 3 h 1278"/>
                <a:gd name="T48" fmla="*/ 0 w 1946"/>
                <a:gd name="T49" fmla="*/ 3 h 1278"/>
                <a:gd name="T50" fmla="*/ 0 w 1946"/>
                <a:gd name="T51" fmla="*/ 3 h 1278"/>
                <a:gd name="T52" fmla="*/ 0 w 1946"/>
                <a:gd name="T53" fmla="*/ 3 h 1278"/>
                <a:gd name="T54" fmla="*/ 0 w 1946"/>
                <a:gd name="T55" fmla="*/ 3 h 1278"/>
                <a:gd name="T56" fmla="*/ 0 w 1946"/>
                <a:gd name="T57" fmla="*/ 3 h 1278"/>
                <a:gd name="T58" fmla="*/ 0 w 1946"/>
                <a:gd name="T59" fmla="*/ 4 h 1278"/>
                <a:gd name="T60" fmla="*/ 0 w 1946"/>
                <a:gd name="T61" fmla="*/ 5 h 1278"/>
                <a:gd name="T62" fmla="*/ 0 w 1946"/>
                <a:gd name="T63" fmla="*/ 6 h 1278"/>
                <a:gd name="T64" fmla="*/ 0 w 1946"/>
                <a:gd name="T65" fmla="*/ 7 h 1278"/>
                <a:gd name="T66" fmla="*/ 0 w 1946"/>
                <a:gd name="T67" fmla="*/ 8 h 1278"/>
                <a:gd name="T68" fmla="*/ 0 w 1946"/>
                <a:gd name="T69" fmla="*/ 9 h 1278"/>
                <a:gd name="T70" fmla="*/ 0 w 1946"/>
                <a:gd name="T71" fmla="*/ 9 h 1278"/>
                <a:gd name="T72" fmla="*/ 0 w 1946"/>
                <a:gd name="T73" fmla="*/ 108 h 1278"/>
                <a:gd name="T74" fmla="*/ 0 w 1946"/>
                <a:gd name="T75" fmla="*/ 108 h 12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946"/>
                <a:gd name="T115" fmla="*/ 0 h 1278"/>
                <a:gd name="T116" fmla="*/ 1946 w 1946"/>
                <a:gd name="T117" fmla="*/ 1278 h 12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946" h="1278">
                  <a:moveTo>
                    <a:pt x="0" y="1278"/>
                  </a:moveTo>
                  <a:lnTo>
                    <a:pt x="0" y="103"/>
                  </a:lnTo>
                  <a:lnTo>
                    <a:pt x="753" y="103"/>
                  </a:lnTo>
                  <a:lnTo>
                    <a:pt x="754" y="93"/>
                  </a:lnTo>
                  <a:lnTo>
                    <a:pt x="757" y="82"/>
                  </a:lnTo>
                  <a:lnTo>
                    <a:pt x="763" y="72"/>
                  </a:lnTo>
                  <a:lnTo>
                    <a:pt x="769" y="63"/>
                  </a:lnTo>
                  <a:lnTo>
                    <a:pt x="779" y="55"/>
                  </a:lnTo>
                  <a:lnTo>
                    <a:pt x="790" y="46"/>
                  </a:lnTo>
                  <a:lnTo>
                    <a:pt x="803" y="38"/>
                  </a:lnTo>
                  <a:lnTo>
                    <a:pt x="817" y="30"/>
                  </a:lnTo>
                  <a:lnTo>
                    <a:pt x="833" y="24"/>
                  </a:lnTo>
                  <a:lnTo>
                    <a:pt x="849" y="18"/>
                  </a:lnTo>
                  <a:lnTo>
                    <a:pt x="867" y="13"/>
                  </a:lnTo>
                  <a:lnTo>
                    <a:pt x="887" y="8"/>
                  </a:lnTo>
                  <a:lnTo>
                    <a:pt x="907" y="5"/>
                  </a:lnTo>
                  <a:lnTo>
                    <a:pt x="928" y="3"/>
                  </a:lnTo>
                  <a:lnTo>
                    <a:pt x="950" y="0"/>
                  </a:lnTo>
                  <a:lnTo>
                    <a:pt x="972" y="0"/>
                  </a:lnTo>
                  <a:lnTo>
                    <a:pt x="995" y="0"/>
                  </a:lnTo>
                  <a:lnTo>
                    <a:pt x="1017" y="3"/>
                  </a:lnTo>
                  <a:lnTo>
                    <a:pt x="1038" y="5"/>
                  </a:lnTo>
                  <a:lnTo>
                    <a:pt x="1059" y="8"/>
                  </a:lnTo>
                  <a:lnTo>
                    <a:pt x="1078" y="13"/>
                  </a:lnTo>
                  <a:lnTo>
                    <a:pt x="1096" y="18"/>
                  </a:lnTo>
                  <a:lnTo>
                    <a:pt x="1113" y="24"/>
                  </a:lnTo>
                  <a:lnTo>
                    <a:pt x="1129" y="30"/>
                  </a:lnTo>
                  <a:lnTo>
                    <a:pt x="1143" y="38"/>
                  </a:lnTo>
                  <a:lnTo>
                    <a:pt x="1155" y="46"/>
                  </a:lnTo>
                  <a:lnTo>
                    <a:pt x="1167" y="55"/>
                  </a:lnTo>
                  <a:lnTo>
                    <a:pt x="1175" y="63"/>
                  </a:lnTo>
                  <a:lnTo>
                    <a:pt x="1183" y="72"/>
                  </a:lnTo>
                  <a:lnTo>
                    <a:pt x="1189" y="82"/>
                  </a:lnTo>
                  <a:lnTo>
                    <a:pt x="1192" y="93"/>
                  </a:lnTo>
                  <a:lnTo>
                    <a:pt x="1193" y="103"/>
                  </a:lnTo>
                  <a:lnTo>
                    <a:pt x="1946" y="103"/>
                  </a:lnTo>
                  <a:lnTo>
                    <a:pt x="1946" y="1277"/>
                  </a:lnTo>
                  <a:lnTo>
                    <a:pt x="0" y="1278"/>
                  </a:lnTo>
                  <a:close/>
                </a:path>
              </a:pathLst>
            </a:cu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19" name="Rectangle 319"/>
            <p:cNvSpPr>
              <a:spLocks noChangeArrowheads="1"/>
            </p:cNvSpPr>
            <p:nvPr/>
          </p:nvSpPr>
          <p:spPr bwMode="auto">
            <a:xfrm>
              <a:off x="5188" y="3087"/>
              <a:ext cx="42" cy="3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20" name="Rectangle 320"/>
            <p:cNvSpPr>
              <a:spLocks noChangeArrowheads="1"/>
            </p:cNvSpPr>
            <p:nvPr/>
          </p:nvSpPr>
          <p:spPr bwMode="auto">
            <a:xfrm>
              <a:off x="5168" y="3134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21" name="Rectangle 321"/>
            <p:cNvSpPr>
              <a:spLocks noChangeArrowheads="1"/>
            </p:cNvSpPr>
            <p:nvPr/>
          </p:nvSpPr>
          <p:spPr bwMode="auto">
            <a:xfrm>
              <a:off x="5306" y="3034"/>
              <a:ext cx="42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22" name="Rectangle 322"/>
            <p:cNvSpPr>
              <a:spLocks noChangeArrowheads="1"/>
            </p:cNvSpPr>
            <p:nvPr/>
          </p:nvSpPr>
          <p:spPr bwMode="auto">
            <a:xfrm>
              <a:off x="5286" y="3087"/>
              <a:ext cx="40" cy="3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23" name="Rectangle 323"/>
            <p:cNvSpPr>
              <a:spLocks noChangeArrowheads="1"/>
            </p:cNvSpPr>
            <p:nvPr/>
          </p:nvSpPr>
          <p:spPr bwMode="auto">
            <a:xfrm>
              <a:off x="5286" y="2987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24" name="Rectangle 324"/>
            <p:cNvSpPr>
              <a:spLocks noChangeArrowheads="1"/>
            </p:cNvSpPr>
            <p:nvPr/>
          </p:nvSpPr>
          <p:spPr bwMode="auto">
            <a:xfrm>
              <a:off x="4773" y="3076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25" name="Rectangle 325"/>
            <p:cNvSpPr>
              <a:spLocks noChangeArrowheads="1"/>
            </p:cNvSpPr>
            <p:nvPr/>
          </p:nvSpPr>
          <p:spPr bwMode="auto">
            <a:xfrm>
              <a:off x="4773" y="3024"/>
              <a:ext cx="18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26" name="Rectangle 326"/>
            <p:cNvSpPr>
              <a:spLocks noChangeArrowheads="1"/>
            </p:cNvSpPr>
            <p:nvPr/>
          </p:nvSpPr>
          <p:spPr bwMode="auto">
            <a:xfrm>
              <a:off x="4773" y="3123"/>
              <a:ext cx="18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27" name="Rectangle 327"/>
            <p:cNvSpPr>
              <a:spLocks noChangeArrowheads="1"/>
            </p:cNvSpPr>
            <p:nvPr/>
          </p:nvSpPr>
          <p:spPr bwMode="auto">
            <a:xfrm>
              <a:off x="4946" y="3076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28" name="Rectangle 328"/>
            <p:cNvSpPr>
              <a:spLocks noChangeArrowheads="1"/>
            </p:cNvSpPr>
            <p:nvPr/>
          </p:nvSpPr>
          <p:spPr bwMode="auto">
            <a:xfrm>
              <a:off x="4924" y="312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29" name="Rectangle 329"/>
            <p:cNvSpPr>
              <a:spLocks noChangeArrowheads="1"/>
            </p:cNvSpPr>
            <p:nvPr/>
          </p:nvSpPr>
          <p:spPr bwMode="auto">
            <a:xfrm>
              <a:off x="4773" y="345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30" name="Rectangle 330"/>
            <p:cNvSpPr>
              <a:spLocks noChangeArrowheads="1"/>
            </p:cNvSpPr>
            <p:nvPr/>
          </p:nvSpPr>
          <p:spPr bwMode="auto">
            <a:xfrm>
              <a:off x="4773" y="3406"/>
              <a:ext cx="18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31" name="Rectangle 331"/>
            <p:cNvSpPr>
              <a:spLocks noChangeArrowheads="1"/>
            </p:cNvSpPr>
            <p:nvPr/>
          </p:nvSpPr>
          <p:spPr bwMode="auto">
            <a:xfrm>
              <a:off x="4773" y="3505"/>
              <a:ext cx="18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32" name="Rectangle 332"/>
            <p:cNvSpPr>
              <a:spLocks noChangeArrowheads="1"/>
            </p:cNvSpPr>
            <p:nvPr/>
          </p:nvSpPr>
          <p:spPr bwMode="auto">
            <a:xfrm>
              <a:off x="4946" y="345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33" name="Rectangle 333"/>
            <p:cNvSpPr>
              <a:spLocks noChangeArrowheads="1"/>
            </p:cNvSpPr>
            <p:nvPr/>
          </p:nvSpPr>
          <p:spPr bwMode="auto">
            <a:xfrm>
              <a:off x="4924" y="3505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34" name="Freeform 334"/>
            <p:cNvSpPr>
              <a:spLocks/>
            </p:cNvSpPr>
            <p:nvPr/>
          </p:nvSpPr>
          <p:spPr bwMode="auto">
            <a:xfrm>
              <a:off x="5024" y="3076"/>
              <a:ext cx="146" cy="89"/>
            </a:xfrm>
            <a:custGeom>
              <a:avLst/>
              <a:gdLst>
                <a:gd name="T0" fmla="*/ 0 w 440"/>
                <a:gd name="T1" fmla="*/ 9 h 102"/>
                <a:gd name="T2" fmla="*/ 0 w 440"/>
                <a:gd name="T3" fmla="*/ 8 h 102"/>
                <a:gd name="T4" fmla="*/ 0 w 440"/>
                <a:gd name="T5" fmla="*/ 7 h 102"/>
                <a:gd name="T6" fmla="*/ 0 w 440"/>
                <a:gd name="T7" fmla="*/ 6 h 102"/>
                <a:gd name="T8" fmla="*/ 0 w 440"/>
                <a:gd name="T9" fmla="*/ 6 h 102"/>
                <a:gd name="T10" fmla="*/ 0 w 440"/>
                <a:gd name="T11" fmla="*/ 4 h 102"/>
                <a:gd name="T12" fmla="*/ 0 w 440"/>
                <a:gd name="T13" fmla="*/ 3 h 102"/>
                <a:gd name="T14" fmla="*/ 0 w 440"/>
                <a:gd name="T15" fmla="*/ 3 h 102"/>
                <a:gd name="T16" fmla="*/ 0 w 440"/>
                <a:gd name="T17" fmla="*/ 3 h 102"/>
                <a:gd name="T18" fmla="*/ 0 w 440"/>
                <a:gd name="T19" fmla="*/ 3 h 102"/>
                <a:gd name="T20" fmla="*/ 0 w 440"/>
                <a:gd name="T21" fmla="*/ 3 h 102"/>
                <a:gd name="T22" fmla="*/ 0 w 440"/>
                <a:gd name="T23" fmla="*/ 3 h 102"/>
                <a:gd name="T24" fmla="*/ 0 w 440"/>
                <a:gd name="T25" fmla="*/ 3 h 102"/>
                <a:gd name="T26" fmla="*/ 0 w 440"/>
                <a:gd name="T27" fmla="*/ 3 h 102"/>
                <a:gd name="T28" fmla="*/ 0 w 440"/>
                <a:gd name="T29" fmla="*/ 3 h 102"/>
                <a:gd name="T30" fmla="*/ 0 w 440"/>
                <a:gd name="T31" fmla="*/ 0 h 102"/>
                <a:gd name="T32" fmla="*/ 0 w 440"/>
                <a:gd name="T33" fmla="*/ 0 h 102"/>
                <a:gd name="T34" fmla="*/ 0 w 440"/>
                <a:gd name="T35" fmla="*/ 0 h 102"/>
                <a:gd name="T36" fmla="*/ 0 w 440"/>
                <a:gd name="T37" fmla="*/ 3 h 102"/>
                <a:gd name="T38" fmla="*/ 0 w 440"/>
                <a:gd name="T39" fmla="*/ 3 h 102"/>
                <a:gd name="T40" fmla="*/ 0 w 440"/>
                <a:gd name="T41" fmla="*/ 3 h 102"/>
                <a:gd name="T42" fmla="*/ 0 w 440"/>
                <a:gd name="T43" fmla="*/ 3 h 102"/>
                <a:gd name="T44" fmla="*/ 0 w 440"/>
                <a:gd name="T45" fmla="*/ 3 h 102"/>
                <a:gd name="T46" fmla="*/ 0 w 440"/>
                <a:gd name="T47" fmla="*/ 3 h 102"/>
                <a:gd name="T48" fmla="*/ 0 w 440"/>
                <a:gd name="T49" fmla="*/ 3 h 102"/>
                <a:gd name="T50" fmla="*/ 0 w 440"/>
                <a:gd name="T51" fmla="*/ 3 h 102"/>
                <a:gd name="T52" fmla="*/ 0 w 440"/>
                <a:gd name="T53" fmla="*/ 3 h 102"/>
                <a:gd name="T54" fmla="*/ 0 w 440"/>
                <a:gd name="T55" fmla="*/ 4 h 102"/>
                <a:gd name="T56" fmla="*/ 0 w 440"/>
                <a:gd name="T57" fmla="*/ 6 h 102"/>
                <a:gd name="T58" fmla="*/ 0 w 440"/>
                <a:gd name="T59" fmla="*/ 6 h 102"/>
                <a:gd name="T60" fmla="*/ 0 w 440"/>
                <a:gd name="T61" fmla="*/ 7 h 102"/>
                <a:gd name="T62" fmla="*/ 0 w 440"/>
                <a:gd name="T63" fmla="*/ 8 h 102"/>
                <a:gd name="T64" fmla="*/ 0 w 440"/>
                <a:gd name="T65" fmla="*/ 9 h 102"/>
                <a:gd name="T66" fmla="*/ 0 w 440"/>
                <a:gd name="T67" fmla="*/ 9 h 10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40"/>
                <a:gd name="T103" fmla="*/ 0 h 102"/>
                <a:gd name="T104" fmla="*/ 440 w 440"/>
                <a:gd name="T105" fmla="*/ 102 h 10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40" h="102">
                  <a:moveTo>
                    <a:pt x="440" y="102"/>
                  </a:moveTo>
                  <a:lnTo>
                    <a:pt x="439" y="92"/>
                  </a:lnTo>
                  <a:lnTo>
                    <a:pt x="436" y="82"/>
                  </a:lnTo>
                  <a:lnTo>
                    <a:pt x="430" y="72"/>
                  </a:lnTo>
                  <a:lnTo>
                    <a:pt x="422" y="64"/>
                  </a:lnTo>
                  <a:lnTo>
                    <a:pt x="414" y="55"/>
                  </a:lnTo>
                  <a:lnTo>
                    <a:pt x="402" y="46"/>
                  </a:lnTo>
                  <a:lnTo>
                    <a:pt x="390" y="38"/>
                  </a:lnTo>
                  <a:lnTo>
                    <a:pt x="376" y="30"/>
                  </a:lnTo>
                  <a:lnTo>
                    <a:pt x="360" y="24"/>
                  </a:lnTo>
                  <a:lnTo>
                    <a:pt x="343" y="18"/>
                  </a:lnTo>
                  <a:lnTo>
                    <a:pt x="325" y="13"/>
                  </a:lnTo>
                  <a:lnTo>
                    <a:pt x="306" y="8"/>
                  </a:lnTo>
                  <a:lnTo>
                    <a:pt x="285" y="5"/>
                  </a:lnTo>
                  <a:lnTo>
                    <a:pt x="264" y="3"/>
                  </a:lnTo>
                  <a:lnTo>
                    <a:pt x="242" y="0"/>
                  </a:lnTo>
                  <a:lnTo>
                    <a:pt x="219" y="0"/>
                  </a:lnTo>
                  <a:lnTo>
                    <a:pt x="197" y="0"/>
                  </a:lnTo>
                  <a:lnTo>
                    <a:pt x="175" y="3"/>
                  </a:lnTo>
                  <a:lnTo>
                    <a:pt x="154" y="5"/>
                  </a:lnTo>
                  <a:lnTo>
                    <a:pt x="134" y="8"/>
                  </a:lnTo>
                  <a:lnTo>
                    <a:pt x="114" y="13"/>
                  </a:lnTo>
                  <a:lnTo>
                    <a:pt x="96" y="18"/>
                  </a:lnTo>
                  <a:lnTo>
                    <a:pt x="80" y="24"/>
                  </a:lnTo>
                  <a:lnTo>
                    <a:pt x="64" y="30"/>
                  </a:lnTo>
                  <a:lnTo>
                    <a:pt x="50" y="38"/>
                  </a:lnTo>
                  <a:lnTo>
                    <a:pt x="37" y="46"/>
                  </a:lnTo>
                  <a:lnTo>
                    <a:pt x="26" y="55"/>
                  </a:lnTo>
                  <a:lnTo>
                    <a:pt x="16" y="64"/>
                  </a:lnTo>
                  <a:lnTo>
                    <a:pt x="10" y="72"/>
                  </a:lnTo>
                  <a:lnTo>
                    <a:pt x="4" y="82"/>
                  </a:lnTo>
                  <a:lnTo>
                    <a:pt x="1" y="92"/>
                  </a:lnTo>
                  <a:lnTo>
                    <a:pt x="0" y="102"/>
                  </a:lnTo>
                  <a:lnTo>
                    <a:pt x="440" y="102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35" name="Freeform 335"/>
            <p:cNvSpPr>
              <a:spLocks/>
            </p:cNvSpPr>
            <p:nvPr/>
          </p:nvSpPr>
          <p:spPr bwMode="auto">
            <a:xfrm>
              <a:off x="4789" y="2506"/>
              <a:ext cx="615" cy="147"/>
            </a:xfrm>
            <a:custGeom>
              <a:avLst/>
              <a:gdLst>
                <a:gd name="T0" fmla="*/ 0 w 1847"/>
                <a:gd name="T1" fmla="*/ 6 h 168"/>
                <a:gd name="T2" fmla="*/ 0 w 1847"/>
                <a:gd name="T3" fmla="*/ 6 h 168"/>
                <a:gd name="T4" fmla="*/ 0 w 1847"/>
                <a:gd name="T5" fmla="*/ 7 h 168"/>
                <a:gd name="T6" fmla="*/ 0 w 1847"/>
                <a:gd name="T7" fmla="*/ 8 h 168"/>
                <a:gd name="T8" fmla="*/ 0 w 1847"/>
                <a:gd name="T9" fmla="*/ 10 h 168"/>
                <a:gd name="T10" fmla="*/ 0 w 1847"/>
                <a:gd name="T11" fmla="*/ 11 h 168"/>
                <a:gd name="T12" fmla="*/ 0 w 1847"/>
                <a:gd name="T13" fmla="*/ 12 h 168"/>
                <a:gd name="T14" fmla="*/ 0 w 1847"/>
                <a:gd name="T15" fmla="*/ 14 h 168"/>
                <a:gd name="T16" fmla="*/ 0 w 1847"/>
                <a:gd name="T17" fmla="*/ 16 h 168"/>
                <a:gd name="T18" fmla="*/ 0 w 1847"/>
                <a:gd name="T19" fmla="*/ 11 h 168"/>
                <a:gd name="T20" fmla="*/ 0 w 1847"/>
                <a:gd name="T21" fmla="*/ 11 h 168"/>
                <a:gd name="T22" fmla="*/ 0 w 1847"/>
                <a:gd name="T23" fmla="*/ 11 h 168"/>
                <a:gd name="T24" fmla="*/ 0 w 1847"/>
                <a:gd name="T25" fmla="*/ 11 h 168"/>
                <a:gd name="T26" fmla="*/ 0 w 1847"/>
                <a:gd name="T27" fmla="*/ 11 h 168"/>
                <a:gd name="T28" fmla="*/ 0 w 1847"/>
                <a:gd name="T29" fmla="*/ 11 h 168"/>
                <a:gd name="T30" fmla="*/ 0 w 1847"/>
                <a:gd name="T31" fmla="*/ 11 h 168"/>
                <a:gd name="T32" fmla="*/ 0 w 1847"/>
                <a:gd name="T33" fmla="*/ 11 h 168"/>
                <a:gd name="T34" fmla="*/ 0 w 1847"/>
                <a:gd name="T35" fmla="*/ 10 h 168"/>
                <a:gd name="T36" fmla="*/ 0 w 1847"/>
                <a:gd name="T37" fmla="*/ 8 h 168"/>
                <a:gd name="T38" fmla="*/ 0 w 1847"/>
                <a:gd name="T39" fmla="*/ 5 h 168"/>
                <a:gd name="T40" fmla="*/ 0 w 1847"/>
                <a:gd name="T41" fmla="*/ 4 h 168"/>
                <a:gd name="T42" fmla="*/ 0 w 1847"/>
                <a:gd name="T43" fmla="*/ 4 h 168"/>
                <a:gd name="T44" fmla="*/ 0 w 1847"/>
                <a:gd name="T45" fmla="*/ 4 h 168"/>
                <a:gd name="T46" fmla="*/ 0 w 1847"/>
                <a:gd name="T47" fmla="*/ 4 h 168"/>
                <a:gd name="T48" fmla="*/ 0 w 1847"/>
                <a:gd name="T49" fmla="*/ 1 h 168"/>
                <a:gd name="T50" fmla="*/ 0 w 1847"/>
                <a:gd name="T51" fmla="*/ 1 h 168"/>
                <a:gd name="T52" fmla="*/ 0 w 1847"/>
                <a:gd name="T53" fmla="*/ 4 h 168"/>
                <a:gd name="T54" fmla="*/ 0 w 1847"/>
                <a:gd name="T55" fmla="*/ 4 h 168"/>
                <a:gd name="T56" fmla="*/ 0 w 1847"/>
                <a:gd name="T57" fmla="*/ 4 h 168"/>
                <a:gd name="T58" fmla="*/ 0 w 1847"/>
                <a:gd name="T59" fmla="*/ 4 h 168"/>
                <a:gd name="T60" fmla="*/ 0 w 1847"/>
                <a:gd name="T61" fmla="*/ 5 h 168"/>
                <a:gd name="T62" fmla="*/ 0 w 1847"/>
                <a:gd name="T63" fmla="*/ 8 h 168"/>
                <a:gd name="T64" fmla="*/ 0 w 1847"/>
                <a:gd name="T65" fmla="*/ 10 h 168"/>
                <a:gd name="T66" fmla="*/ 0 w 1847"/>
                <a:gd name="T67" fmla="*/ 11 h 168"/>
                <a:gd name="T68" fmla="*/ 0 w 1847"/>
                <a:gd name="T69" fmla="*/ 11 h 168"/>
                <a:gd name="T70" fmla="*/ 0 w 1847"/>
                <a:gd name="T71" fmla="*/ 11 h 168"/>
                <a:gd name="T72" fmla="*/ 0 w 1847"/>
                <a:gd name="T73" fmla="*/ 11 h 168"/>
                <a:gd name="T74" fmla="*/ 0 w 1847"/>
                <a:gd name="T75" fmla="*/ 11 h 168"/>
                <a:gd name="T76" fmla="*/ 0 w 1847"/>
                <a:gd name="T77" fmla="*/ 11 h 168"/>
                <a:gd name="T78" fmla="*/ 0 w 1847"/>
                <a:gd name="T79" fmla="*/ 11 h 168"/>
                <a:gd name="T80" fmla="*/ 0 w 1847"/>
                <a:gd name="T81" fmla="*/ 11 h 168"/>
                <a:gd name="T82" fmla="*/ 0 w 1847"/>
                <a:gd name="T83" fmla="*/ 16 h 168"/>
                <a:gd name="T84" fmla="*/ 0 w 1847"/>
                <a:gd name="T85" fmla="*/ 14 h 168"/>
                <a:gd name="T86" fmla="*/ 0 w 1847"/>
                <a:gd name="T87" fmla="*/ 12 h 168"/>
                <a:gd name="T88" fmla="*/ 0 w 1847"/>
                <a:gd name="T89" fmla="*/ 11 h 168"/>
                <a:gd name="T90" fmla="*/ 0 w 1847"/>
                <a:gd name="T91" fmla="*/ 10 h 168"/>
                <a:gd name="T92" fmla="*/ 0 w 1847"/>
                <a:gd name="T93" fmla="*/ 8 h 168"/>
                <a:gd name="T94" fmla="*/ 0 w 1847"/>
                <a:gd name="T95" fmla="*/ 7 h 168"/>
                <a:gd name="T96" fmla="*/ 0 w 1847"/>
                <a:gd name="T97" fmla="*/ 6 h 168"/>
                <a:gd name="T98" fmla="*/ 0 w 1847"/>
                <a:gd name="T99" fmla="*/ 6 h 16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847"/>
                <a:gd name="T151" fmla="*/ 0 h 168"/>
                <a:gd name="T152" fmla="*/ 1847 w 1847"/>
                <a:gd name="T153" fmla="*/ 168 h 168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847" h="168">
                  <a:moveTo>
                    <a:pt x="923" y="65"/>
                  </a:moveTo>
                  <a:lnTo>
                    <a:pt x="901" y="65"/>
                  </a:lnTo>
                  <a:lnTo>
                    <a:pt x="879" y="68"/>
                  </a:lnTo>
                  <a:lnTo>
                    <a:pt x="858" y="70"/>
                  </a:lnTo>
                  <a:lnTo>
                    <a:pt x="838" y="73"/>
                  </a:lnTo>
                  <a:lnTo>
                    <a:pt x="818" y="78"/>
                  </a:lnTo>
                  <a:lnTo>
                    <a:pt x="800" y="83"/>
                  </a:lnTo>
                  <a:lnTo>
                    <a:pt x="784" y="89"/>
                  </a:lnTo>
                  <a:lnTo>
                    <a:pt x="768" y="95"/>
                  </a:lnTo>
                  <a:lnTo>
                    <a:pt x="754" y="103"/>
                  </a:lnTo>
                  <a:lnTo>
                    <a:pt x="741" y="111"/>
                  </a:lnTo>
                  <a:lnTo>
                    <a:pt x="730" y="120"/>
                  </a:lnTo>
                  <a:lnTo>
                    <a:pt x="720" y="128"/>
                  </a:lnTo>
                  <a:lnTo>
                    <a:pt x="714" y="137"/>
                  </a:lnTo>
                  <a:lnTo>
                    <a:pt x="708" y="147"/>
                  </a:lnTo>
                  <a:lnTo>
                    <a:pt x="705" y="158"/>
                  </a:lnTo>
                  <a:lnTo>
                    <a:pt x="704" y="168"/>
                  </a:lnTo>
                  <a:lnTo>
                    <a:pt x="0" y="168"/>
                  </a:lnTo>
                  <a:lnTo>
                    <a:pt x="0" y="116"/>
                  </a:lnTo>
                  <a:lnTo>
                    <a:pt x="7" y="116"/>
                  </a:lnTo>
                  <a:lnTo>
                    <a:pt x="27" y="116"/>
                  </a:lnTo>
                  <a:lnTo>
                    <a:pt x="57" y="116"/>
                  </a:lnTo>
                  <a:lnTo>
                    <a:pt x="97" y="116"/>
                  </a:lnTo>
                  <a:lnTo>
                    <a:pt x="145" y="116"/>
                  </a:lnTo>
                  <a:lnTo>
                    <a:pt x="197" y="116"/>
                  </a:lnTo>
                  <a:lnTo>
                    <a:pt x="254" y="116"/>
                  </a:lnTo>
                  <a:lnTo>
                    <a:pt x="313" y="116"/>
                  </a:lnTo>
                  <a:lnTo>
                    <a:pt x="373" y="116"/>
                  </a:lnTo>
                  <a:lnTo>
                    <a:pt x="431" y="116"/>
                  </a:lnTo>
                  <a:lnTo>
                    <a:pt x="486" y="116"/>
                  </a:lnTo>
                  <a:lnTo>
                    <a:pt x="537" y="116"/>
                  </a:lnTo>
                  <a:lnTo>
                    <a:pt x="582" y="116"/>
                  </a:lnTo>
                  <a:lnTo>
                    <a:pt x="617" y="116"/>
                  </a:lnTo>
                  <a:lnTo>
                    <a:pt x="644" y="116"/>
                  </a:lnTo>
                  <a:lnTo>
                    <a:pt x="658" y="116"/>
                  </a:lnTo>
                  <a:lnTo>
                    <a:pt x="666" y="105"/>
                  </a:lnTo>
                  <a:lnTo>
                    <a:pt x="675" y="94"/>
                  </a:lnTo>
                  <a:lnTo>
                    <a:pt x="686" y="83"/>
                  </a:lnTo>
                  <a:lnTo>
                    <a:pt x="698" y="72"/>
                  </a:lnTo>
                  <a:lnTo>
                    <a:pt x="713" y="62"/>
                  </a:lnTo>
                  <a:lnTo>
                    <a:pt x="727" y="53"/>
                  </a:lnTo>
                  <a:lnTo>
                    <a:pt x="744" y="43"/>
                  </a:lnTo>
                  <a:lnTo>
                    <a:pt x="760" y="35"/>
                  </a:lnTo>
                  <a:lnTo>
                    <a:pt x="778" y="28"/>
                  </a:lnTo>
                  <a:lnTo>
                    <a:pt x="797" y="21"/>
                  </a:lnTo>
                  <a:lnTo>
                    <a:pt x="817" y="14"/>
                  </a:lnTo>
                  <a:lnTo>
                    <a:pt x="838" y="10"/>
                  </a:lnTo>
                  <a:lnTo>
                    <a:pt x="858" y="6"/>
                  </a:lnTo>
                  <a:lnTo>
                    <a:pt x="880" y="2"/>
                  </a:lnTo>
                  <a:lnTo>
                    <a:pt x="901" y="1"/>
                  </a:lnTo>
                  <a:lnTo>
                    <a:pt x="923" y="0"/>
                  </a:lnTo>
                  <a:lnTo>
                    <a:pt x="946" y="1"/>
                  </a:lnTo>
                  <a:lnTo>
                    <a:pt x="968" y="2"/>
                  </a:lnTo>
                  <a:lnTo>
                    <a:pt x="989" y="6"/>
                  </a:lnTo>
                  <a:lnTo>
                    <a:pt x="1010" y="10"/>
                  </a:lnTo>
                  <a:lnTo>
                    <a:pt x="1030" y="14"/>
                  </a:lnTo>
                  <a:lnTo>
                    <a:pt x="1050" y="21"/>
                  </a:lnTo>
                  <a:lnTo>
                    <a:pt x="1069" y="28"/>
                  </a:lnTo>
                  <a:lnTo>
                    <a:pt x="1088" y="35"/>
                  </a:lnTo>
                  <a:lnTo>
                    <a:pt x="1104" y="43"/>
                  </a:lnTo>
                  <a:lnTo>
                    <a:pt x="1121" y="53"/>
                  </a:lnTo>
                  <a:lnTo>
                    <a:pt x="1135" y="62"/>
                  </a:lnTo>
                  <a:lnTo>
                    <a:pt x="1149" y="72"/>
                  </a:lnTo>
                  <a:lnTo>
                    <a:pt x="1161" y="83"/>
                  </a:lnTo>
                  <a:lnTo>
                    <a:pt x="1172" y="94"/>
                  </a:lnTo>
                  <a:lnTo>
                    <a:pt x="1181" y="105"/>
                  </a:lnTo>
                  <a:lnTo>
                    <a:pt x="1189" y="116"/>
                  </a:lnTo>
                  <a:lnTo>
                    <a:pt x="1203" y="116"/>
                  </a:lnTo>
                  <a:lnTo>
                    <a:pt x="1230" y="116"/>
                  </a:lnTo>
                  <a:lnTo>
                    <a:pt x="1265" y="116"/>
                  </a:lnTo>
                  <a:lnTo>
                    <a:pt x="1309" y="116"/>
                  </a:lnTo>
                  <a:lnTo>
                    <a:pt x="1360" y="116"/>
                  </a:lnTo>
                  <a:lnTo>
                    <a:pt x="1416" y="116"/>
                  </a:lnTo>
                  <a:lnTo>
                    <a:pt x="1475" y="116"/>
                  </a:lnTo>
                  <a:lnTo>
                    <a:pt x="1535" y="116"/>
                  </a:lnTo>
                  <a:lnTo>
                    <a:pt x="1593" y="116"/>
                  </a:lnTo>
                  <a:lnTo>
                    <a:pt x="1650" y="116"/>
                  </a:lnTo>
                  <a:lnTo>
                    <a:pt x="1703" y="116"/>
                  </a:lnTo>
                  <a:lnTo>
                    <a:pt x="1751" y="116"/>
                  </a:lnTo>
                  <a:lnTo>
                    <a:pt x="1791" y="116"/>
                  </a:lnTo>
                  <a:lnTo>
                    <a:pt x="1821" y="116"/>
                  </a:lnTo>
                  <a:lnTo>
                    <a:pt x="1841" y="116"/>
                  </a:lnTo>
                  <a:lnTo>
                    <a:pt x="1847" y="116"/>
                  </a:lnTo>
                  <a:lnTo>
                    <a:pt x="1847" y="168"/>
                  </a:lnTo>
                  <a:lnTo>
                    <a:pt x="1144" y="168"/>
                  </a:lnTo>
                  <a:lnTo>
                    <a:pt x="1143" y="158"/>
                  </a:lnTo>
                  <a:lnTo>
                    <a:pt x="1140" y="147"/>
                  </a:lnTo>
                  <a:lnTo>
                    <a:pt x="1134" y="137"/>
                  </a:lnTo>
                  <a:lnTo>
                    <a:pt x="1126" y="128"/>
                  </a:lnTo>
                  <a:lnTo>
                    <a:pt x="1118" y="120"/>
                  </a:lnTo>
                  <a:lnTo>
                    <a:pt x="1106" y="111"/>
                  </a:lnTo>
                  <a:lnTo>
                    <a:pt x="1094" y="103"/>
                  </a:lnTo>
                  <a:lnTo>
                    <a:pt x="1080" y="95"/>
                  </a:lnTo>
                  <a:lnTo>
                    <a:pt x="1064" y="89"/>
                  </a:lnTo>
                  <a:lnTo>
                    <a:pt x="1047" y="83"/>
                  </a:lnTo>
                  <a:lnTo>
                    <a:pt x="1029" y="78"/>
                  </a:lnTo>
                  <a:lnTo>
                    <a:pt x="1010" y="73"/>
                  </a:lnTo>
                  <a:lnTo>
                    <a:pt x="989" y="70"/>
                  </a:lnTo>
                  <a:lnTo>
                    <a:pt x="968" y="68"/>
                  </a:lnTo>
                  <a:lnTo>
                    <a:pt x="946" y="65"/>
                  </a:lnTo>
                  <a:lnTo>
                    <a:pt x="923" y="65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36" name="Rectangle 336"/>
            <p:cNvSpPr>
              <a:spLocks noChangeArrowheads="1"/>
            </p:cNvSpPr>
            <p:nvPr/>
          </p:nvSpPr>
          <p:spPr bwMode="auto">
            <a:xfrm>
              <a:off x="5404" y="2595"/>
              <a:ext cx="29" cy="120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37" name="Rectangle 337"/>
            <p:cNvSpPr>
              <a:spLocks noChangeArrowheads="1"/>
            </p:cNvSpPr>
            <p:nvPr/>
          </p:nvSpPr>
          <p:spPr bwMode="auto">
            <a:xfrm>
              <a:off x="4759" y="2595"/>
              <a:ext cx="30" cy="120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38" name="Rectangle 338"/>
            <p:cNvSpPr>
              <a:spLocks noChangeArrowheads="1"/>
            </p:cNvSpPr>
            <p:nvPr/>
          </p:nvSpPr>
          <p:spPr bwMode="auto">
            <a:xfrm>
              <a:off x="5026" y="3165"/>
              <a:ext cx="142" cy="330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39" name="Rectangle 339"/>
            <p:cNvSpPr>
              <a:spLocks noChangeArrowheads="1"/>
            </p:cNvSpPr>
            <p:nvPr/>
          </p:nvSpPr>
          <p:spPr bwMode="auto">
            <a:xfrm>
              <a:off x="5026" y="3495"/>
              <a:ext cx="142" cy="1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40" name="Rectangle 340"/>
            <p:cNvSpPr>
              <a:spLocks noChangeArrowheads="1"/>
            </p:cNvSpPr>
            <p:nvPr/>
          </p:nvSpPr>
          <p:spPr bwMode="auto">
            <a:xfrm>
              <a:off x="5026" y="3558"/>
              <a:ext cx="142" cy="15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41" name="Rectangle 341"/>
            <p:cNvSpPr>
              <a:spLocks noChangeArrowheads="1"/>
            </p:cNvSpPr>
            <p:nvPr/>
          </p:nvSpPr>
          <p:spPr bwMode="auto">
            <a:xfrm>
              <a:off x="5026" y="3615"/>
              <a:ext cx="142" cy="1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42" name="Rectangle 342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43" name="Rectangle 343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44" name="Rectangle 344"/>
            <p:cNvSpPr>
              <a:spLocks noChangeArrowheads="1"/>
            </p:cNvSpPr>
            <p:nvPr/>
          </p:nvSpPr>
          <p:spPr bwMode="auto">
            <a:xfrm>
              <a:off x="5032" y="3186"/>
              <a:ext cx="62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45" name="Rectangle 345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46" name="Rectangle 346"/>
            <p:cNvSpPr>
              <a:spLocks noChangeArrowheads="1"/>
            </p:cNvSpPr>
            <p:nvPr/>
          </p:nvSpPr>
          <p:spPr bwMode="auto">
            <a:xfrm>
              <a:off x="5168" y="3422"/>
              <a:ext cx="34" cy="25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47" name="Rectangle 347"/>
            <p:cNvSpPr>
              <a:spLocks noChangeArrowheads="1"/>
            </p:cNvSpPr>
            <p:nvPr/>
          </p:nvSpPr>
          <p:spPr bwMode="auto">
            <a:xfrm>
              <a:off x="4992" y="3422"/>
              <a:ext cx="34" cy="25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48" name="Rectangle 348"/>
            <p:cNvSpPr>
              <a:spLocks noChangeArrowheads="1"/>
            </p:cNvSpPr>
            <p:nvPr/>
          </p:nvSpPr>
          <p:spPr bwMode="auto">
            <a:xfrm>
              <a:off x="5026" y="3511"/>
              <a:ext cx="142" cy="47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49" name="Rectangle 349"/>
            <p:cNvSpPr>
              <a:spLocks noChangeArrowheads="1"/>
            </p:cNvSpPr>
            <p:nvPr/>
          </p:nvSpPr>
          <p:spPr bwMode="auto">
            <a:xfrm>
              <a:off x="5026" y="3573"/>
              <a:ext cx="142" cy="42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50" name="Rectangle 350"/>
            <p:cNvSpPr>
              <a:spLocks noChangeArrowheads="1"/>
            </p:cNvSpPr>
            <p:nvPr/>
          </p:nvSpPr>
          <p:spPr bwMode="auto">
            <a:xfrm>
              <a:off x="5026" y="3631"/>
              <a:ext cx="142" cy="47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51" name="Rectangle 351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52" name="Rectangle 352"/>
            <p:cNvSpPr>
              <a:spLocks noChangeArrowheads="1"/>
            </p:cNvSpPr>
            <p:nvPr/>
          </p:nvSpPr>
          <p:spPr bwMode="auto">
            <a:xfrm>
              <a:off x="5032" y="3369"/>
              <a:ext cx="62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53" name="Rectangle 353"/>
            <p:cNvSpPr>
              <a:spLocks noChangeArrowheads="1"/>
            </p:cNvSpPr>
            <p:nvPr/>
          </p:nvSpPr>
          <p:spPr bwMode="auto">
            <a:xfrm>
              <a:off x="5100" y="3312"/>
              <a:ext cx="14" cy="52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54" name="Rectangle 354"/>
            <p:cNvSpPr>
              <a:spLocks noChangeArrowheads="1"/>
            </p:cNvSpPr>
            <p:nvPr/>
          </p:nvSpPr>
          <p:spPr bwMode="auto">
            <a:xfrm>
              <a:off x="5080" y="3312"/>
              <a:ext cx="14" cy="52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55" name="Rectangle 355"/>
            <p:cNvSpPr>
              <a:spLocks noChangeArrowheads="1"/>
            </p:cNvSpPr>
            <p:nvPr/>
          </p:nvSpPr>
          <p:spPr bwMode="auto">
            <a:xfrm>
              <a:off x="5100" y="3395"/>
              <a:ext cx="60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56" name="Rectangle 356"/>
            <p:cNvSpPr>
              <a:spLocks noChangeArrowheads="1"/>
            </p:cNvSpPr>
            <p:nvPr/>
          </p:nvSpPr>
          <p:spPr bwMode="auto">
            <a:xfrm>
              <a:off x="5032" y="3395"/>
              <a:ext cx="62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57" name="Rectangle 357"/>
            <p:cNvSpPr>
              <a:spLocks noChangeArrowheads="1"/>
            </p:cNvSpPr>
            <p:nvPr/>
          </p:nvSpPr>
          <p:spPr bwMode="auto">
            <a:xfrm>
              <a:off x="5168" y="3552"/>
              <a:ext cx="34" cy="27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58" name="Rectangle 358"/>
            <p:cNvSpPr>
              <a:spLocks noChangeArrowheads="1"/>
            </p:cNvSpPr>
            <p:nvPr/>
          </p:nvSpPr>
          <p:spPr bwMode="auto">
            <a:xfrm>
              <a:off x="4992" y="3552"/>
              <a:ext cx="34" cy="27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59" name="Rectangle 359"/>
            <p:cNvSpPr>
              <a:spLocks noChangeArrowheads="1"/>
            </p:cNvSpPr>
            <p:nvPr/>
          </p:nvSpPr>
          <p:spPr bwMode="auto">
            <a:xfrm>
              <a:off x="5334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60" name="Rectangle 360"/>
            <p:cNvSpPr>
              <a:spLocks noChangeArrowheads="1"/>
            </p:cNvSpPr>
            <p:nvPr/>
          </p:nvSpPr>
          <p:spPr bwMode="auto">
            <a:xfrm>
              <a:off x="5228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61" name="Rectangle 361"/>
            <p:cNvSpPr>
              <a:spLocks noChangeArrowheads="1"/>
            </p:cNvSpPr>
            <p:nvPr/>
          </p:nvSpPr>
          <p:spPr bwMode="auto">
            <a:xfrm>
              <a:off x="4912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62" name="Rectangle 362"/>
            <p:cNvSpPr>
              <a:spLocks noChangeArrowheads="1"/>
            </p:cNvSpPr>
            <p:nvPr/>
          </p:nvSpPr>
          <p:spPr bwMode="auto">
            <a:xfrm>
              <a:off x="5122" y="2747"/>
              <a:ext cx="54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63" name="Rectangle 363"/>
            <p:cNvSpPr>
              <a:spLocks noChangeArrowheads="1"/>
            </p:cNvSpPr>
            <p:nvPr/>
          </p:nvSpPr>
          <p:spPr bwMode="auto">
            <a:xfrm>
              <a:off x="5228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64" name="Rectangle 364"/>
            <p:cNvSpPr>
              <a:spLocks noChangeArrowheads="1"/>
            </p:cNvSpPr>
            <p:nvPr/>
          </p:nvSpPr>
          <p:spPr bwMode="auto">
            <a:xfrm>
              <a:off x="5334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65" name="Rectangle 365"/>
            <p:cNvSpPr>
              <a:spLocks noChangeArrowheads="1"/>
            </p:cNvSpPr>
            <p:nvPr/>
          </p:nvSpPr>
          <p:spPr bwMode="auto">
            <a:xfrm>
              <a:off x="5018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66" name="Rectangle 366"/>
            <p:cNvSpPr>
              <a:spLocks noChangeArrowheads="1"/>
            </p:cNvSpPr>
            <p:nvPr/>
          </p:nvSpPr>
          <p:spPr bwMode="auto">
            <a:xfrm>
              <a:off x="4809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67" name="Rectangle 367"/>
            <p:cNvSpPr>
              <a:spLocks noChangeArrowheads="1"/>
            </p:cNvSpPr>
            <p:nvPr/>
          </p:nvSpPr>
          <p:spPr bwMode="auto">
            <a:xfrm>
              <a:off x="4912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68" name="Rectangle 368"/>
            <p:cNvSpPr>
              <a:spLocks noChangeArrowheads="1"/>
            </p:cNvSpPr>
            <p:nvPr/>
          </p:nvSpPr>
          <p:spPr bwMode="auto">
            <a:xfrm>
              <a:off x="4809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69" name="Freeform 369"/>
            <p:cNvSpPr>
              <a:spLocks/>
            </p:cNvSpPr>
            <p:nvPr/>
          </p:nvSpPr>
          <p:spPr bwMode="auto">
            <a:xfrm>
              <a:off x="5114" y="2721"/>
              <a:ext cx="72" cy="324"/>
            </a:xfrm>
            <a:custGeom>
              <a:avLst/>
              <a:gdLst>
                <a:gd name="T0" fmla="*/ 0 w 217"/>
                <a:gd name="T1" fmla="*/ 17 h 373"/>
                <a:gd name="T2" fmla="*/ 0 w 217"/>
                <a:gd name="T3" fmla="*/ 17 h 373"/>
                <a:gd name="T4" fmla="*/ 0 w 217"/>
                <a:gd name="T5" fmla="*/ 27 h 373"/>
                <a:gd name="T6" fmla="*/ 0 w 217"/>
                <a:gd name="T7" fmla="*/ 27 h 373"/>
                <a:gd name="T8" fmla="*/ 0 w 217"/>
                <a:gd name="T9" fmla="*/ 30 h 373"/>
                <a:gd name="T10" fmla="*/ 0 w 217"/>
                <a:gd name="T11" fmla="*/ 30 h 373"/>
                <a:gd name="T12" fmla="*/ 0 w 217"/>
                <a:gd name="T13" fmla="*/ 0 h 373"/>
                <a:gd name="T14" fmla="*/ 0 w 217"/>
                <a:gd name="T15" fmla="*/ 0 h 373"/>
                <a:gd name="T16" fmla="*/ 0 w 217"/>
                <a:gd name="T17" fmla="*/ 3 h 373"/>
                <a:gd name="T18" fmla="*/ 0 w 217"/>
                <a:gd name="T19" fmla="*/ 3 h 373"/>
                <a:gd name="T20" fmla="*/ 0 w 217"/>
                <a:gd name="T21" fmla="*/ 13 h 373"/>
                <a:gd name="T22" fmla="*/ 0 w 217"/>
                <a:gd name="T23" fmla="*/ 13 h 373"/>
                <a:gd name="T24" fmla="*/ 0 w 217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70" name="Freeform 370"/>
            <p:cNvSpPr>
              <a:spLocks/>
            </p:cNvSpPr>
            <p:nvPr/>
          </p:nvSpPr>
          <p:spPr bwMode="auto">
            <a:xfrm>
              <a:off x="5176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71" name="Freeform 371"/>
            <p:cNvSpPr>
              <a:spLocks/>
            </p:cNvSpPr>
            <p:nvPr/>
          </p:nvSpPr>
          <p:spPr bwMode="auto">
            <a:xfrm>
              <a:off x="5218" y="2721"/>
              <a:ext cx="72" cy="324"/>
            </a:xfrm>
            <a:custGeom>
              <a:avLst/>
              <a:gdLst>
                <a:gd name="T0" fmla="*/ 0 w 216"/>
                <a:gd name="T1" fmla="*/ 17 h 373"/>
                <a:gd name="T2" fmla="*/ 0 w 216"/>
                <a:gd name="T3" fmla="*/ 17 h 373"/>
                <a:gd name="T4" fmla="*/ 0 w 216"/>
                <a:gd name="T5" fmla="*/ 27 h 373"/>
                <a:gd name="T6" fmla="*/ 0 w 216"/>
                <a:gd name="T7" fmla="*/ 27 h 373"/>
                <a:gd name="T8" fmla="*/ 0 w 216"/>
                <a:gd name="T9" fmla="*/ 30 h 373"/>
                <a:gd name="T10" fmla="*/ 0 w 216"/>
                <a:gd name="T11" fmla="*/ 30 h 373"/>
                <a:gd name="T12" fmla="*/ 0 w 216"/>
                <a:gd name="T13" fmla="*/ 0 h 373"/>
                <a:gd name="T14" fmla="*/ 0 w 216"/>
                <a:gd name="T15" fmla="*/ 0 h 373"/>
                <a:gd name="T16" fmla="*/ 0 w 216"/>
                <a:gd name="T17" fmla="*/ 3 h 373"/>
                <a:gd name="T18" fmla="*/ 0 w 216"/>
                <a:gd name="T19" fmla="*/ 3 h 373"/>
                <a:gd name="T20" fmla="*/ 0 w 216"/>
                <a:gd name="T21" fmla="*/ 13 h 373"/>
                <a:gd name="T22" fmla="*/ 0 w 216"/>
                <a:gd name="T23" fmla="*/ 13 h 373"/>
                <a:gd name="T24" fmla="*/ 0 w 216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7" y="344"/>
                  </a:lnTo>
                  <a:lnTo>
                    <a:pt x="216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72" name="Freeform 372"/>
            <p:cNvSpPr>
              <a:spLocks/>
            </p:cNvSpPr>
            <p:nvPr/>
          </p:nvSpPr>
          <p:spPr bwMode="auto">
            <a:xfrm>
              <a:off x="5280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73" name="Freeform 373"/>
            <p:cNvSpPr>
              <a:spLocks/>
            </p:cNvSpPr>
            <p:nvPr/>
          </p:nvSpPr>
          <p:spPr bwMode="auto">
            <a:xfrm>
              <a:off x="5324" y="2721"/>
              <a:ext cx="72" cy="324"/>
            </a:xfrm>
            <a:custGeom>
              <a:avLst/>
              <a:gdLst>
                <a:gd name="T0" fmla="*/ 0 w 217"/>
                <a:gd name="T1" fmla="*/ 17 h 373"/>
                <a:gd name="T2" fmla="*/ 0 w 217"/>
                <a:gd name="T3" fmla="*/ 17 h 373"/>
                <a:gd name="T4" fmla="*/ 0 w 217"/>
                <a:gd name="T5" fmla="*/ 27 h 373"/>
                <a:gd name="T6" fmla="*/ 0 w 217"/>
                <a:gd name="T7" fmla="*/ 27 h 373"/>
                <a:gd name="T8" fmla="*/ 0 w 217"/>
                <a:gd name="T9" fmla="*/ 30 h 373"/>
                <a:gd name="T10" fmla="*/ 0 w 217"/>
                <a:gd name="T11" fmla="*/ 30 h 373"/>
                <a:gd name="T12" fmla="*/ 0 w 217"/>
                <a:gd name="T13" fmla="*/ 0 h 373"/>
                <a:gd name="T14" fmla="*/ 0 w 217"/>
                <a:gd name="T15" fmla="*/ 0 h 373"/>
                <a:gd name="T16" fmla="*/ 0 w 217"/>
                <a:gd name="T17" fmla="*/ 3 h 373"/>
                <a:gd name="T18" fmla="*/ 0 w 217"/>
                <a:gd name="T19" fmla="*/ 3 h 373"/>
                <a:gd name="T20" fmla="*/ 0 w 217"/>
                <a:gd name="T21" fmla="*/ 13 h 373"/>
                <a:gd name="T22" fmla="*/ 0 w 217"/>
                <a:gd name="T23" fmla="*/ 13 h 373"/>
                <a:gd name="T24" fmla="*/ 0 w 217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8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74" name="Freeform 374"/>
            <p:cNvSpPr>
              <a:spLocks/>
            </p:cNvSpPr>
            <p:nvPr/>
          </p:nvSpPr>
          <p:spPr bwMode="auto">
            <a:xfrm>
              <a:off x="5386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75" name="Freeform 375"/>
            <p:cNvSpPr>
              <a:spLocks/>
            </p:cNvSpPr>
            <p:nvPr/>
          </p:nvSpPr>
          <p:spPr bwMode="auto">
            <a:xfrm>
              <a:off x="5218" y="3139"/>
              <a:ext cx="72" cy="324"/>
            </a:xfrm>
            <a:custGeom>
              <a:avLst/>
              <a:gdLst>
                <a:gd name="T0" fmla="*/ 0 w 216"/>
                <a:gd name="T1" fmla="*/ 18 h 372"/>
                <a:gd name="T2" fmla="*/ 0 w 216"/>
                <a:gd name="T3" fmla="*/ 18 h 372"/>
                <a:gd name="T4" fmla="*/ 0 w 216"/>
                <a:gd name="T5" fmla="*/ 29 h 372"/>
                <a:gd name="T6" fmla="*/ 0 w 216"/>
                <a:gd name="T7" fmla="*/ 29 h 372"/>
                <a:gd name="T8" fmla="*/ 0 w 216"/>
                <a:gd name="T9" fmla="*/ 31 h 372"/>
                <a:gd name="T10" fmla="*/ 0 w 216"/>
                <a:gd name="T11" fmla="*/ 31 h 372"/>
                <a:gd name="T12" fmla="*/ 0 w 216"/>
                <a:gd name="T13" fmla="*/ 0 h 372"/>
                <a:gd name="T14" fmla="*/ 0 w 216"/>
                <a:gd name="T15" fmla="*/ 0 h 372"/>
                <a:gd name="T16" fmla="*/ 0 w 216"/>
                <a:gd name="T17" fmla="*/ 3 h 372"/>
                <a:gd name="T18" fmla="*/ 0 w 216"/>
                <a:gd name="T19" fmla="*/ 3 h 372"/>
                <a:gd name="T20" fmla="*/ 0 w 216"/>
                <a:gd name="T21" fmla="*/ 14 h 372"/>
                <a:gd name="T22" fmla="*/ 0 w 216"/>
                <a:gd name="T23" fmla="*/ 14 h 372"/>
                <a:gd name="T24" fmla="*/ 0 w 216"/>
                <a:gd name="T25" fmla="*/ 18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2"/>
                <a:gd name="T41" fmla="*/ 216 w 216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2">
                  <a:moveTo>
                    <a:pt x="187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7" y="343"/>
                  </a:lnTo>
                  <a:lnTo>
                    <a:pt x="216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76" name="Freeform 376"/>
            <p:cNvSpPr>
              <a:spLocks/>
            </p:cNvSpPr>
            <p:nvPr/>
          </p:nvSpPr>
          <p:spPr bwMode="auto">
            <a:xfrm>
              <a:off x="5280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77" name="Freeform 377"/>
            <p:cNvSpPr>
              <a:spLocks/>
            </p:cNvSpPr>
            <p:nvPr/>
          </p:nvSpPr>
          <p:spPr bwMode="auto">
            <a:xfrm>
              <a:off x="5324" y="3139"/>
              <a:ext cx="72" cy="324"/>
            </a:xfrm>
            <a:custGeom>
              <a:avLst/>
              <a:gdLst>
                <a:gd name="T0" fmla="*/ 0 w 217"/>
                <a:gd name="T1" fmla="*/ 18 h 372"/>
                <a:gd name="T2" fmla="*/ 0 w 217"/>
                <a:gd name="T3" fmla="*/ 18 h 372"/>
                <a:gd name="T4" fmla="*/ 0 w 217"/>
                <a:gd name="T5" fmla="*/ 29 h 372"/>
                <a:gd name="T6" fmla="*/ 0 w 217"/>
                <a:gd name="T7" fmla="*/ 29 h 372"/>
                <a:gd name="T8" fmla="*/ 0 w 217"/>
                <a:gd name="T9" fmla="*/ 31 h 372"/>
                <a:gd name="T10" fmla="*/ 0 w 217"/>
                <a:gd name="T11" fmla="*/ 31 h 372"/>
                <a:gd name="T12" fmla="*/ 0 w 217"/>
                <a:gd name="T13" fmla="*/ 0 h 372"/>
                <a:gd name="T14" fmla="*/ 0 w 217"/>
                <a:gd name="T15" fmla="*/ 0 h 372"/>
                <a:gd name="T16" fmla="*/ 0 w 217"/>
                <a:gd name="T17" fmla="*/ 3 h 372"/>
                <a:gd name="T18" fmla="*/ 0 w 217"/>
                <a:gd name="T19" fmla="*/ 3 h 372"/>
                <a:gd name="T20" fmla="*/ 0 w 217"/>
                <a:gd name="T21" fmla="*/ 14 h 372"/>
                <a:gd name="T22" fmla="*/ 0 w 217"/>
                <a:gd name="T23" fmla="*/ 14 h 372"/>
                <a:gd name="T24" fmla="*/ 0 w 217"/>
                <a:gd name="T25" fmla="*/ 18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2"/>
                <a:gd name="T41" fmla="*/ 217 w 217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2">
                  <a:moveTo>
                    <a:pt x="188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8" y="343"/>
                  </a:lnTo>
                  <a:lnTo>
                    <a:pt x="217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78" name="Freeform 378"/>
            <p:cNvSpPr>
              <a:spLocks/>
            </p:cNvSpPr>
            <p:nvPr/>
          </p:nvSpPr>
          <p:spPr bwMode="auto">
            <a:xfrm>
              <a:off x="5386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79" name="Freeform 379"/>
            <p:cNvSpPr>
              <a:spLocks/>
            </p:cNvSpPr>
            <p:nvPr/>
          </p:nvSpPr>
          <p:spPr bwMode="auto">
            <a:xfrm>
              <a:off x="5008" y="2721"/>
              <a:ext cx="72" cy="324"/>
            </a:xfrm>
            <a:custGeom>
              <a:avLst/>
              <a:gdLst>
                <a:gd name="T0" fmla="*/ 0 w 215"/>
                <a:gd name="T1" fmla="*/ 17 h 373"/>
                <a:gd name="T2" fmla="*/ 0 w 215"/>
                <a:gd name="T3" fmla="*/ 17 h 373"/>
                <a:gd name="T4" fmla="*/ 0 w 215"/>
                <a:gd name="T5" fmla="*/ 27 h 373"/>
                <a:gd name="T6" fmla="*/ 0 w 215"/>
                <a:gd name="T7" fmla="*/ 27 h 373"/>
                <a:gd name="T8" fmla="*/ 0 w 215"/>
                <a:gd name="T9" fmla="*/ 30 h 373"/>
                <a:gd name="T10" fmla="*/ 0 w 215"/>
                <a:gd name="T11" fmla="*/ 30 h 373"/>
                <a:gd name="T12" fmla="*/ 0 w 215"/>
                <a:gd name="T13" fmla="*/ 0 h 373"/>
                <a:gd name="T14" fmla="*/ 0 w 215"/>
                <a:gd name="T15" fmla="*/ 0 h 373"/>
                <a:gd name="T16" fmla="*/ 0 w 215"/>
                <a:gd name="T17" fmla="*/ 3 h 373"/>
                <a:gd name="T18" fmla="*/ 0 w 215"/>
                <a:gd name="T19" fmla="*/ 3 h 373"/>
                <a:gd name="T20" fmla="*/ 0 w 215"/>
                <a:gd name="T21" fmla="*/ 13 h 373"/>
                <a:gd name="T22" fmla="*/ 0 w 215"/>
                <a:gd name="T23" fmla="*/ 13 h 373"/>
                <a:gd name="T24" fmla="*/ 0 w 215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9" y="217"/>
                  </a:moveTo>
                  <a:lnTo>
                    <a:pt x="187" y="217"/>
                  </a:lnTo>
                  <a:lnTo>
                    <a:pt x="187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7" y="29"/>
                  </a:lnTo>
                  <a:lnTo>
                    <a:pt x="187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80" name="Freeform 380"/>
            <p:cNvSpPr>
              <a:spLocks/>
            </p:cNvSpPr>
            <p:nvPr/>
          </p:nvSpPr>
          <p:spPr bwMode="auto">
            <a:xfrm>
              <a:off x="5008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81" name="Freeform 381"/>
            <p:cNvSpPr>
              <a:spLocks/>
            </p:cNvSpPr>
            <p:nvPr/>
          </p:nvSpPr>
          <p:spPr bwMode="auto">
            <a:xfrm>
              <a:off x="4903" y="2721"/>
              <a:ext cx="71" cy="324"/>
            </a:xfrm>
            <a:custGeom>
              <a:avLst/>
              <a:gdLst>
                <a:gd name="T0" fmla="*/ 0 w 216"/>
                <a:gd name="T1" fmla="*/ 17 h 373"/>
                <a:gd name="T2" fmla="*/ 0 w 216"/>
                <a:gd name="T3" fmla="*/ 17 h 373"/>
                <a:gd name="T4" fmla="*/ 0 w 216"/>
                <a:gd name="T5" fmla="*/ 27 h 373"/>
                <a:gd name="T6" fmla="*/ 0 w 216"/>
                <a:gd name="T7" fmla="*/ 27 h 373"/>
                <a:gd name="T8" fmla="*/ 0 w 216"/>
                <a:gd name="T9" fmla="*/ 30 h 373"/>
                <a:gd name="T10" fmla="*/ 0 w 216"/>
                <a:gd name="T11" fmla="*/ 30 h 373"/>
                <a:gd name="T12" fmla="*/ 0 w 216"/>
                <a:gd name="T13" fmla="*/ 0 h 373"/>
                <a:gd name="T14" fmla="*/ 0 w 216"/>
                <a:gd name="T15" fmla="*/ 0 h 373"/>
                <a:gd name="T16" fmla="*/ 0 w 216"/>
                <a:gd name="T17" fmla="*/ 3 h 373"/>
                <a:gd name="T18" fmla="*/ 0 w 216"/>
                <a:gd name="T19" fmla="*/ 3 h 373"/>
                <a:gd name="T20" fmla="*/ 0 w 216"/>
                <a:gd name="T21" fmla="*/ 13 h 373"/>
                <a:gd name="T22" fmla="*/ 0 w 216"/>
                <a:gd name="T23" fmla="*/ 13 h 373"/>
                <a:gd name="T24" fmla="*/ 0 w 216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29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6" y="373"/>
                  </a:lnTo>
                  <a:lnTo>
                    <a:pt x="216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82" name="Freeform 382"/>
            <p:cNvSpPr>
              <a:spLocks/>
            </p:cNvSpPr>
            <p:nvPr/>
          </p:nvSpPr>
          <p:spPr bwMode="auto">
            <a:xfrm>
              <a:off x="4903" y="2721"/>
              <a:ext cx="9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83" name="Freeform 383"/>
            <p:cNvSpPr>
              <a:spLocks/>
            </p:cNvSpPr>
            <p:nvPr/>
          </p:nvSpPr>
          <p:spPr bwMode="auto">
            <a:xfrm>
              <a:off x="4799" y="2721"/>
              <a:ext cx="72" cy="324"/>
            </a:xfrm>
            <a:custGeom>
              <a:avLst/>
              <a:gdLst>
                <a:gd name="T0" fmla="*/ 0 w 215"/>
                <a:gd name="T1" fmla="*/ 17 h 373"/>
                <a:gd name="T2" fmla="*/ 0 w 215"/>
                <a:gd name="T3" fmla="*/ 17 h 373"/>
                <a:gd name="T4" fmla="*/ 0 w 215"/>
                <a:gd name="T5" fmla="*/ 27 h 373"/>
                <a:gd name="T6" fmla="*/ 0 w 215"/>
                <a:gd name="T7" fmla="*/ 27 h 373"/>
                <a:gd name="T8" fmla="*/ 0 w 215"/>
                <a:gd name="T9" fmla="*/ 30 h 373"/>
                <a:gd name="T10" fmla="*/ 0 w 215"/>
                <a:gd name="T11" fmla="*/ 30 h 373"/>
                <a:gd name="T12" fmla="*/ 0 w 215"/>
                <a:gd name="T13" fmla="*/ 0 h 373"/>
                <a:gd name="T14" fmla="*/ 0 w 215"/>
                <a:gd name="T15" fmla="*/ 0 h 373"/>
                <a:gd name="T16" fmla="*/ 0 w 215"/>
                <a:gd name="T17" fmla="*/ 3 h 373"/>
                <a:gd name="T18" fmla="*/ 0 w 215"/>
                <a:gd name="T19" fmla="*/ 3 h 373"/>
                <a:gd name="T20" fmla="*/ 0 w 215"/>
                <a:gd name="T21" fmla="*/ 13 h 373"/>
                <a:gd name="T22" fmla="*/ 0 w 215"/>
                <a:gd name="T23" fmla="*/ 13 h 373"/>
                <a:gd name="T24" fmla="*/ 0 w 215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8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84" name="Freeform 384"/>
            <p:cNvSpPr>
              <a:spLocks/>
            </p:cNvSpPr>
            <p:nvPr/>
          </p:nvSpPr>
          <p:spPr bwMode="auto">
            <a:xfrm>
              <a:off x="4799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85" name="Freeform 386"/>
            <p:cNvSpPr>
              <a:spLocks/>
            </p:cNvSpPr>
            <p:nvPr/>
          </p:nvSpPr>
          <p:spPr bwMode="auto">
            <a:xfrm>
              <a:off x="4903" y="3139"/>
              <a:ext cx="9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86" name="Freeform 387"/>
            <p:cNvSpPr>
              <a:spLocks/>
            </p:cNvSpPr>
            <p:nvPr/>
          </p:nvSpPr>
          <p:spPr bwMode="auto">
            <a:xfrm>
              <a:off x="4799" y="3139"/>
              <a:ext cx="72" cy="324"/>
            </a:xfrm>
            <a:custGeom>
              <a:avLst/>
              <a:gdLst>
                <a:gd name="T0" fmla="*/ 0 w 215"/>
                <a:gd name="T1" fmla="*/ 18 h 372"/>
                <a:gd name="T2" fmla="*/ 0 w 215"/>
                <a:gd name="T3" fmla="*/ 18 h 372"/>
                <a:gd name="T4" fmla="*/ 0 w 215"/>
                <a:gd name="T5" fmla="*/ 29 h 372"/>
                <a:gd name="T6" fmla="*/ 0 w 215"/>
                <a:gd name="T7" fmla="*/ 29 h 372"/>
                <a:gd name="T8" fmla="*/ 0 w 215"/>
                <a:gd name="T9" fmla="*/ 31 h 372"/>
                <a:gd name="T10" fmla="*/ 0 w 215"/>
                <a:gd name="T11" fmla="*/ 31 h 372"/>
                <a:gd name="T12" fmla="*/ 0 w 215"/>
                <a:gd name="T13" fmla="*/ 0 h 372"/>
                <a:gd name="T14" fmla="*/ 0 w 215"/>
                <a:gd name="T15" fmla="*/ 0 h 372"/>
                <a:gd name="T16" fmla="*/ 0 w 215"/>
                <a:gd name="T17" fmla="*/ 3 h 372"/>
                <a:gd name="T18" fmla="*/ 0 w 215"/>
                <a:gd name="T19" fmla="*/ 3 h 372"/>
                <a:gd name="T20" fmla="*/ 0 w 215"/>
                <a:gd name="T21" fmla="*/ 14 h 372"/>
                <a:gd name="T22" fmla="*/ 0 w 215"/>
                <a:gd name="T23" fmla="*/ 14 h 372"/>
                <a:gd name="T24" fmla="*/ 0 w 215"/>
                <a:gd name="T25" fmla="*/ 18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2"/>
                <a:gd name="T41" fmla="*/ 215 w 215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2">
                  <a:moveTo>
                    <a:pt x="28" y="217"/>
                  </a:moveTo>
                  <a:lnTo>
                    <a:pt x="186" y="217"/>
                  </a:lnTo>
                  <a:lnTo>
                    <a:pt x="186" y="343"/>
                  </a:lnTo>
                  <a:lnTo>
                    <a:pt x="29" y="343"/>
                  </a:lnTo>
                  <a:lnTo>
                    <a:pt x="0" y="372"/>
                  </a:lnTo>
                  <a:lnTo>
                    <a:pt x="215" y="372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7"/>
                  </a:lnTo>
                  <a:lnTo>
                    <a:pt x="186" y="27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87" name="Freeform 388"/>
            <p:cNvSpPr>
              <a:spLocks/>
            </p:cNvSpPr>
            <p:nvPr/>
          </p:nvSpPr>
          <p:spPr bwMode="auto">
            <a:xfrm>
              <a:off x="4799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88" name="Rectangle 389"/>
            <p:cNvSpPr>
              <a:spLocks noChangeArrowheads="1"/>
            </p:cNvSpPr>
            <p:nvPr/>
          </p:nvSpPr>
          <p:spPr bwMode="auto">
            <a:xfrm>
              <a:off x="5114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89" name="Rectangle 390"/>
            <p:cNvSpPr>
              <a:spLocks noChangeArrowheads="1"/>
            </p:cNvSpPr>
            <p:nvPr/>
          </p:nvSpPr>
          <p:spPr bwMode="auto">
            <a:xfrm>
              <a:off x="5218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90" name="Rectangle 391"/>
            <p:cNvSpPr>
              <a:spLocks noChangeArrowheads="1"/>
            </p:cNvSpPr>
            <p:nvPr/>
          </p:nvSpPr>
          <p:spPr bwMode="auto">
            <a:xfrm>
              <a:off x="5324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91" name="Rectangle 392"/>
            <p:cNvSpPr>
              <a:spLocks noChangeArrowheads="1"/>
            </p:cNvSpPr>
            <p:nvPr/>
          </p:nvSpPr>
          <p:spPr bwMode="auto">
            <a:xfrm>
              <a:off x="5008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92" name="Rectangle 393"/>
            <p:cNvSpPr>
              <a:spLocks noChangeArrowheads="1"/>
            </p:cNvSpPr>
            <p:nvPr/>
          </p:nvSpPr>
          <p:spPr bwMode="auto">
            <a:xfrm>
              <a:off x="4903" y="2898"/>
              <a:ext cx="71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93" name="Rectangle 394"/>
            <p:cNvSpPr>
              <a:spLocks noChangeArrowheads="1"/>
            </p:cNvSpPr>
            <p:nvPr/>
          </p:nvSpPr>
          <p:spPr bwMode="auto">
            <a:xfrm>
              <a:off x="4799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94" name="Freeform 395"/>
            <p:cNvSpPr>
              <a:spLocks/>
            </p:cNvSpPr>
            <p:nvPr/>
          </p:nvSpPr>
          <p:spPr bwMode="auto">
            <a:xfrm>
              <a:off x="4986" y="2736"/>
              <a:ext cx="12" cy="37"/>
            </a:xfrm>
            <a:custGeom>
              <a:avLst/>
              <a:gdLst>
                <a:gd name="T0" fmla="*/ 0 w 37"/>
                <a:gd name="T1" fmla="*/ 20 h 38"/>
                <a:gd name="T2" fmla="*/ 0 w 37"/>
                <a:gd name="T3" fmla="*/ 19 h 38"/>
                <a:gd name="T4" fmla="*/ 0 w 37"/>
                <a:gd name="T5" fmla="*/ 19 h 38"/>
                <a:gd name="T6" fmla="*/ 0 w 37"/>
                <a:gd name="T7" fmla="*/ 19 h 38"/>
                <a:gd name="T8" fmla="*/ 0 w 37"/>
                <a:gd name="T9" fmla="*/ 19 h 38"/>
                <a:gd name="T10" fmla="*/ 0 w 37"/>
                <a:gd name="T11" fmla="*/ 12 h 38"/>
                <a:gd name="T12" fmla="*/ 0 w 37"/>
                <a:gd name="T13" fmla="*/ 5 h 38"/>
                <a:gd name="T14" fmla="*/ 0 w 37"/>
                <a:gd name="T15" fmla="*/ 1 h 38"/>
                <a:gd name="T16" fmla="*/ 0 w 37"/>
                <a:gd name="T17" fmla="*/ 0 h 38"/>
                <a:gd name="T18" fmla="*/ 0 w 37"/>
                <a:gd name="T19" fmla="*/ 1 h 38"/>
                <a:gd name="T20" fmla="*/ 0 w 37"/>
                <a:gd name="T21" fmla="*/ 5 h 38"/>
                <a:gd name="T22" fmla="*/ 0 w 37"/>
                <a:gd name="T23" fmla="*/ 12 h 38"/>
                <a:gd name="T24" fmla="*/ 0 w 37"/>
                <a:gd name="T25" fmla="*/ 19 h 38"/>
                <a:gd name="T26" fmla="*/ 0 w 37"/>
                <a:gd name="T27" fmla="*/ 19 h 38"/>
                <a:gd name="T28" fmla="*/ 0 w 37"/>
                <a:gd name="T29" fmla="*/ 19 h 38"/>
                <a:gd name="T30" fmla="*/ 0 w 37"/>
                <a:gd name="T31" fmla="*/ 19 h 38"/>
                <a:gd name="T32" fmla="*/ 0 w 37"/>
                <a:gd name="T33" fmla="*/ 20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38"/>
                <a:gd name="T53" fmla="*/ 37 w 37"/>
                <a:gd name="T54" fmla="*/ 38 h 3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38">
                  <a:moveTo>
                    <a:pt x="19" y="38"/>
                  </a:moveTo>
                  <a:lnTo>
                    <a:pt x="26" y="36"/>
                  </a:lnTo>
                  <a:lnTo>
                    <a:pt x="32" y="32"/>
                  </a:lnTo>
                  <a:lnTo>
                    <a:pt x="36" y="25"/>
                  </a:lnTo>
                  <a:lnTo>
                    <a:pt x="37" y="19"/>
                  </a:lnTo>
                  <a:lnTo>
                    <a:pt x="36" y="12"/>
                  </a:lnTo>
                  <a:lnTo>
                    <a:pt x="32" y="5"/>
                  </a:lnTo>
                  <a:lnTo>
                    <a:pt x="26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2" y="12"/>
                  </a:lnTo>
                  <a:lnTo>
                    <a:pt x="0" y="19"/>
                  </a:lnTo>
                  <a:lnTo>
                    <a:pt x="2" y="25"/>
                  </a:lnTo>
                  <a:lnTo>
                    <a:pt x="6" y="32"/>
                  </a:lnTo>
                  <a:lnTo>
                    <a:pt x="12" y="36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</p:grpSp>
      <p:grpSp>
        <p:nvGrpSpPr>
          <p:cNvPr id="15410" name="Group 316"/>
          <p:cNvGrpSpPr>
            <a:grpSpLocks/>
          </p:cNvGrpSpPr>
          <p:nvPr/>
        </p:nvGrpSpPr>
        <p:grpSpPr bwMode="auto">
          <a:xfrm>
            <a:off x="2690813" y="3477816"/>
            <a:ext cx="163116" cy="127397"/>
            <a:chOff x="4727" y="2506"/>
            <a:chExt cx="706" cy="1172"/>
          </a:xfrm>
        </p:grpSpPr>
        <p:sp>
          <p:nvSpPr>
            <p:cNvPr id="15739" name="Freeform 317"/>
            <p:cNvSpPr>
              <a:spLocks/>
            </p:cNvSpPr>
            <p:nvPr/>
          </p:nvSpPr>
          <p:spPr bwMode="auto">
            <a:xfrm>
              <a:off x="4727" y="3558"/>
              <a:ext cx="46" cy="120"/>
            </a:xfrm>
            <a:custGeom>
              <a:avLst/>
              <a:gdLst>
                <a:gd name="T0" fmla="*/ 0 w 139"/>
                <a:gd name="T1" fmla="*/ 16 h 135"/>
                <a:gd name="T2" fmla="*/ 0 w 139"/>
                <a:gd name="T3" fmla="*/ 11 h 135"/>
                <a:gd name="T4" fmla="*/ 0 w 139"/>
                <a:gd name="T5" fmla="*/ 11 h 135"/>
                <a:gd name="T6" fmla="*/ 0 w 139"/>
                <a:gd name="T7" fmla="*/ 5 h 135"/>
                <a:gd name="T8" fmla="*/ 0 w 139"/>
                <a:gd name="T9" fmla="*/ 5 h 135"/>
                <a:gd name="T10" fmla="*/ 0 w 139"/>
                <a:gd name="T11" fmla="*/ 0 h 135"/>
                <a:gd name="T12" fmla="*/ 0 w 139"/>
                <a:gd name="T13" fmla="*/ 0 h 135"/>
                <a:gd name="T14" fmla="*/ 0 w 139"/>
                <a:gd name="T15" fmla="*/ 16 h 135"/>
                <a:gd name="T16" fmla="*/ 0 w 139"/>
                <a:gd name="T17" fmla="*/ 16 h 1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135"/>
                <a:gd name="T29" fmla="*/ 139 w 139"/>
                <a:gd name="T30" fmla="*/ 135 h 1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135">
                  <a:moveTo>
                    <a:pt x="0" y="135"/>
                  </a:moveTo>
                  <a:lnTo>
                    <a:pt x="0" y="92"/>
                  </a:lnTo>
                  <a:lnTo>
                    <a:pt x="46" y="92"/>
                  </a:lnTo>
                  <a:lnTo>
                    <a:pt x="46" y="47"/>
                  </a:lnTo>
                  <a:lnTo>
                    <a:pt x="92" y="47"/>
                  </a:lnTo>
                  <a:lnTo>
                    <a:pt x="92" y="0"/>
                  </a:lnTo>
                  <a:lnTo>
                    <a:pt x="139" y="0"/>
                  </a:lnTo>
                  <a:lnTo>
                    <a:pt x="139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40" name="Freeform 318"/>
            <p:cNvSpPr>
              <a:spLocks/>
            </p:cNvSpPr>
            <p:nvPr/>
          </p:nvSpPr>
          <p:spPr bwMode="auto">
            <a:xfrm>
              <a:off x="4773" y="2564"/>
              <a:ext cx="648" cy="1114"/>
            </a:xfrm>
            <a:custGeom>
              <a:avLst/>
              <a:gdLst>
                <a:gd name="T0" fmla="*/ 0 w 1946"/>
                <a:gd name="T1" fmla="*/ 108 h 1278"/>
                <a:gd name="T2" fmla="*/ 0 w 1946"/>
                <a:gd name="T3" fmla="*/ 9 h 1278"/>
                <a:gd name="T4" fmla="*/ 0 w 1946"/>
                <a:gd name="T5" fmla="*/ 9 h 1278"/>
                <a:gd name="T6" fmla="*/ 0 w 1946"/>
                <a:gd name="T7" fmla="*/ 8 h 1278"/>
                <a:gd name="T8" fmla="*/ 0 w 1946"/>
                <a:gd name="T9" fmla="*/ 7 h 1278"/>
                <a:gd name="T10" fmla="*/ 0 w 1946"/>
                <a:gd name="T11" fmla="*/ 6 h 1278"/>
                <a:gd name="T12" fmla="*/ 0 w 1946"/>
                <a:gd name="T13" fmla="*/ 5 h 1278"/>
                <a:gd name="T14" fmla="*/ 0 w 1946"/>
                <a:gd name="T15" fmla="*/ 4 h 1278"/>
                <a:gd name="T16" fmla="*/ 0 w 1946"/>
                <a:gd name="T17" fmla="*/ 3 h 1278"/>
                <a:gd name="T18" fmla="*/ 0 w 1946"/>
                <a:gd name="T19" fmla="*/ 3 h 1278"/>
                <a:gd name="T20" fmla="*/ 0 w 1946"/>
                <a:gd name="T21" fmla="*/ 3 h 1278"/>
                <a:gd name="T22" fmla="*/ 0 w 1946"/>
                <a:gd name="T23" fmla="*/ 3 h 1278"/>
                <a:gd name="T24" fmla="*/ 0 w 1946"/>
                <a:gd name="T25" fmla="*/ 3 h 1278"/>
                <a:gd name="T26" fmla="*/ 0 w 1946"/>
                <a:gd name="T27" fmla="*/ 3 h 1278"/>
                <a:gd name="T28" fmla="*/ 0 w 1946"/>
                <a:gd name="T29" fmla="*/ 3 h 1278"/>
                <a:gd name="T30" fmla="*/ 0 w 1946"/>
                <a:gd name="T31" fmla="*/ 3 h 1278"/>
                <a:gd name="T32" fmla="*/ 0 w 1946"/>
                <a:gd name="T33" fmla="*/ 3 h 1278"/>
                <a:gd name="T34" fmla="*/ 0 w 1946"/>
                <a:gd name="T35" fmla="*/ 0 h 1278"/>
                <a:gd name="T36" fmla="*/ 0 w 1946"/>
                <a:gd name="T37" fmla="*/ 0 h 1278"/>
                <a:gd name="T38" fmla="*/ 0 w 1946"/>
                <a:gd name="T39" fmla="*/ 0 h 1278"/>
                <a:gd name="T40" fmla="*/ 0 w 1946"/>
                <a:gd name="T41" fmla="*/ 3 h 1278"/>
                <a:gd name="T42" fmla="*/ 0 w 1946"/>
                <a:gd name="T43" fmla="*/ 3 h 1278"/>
                <a:gd name="T44" fmla="*/ 0 w 1946"/>
                <a:gd name="T45" fmla="*/ 3 h 1278"/>
                <a:gd name="T46" fmla="*/ 0 w 1946"/>
                <a:gd name="T47" fmla="*/ 3 h 1278"/>
                <a:gd name="T48" fmla="*/ 0 w 1946"/>
                <a:gd name="T49" fmla="*/ 3 h 1278"/>
                <a:gd name="T50" fmla="*/ 0 w 1946"/>
                <a:gd name="T51" fmla="*/ 3 h 1278"/>
                <a:gd name="T52" fmla="*/ 0 w 1946"/>
                <a:gd name="T53" fmla="*/ 3 h 1278"/>
                <a:gd name="T54" fmla="*/ 0 w 1946"/>
                <a:gd name="T55" fmla="*/ 3 h 1278"/>
                <a:gd name="T56" fmla="*/ 0 w 1946"/>
                <a:gd name="T57" fmla="*/ 3 h 1278"/>
                <a:gd name="T58" fmla="*/ 0 w 1946"/>
                <a:gd name="T59" fmla="*/ 4 h 1278"/>
                <a:gd name="T60" fmla="*/ 0 w 1946"/>
                <a:gd name="T61" fmla="*/ 5 h 1278"/>
                <a:gd name="T62" fmla="*/ 0 w 1946"/>
                <a:gd name="T63" fmla="*/ 6 h 1278"/>
                <a:gd name="T64" fmla="*/ 0 w 1946"/>
                <a:gd name="T65" fmla="*/ 7 h 1278"/>
                <a:gd name="T66" fmla="*/ 0 w 1946"/>
                <a:gd name="T67" fmla="*/ 8 h 1278"/>
                <a:gd name="T68" fmla="*/ 0 w 1946"/>
                <a:gd name="T69" fmla="*/ 9 h 1278"/>
                <a:gd name="T70" fmla="*/ 0 w 1946"/>
                <a:gd name="T71" fmla="*/ 9 h 1278"/>
                <a:gd name="T72" fmla="*/ 0 w 1946"/>
                <a:gd name="T73" fmla="*/ 108 h 1278"/>
                <a:gd name="T74" fmla="*/ 0 w 1946"/>
                <a:gd name="T75" fmla="*/ 108 h 12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946"/>
                <a:gd name="T115" fmla="*/ 0 h 1278"/>
                <a:gd name="T116" fmla="*/ 1946 w 1946"/>
                <a:gd name="T117" fmla="*/ 1278 h 12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946" h="1278">
                  <a:moveTo>
                    <a:pt x="0" y="1278"/>
                  </a:moveTo>
                  <a:lnTo>
                    <a:pt x="0" y="103"/>
                  </a:lnTo>
                  <a:lnTo>
                    <a:pt x="753" y="103"/>
                  </a:lnTo>
                  <a:lnTo>
                    <a:pt x="754" y="93"/>
                  </a:lnTo>
                  <a:lnTo>
                    <a:pt x="757" y="82"/>
                  </a:lnTo>
                  <a:lnTo>
                    <a:pt x="763" y="72"/>
                  </a:lnTo>
                  <a:lnTo>
                    <a:pt x="769" y="63"/>
                  </a:lnTo>
                  <a:lnTo>
                    <a:pt x="779" y="55"/>
                  </a:lnTo>
                  <a:lnTo>
                    <a:pt x="790" y="46"/>
                  </a:lnTo>
                  <a:lnTo>
                    <a:pt x="803" y="38"/>
                  </a:lnTo>
                  <a:lnTo>
                    <a:pt x="817" y="30"/>
                  </a:lnTo>
                  <a:lnTo>
                    <a:pt x="833" y="24"/>
                  </a:lnTo>
                  <a:lnTo>
                    <a:pt x="849" y="18"/>
                  </a:lnTo>
                  <a:lnTo>
                    <a:pt x="867" y="13"/>
                  </a:lnTo>
                  <a:lnTo>
                    <a:pt x="887" y="8"/>
                  </a:lnTo>
                  <a:lnTo>
                    <a:pt x="907" y="5"/>
                  </a:lnTo>
                  <a:lnTo>
                    <a:pt x="928" y="3"/>
                  </a:lnTo>
                  <a:lnTo>
                    <a:pt x="950" y="0"/>
                  </a:lnTo>
                  <a:lnTo>
                    <a:pt x="972" y="0"/>
                  </a:lnTo>
                  <a:lnTo>
                    <a:pt x="995" y="0"/>
                  </a:lnTo>
                  <a:lnTo>
                    <a:pt x="1017" y="3"/>
                  </a:lnTo>
                  <a:lnTo>
                    <a:pt x="1038" y="5"/>
                  </a:lnTo>
                  <a:lnTo>
                    <a:pt x="1059" y="8"/>
                  </a:lnTo>
                  <a:lnTo>
                    <a:pt x="1078" y="13"/>
                  </a:lnTo>
                  <a:lnTo>
                    <a:pt x="1096" y="18"/>
                  </a:lnTo>
                  <a:lnTo>
                    <a:pt x="1113" y="24"/>
                  </a:lnTo>
                  <a:lnTo>
                    <a:pt x="1129" y="30"/>
                  </a:lnTo>
                  <a:lnTo>
                    <a:pt x="1143" y="38"/>
                  </a:lnTo>
                  <a:lnTo>
                    <a:pt x="1155" y="46"/>
                  </a:lnTo>
                  <a:lnTo>
                    <a:pt x="1167" y="55"/>
                  </a:lnTo>
                  <a:lnTo>
                    <a:pt x="1175" y="63"/>
                  </a:lnTo>
                  <a:lnTo>
                    <a:pt x="1183" y="72"/>
                  </a:lnTo>
                  <a:lnTo>
                    <a:pt x="1189" y="82"/>
                  </a:lnTo>
                  <a:lnTo>
                    <a:pt x="1192" y="93"/>
                  </a:lnTo>
                  <a:lnTo>
                    <a:pt x="1193" y="103"/>
                  </a:lnTo>
                  <a:lnTo>
                    <a:pt x="1946" y="103"/>
                  </a:lnTo>
                  <a:lnTo>
                    <a:pt x="1946" y="1277"/>
                  </a:lnTo>
                  <a:lnTo>
                    <a:pt x="0" y="1278"/>
                  </a:lnTo>
                  <a:close/>
                </a:path>
              </a:pathLst>
            </a:cu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41" name="Rectangle 319"/>
            <p:cNvSpPr>
              <a:spLocks noChangeArrowheads="1"/>
            </p:cNvSpPr>
            <p:nvPr/>
          </p:nvSpPr>
          <p:spPr bwMode="auto">
            <a:xfrm>
              <a:off x="5188" y="3087"/>
              <a:ext cx="42" cy="3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42" name="Rectangle 320"/>
            <p:cNvSpPr>
              <a:spLocks noChangeArrowheads="1"/>
            </p:cNvSpPr>
            <p:nvPr/>
          </p:nvSpPr>
          <p:spPr bwMode="auto">
            <a:xfrm>
              <a:off x="5168" y="3134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43" name="Rectangle 321"/>
            <p:cNvSpPr>
              <a:spLocks noChangeArrowheads="1"/>
            </p:cNvSpPr>
            <p:nvPr/>
          </p:nvSpPr>
          <p:spPr bwMode="auto">
            <a:xfrm>
              <a:off x="5306" y="3034"/>
              <a:ext cx="42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44" name="Rectangle 322"/>
            <p:cNvSpPr>
              <a:spLocks noChangeArrowheads="1"/>
            </p:cNvSpPr>
            <p:nvPr/>
          </p:nvSpPr>
          <p:spPr bwMode="auto">
            <a:xfrm>
              <a:off x="5286" y="3087"/>
              <a:ext cx="40" cy="3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45" name="Rectangle 323"/>
            <p:cNvSpPr>
              <a:spLocks noChangeArrowheads="1"/>
            </p:cNvSpPr>
            <p:nvPr/>
          </p:nvSpPr>
          <p:spPr bwMode="auto">
            <a:xfrm>
              <a:off x="5286" y="2987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46" name="Rectangle 324"/>
            <p:cNvSpPr>
              <a:spLocks noChangeArrowheads="1"/>
            </p:cNvSpPr>
            <p:nvPr/>
          </p:nvSpPr>
          <p:spPr bwMode="auto">
            <a:xfrm>
              <a:off x="4773" y="3076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47" name="Rectangle 325"/>
            <p:cNvSpPr>
              <a:spLocks noChangeArrowheads="1"/>
            </p:cNvSpPr>
            <p:nvPr/>
          </p:nvSpPr>
          <p:spPr bwMode="auto">
            <a:xfrm>
              <a:off x="4773" y="3024"/>
              <a:ext cx="18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48" name="Rectangle 326"/>
            <p:cNvSpPr>
              <a:spLocks noChangeArrowheads="1"/>
            </p:cNvSpPr>
            <p:nvPr/>
          </p:nvSpPr>
          <p:spPr bwMode="auto">
            <a:xfrm>
              <a:off x="4773" y="3123"/>
              <a:ext cx="18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49" name="Rectangle 327"/>
            <p:cNvSpPr>
              <a:spLocks noChangeArrowheads="1"/>
            </p:cNvSpPr>
            <p:nvPr/>
          </p:nvSpPr>
          <p:spPr bwMode="auto">
            <a:xfrm>
              <a:off x="4946" y="3076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50" name="Rectangle 328"/>
            <p:cNvSpPr>
              <a:spLocks noChangeArrowheads="1"/>
            </p:cNvSpPr>
            <p:nvPr/>
          </p:nvSpPr>
          <p:spPr bwMode="auto">
            <a:xfrm>
              <a:off x="4924" y="312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51" name="Rectangle 329"/>
            <p:cNvSpPr>
              <a:spLocks noChangeArrowheads="1"/>
            </p:cNvSpPr>
            <p:nvPr/>
          </p:nvSpPr>
          <p:spPr bwMode="auto">
            <a:xfrm>
              <a:off x="4773" y="345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52" name="Rectangle 330"/>
            <p:cNvSpPr>
              <a:spLocks noChangeArrowheads="1"/>
            </p:cNvSpPr>
            <p:nvPr/>
          </p:nvSpPr>
          <p:spPr bwMode="auto">
            <a:xfrm>
              <a:off x="4773" y="3406"/>
              <a:ext cx="18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53" name="Rectangle 331"/>
            <p:cNvSpPr>
              <a:spLocks noChangeArrowheads="1"/>
            </p:cNvSpPr>
            <p:nvPr/>
          </p:nvSpPr>
          <p:spPr bwMode="auto">
            <a:xfrm>
              <a:off x="4773" y="3505"/>
              <a:ext cx="18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54" name="Rectangle 332"/>
            <p:cNvSpPr>
              <a:spLocks noChangeArrowheads="1"/>
            </p:cNvSpPr>
            <p:nvPr/>
          </p:nvSpPr>
          <p:spPr bwMode="auto">
            <a:xfrm>
              <a:off x="4946" y="345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55" name="Rectangle 333"/>
            <p:cNvSpPr>
              <a:spLocks noChangeArrowheads="1"/>
            </p:cNvSpPr>
            <p:nvPr/>
          </p:nvSpPr>
          <p:spPr bwMode="auto">
            <a:xfrm>
              <a:off x="4924" y="3505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56" name="Freeform 334"/>
            <p:cNvSpPr>
              <a:spLocks/>
            </p:cNvSpPr>
            <p:nvPr/>
          </p:nvSpPr>
          <p:spPr bwMode="auto">
            <a:xfrm>
              <a:off x="5024" y="3076"/>
              <a:ext cx="146" cy="89"/>
            </a:xfrm>
            <a:custGeom>
              <a:avLst/>
              <a:gdLst>
                <a:gd name="T0" fmla="*/ 0 w 440"/>
                <a:gd name="T1" fmla="*/ 9 h 102"/>
                <a:gd name="T2" fmla="*/ 0 w 440"/>
                <a:gd name="T3" fmla="*/ 8 h 102"/>
                <a:gd name="T4" fmla="*/ 0 w 440"/>
                <a:gd name="T5" fmla="*/ 7 h 102"/>
                <a:gd name="T6" fmla="*/ 0 w 440"/>
                <a:gd name="T7" fmla="*/ 6 h 102"/>
                <a:gd name="T8" fmla="*/ 0 w 440"/>
                <a:gd name="T9" fmla="*/ 6 h 102"/>
                <a:gd name="T10" fmla="*/ 0 w 440"/>
                <a:gd name="T11" fmla="*/ 4 h 102"/>
                <a:gd name="T12" fmla="*/ 0 w 440"/>
                <a:gd name="T13" fmla="*/ 3 h 102"/>
                <a:gd name="T14" fmla="*/ 0 w 440"/>
                <a:gd name="T15" fmla="*/ 3 h 102"/>
                <a:gd name="T16" fmla="*/ 0 w 440"/>
                <a:gd name="T17" fmla="*/ 3 h 102"/>
                <a:gd name="T18" fmla="*/ 0 w 440"/>
                <a:gd name="T19" fmla="*/ 3 h 102"/>
                <a:gd name="T20" fmla="*/ 0 w 440"/>
                <a:gd name="T21" fmla="*/ 3 h 102"/>
                <a:gd name="T22" fmla="*/ 0 w 440"/>
                <a:gd name="T23" fmla="*/ 3 h 102"/>
                <a:gd name="T24" fmla="*/ 0 w 440"/>
                <a:gd name="T25" fmla="*/ 3 h 102"/>
                <a:gd name="T26" fmla="*/ 0 w 440"/>
                <a:gd name="T27" fmla="*/ 3 h 102"/>
                <a:gd name="T28" fmla="*/ 0 w 440"/>
                <a:gd name="T29" fmla="*/ 3 h 102"/>
                <a:gd name="T30" fmla="*/ 0 w 440"/>
                <a:gd name="T31" fmla="*/ 0 h 102"/>
                <a:gd name="T32" fmla="*/ 0 w 440"/>
                <a:gd name="T33" fmla="*/ 0 h 102"/>
                <a:gd name="T34" fmla="*/ 0 w 440"/>
                <a:gd name="T35" fmla="*/ 0 h 102"/>
                <a:gd name="T36" fmla="*/ 0 w 440"/>
                <a:gd name="T37" fmla="*/ 3 h 102"/>
                <a:gd name="T38" fmla="*/ 0 w 440"/>
                <a:gd name="T39" fmla="*/ 3 h 102"/>
                <a:gd name="T40" fmla="*/ 0 w 440"/>
                <a:gd name="T41" fmla="*/ 3 h 102"/>
                <a:gd name="T42" fmla="*/ 0 w 440"/>
                <a:gd name="T43" fmla="*/ 3 h 102"/>
                <a:gd name="T44" fmla="*/ 0 w 440"/>
                <a:gd name="T45" fmla="*/ 3 h 102"/>
                <a:gd name="T46" fmla="*/ 0 w 440"/>
                <a:gd name="T47" fmla="*/ 3 h 102"/>
                <a:gd name="T48" fmla="*/ 0 w 440"/>
                <a:gd name="T49" fmla="*/ 3 h 102"/>
                <a:gd name="T50" fmla="*/ 0 w 440"/>
                <a:gd name="T51" fmla="*/ 3 h 102"/>
                <a:gd name="T52" fmla="*/ 0 w 440"/>
                <a:gd name="T53" fmla="*/ 3 h 102"/>
                <a:gd name="T54" fmla="*/ 0 w 440"/>
                <a:gd name="T55" fmla="*/ 4 h 102"/>
                <a:gd name="T56" fmla="*/ 0 w 440"/>
                <a:gd name="T57" fmla="*/ 6 h 102"/>
                <a:gd name="T58" fmla="*/ 0 w 440"/>
                <a:gd name="T59" fmla="*/ 6 h 102"/>
                <a:gd name="T60" fmla="*/ 0 w 440"/>
                <a:gd name="T61" fmla="*/ 7 h 102"/>
                <a:gd name="T62" fmla="*/ 0 w 440"/>
                <a:gd name="T63" fmla="*/ 8 h 102"/>
                <a:gd name="T64" fmla="*/ 0 w 440"/>
                <a:gd name="T65" fmla="*/ 9 h 102"/>
                <a:gd name="T66" fmla="*/ 0 w 440"/>
                <a:gd name="T67" fmla="*/ 9 h 10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40"/>
                <a:gd name="T103" fmla="*/ 0 h 102"/>
                <a:gd name="T104" fmla="*/ 440 w 440"/>
                <a:gd name="T105" fmla="*/ 102 h 10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40" h="102">
                  <a:moveTo>
                    <a:pt x="440" y="102"/>
                  </a:moveTo>
                  <a:lnTo>
                    <a:pt x="439" y="92"/>
                  </a:lnTo>
                  <a:lnTo>
                    <a:pt x="436" y="82"/>
                  </a:lnTo>
                  <a:lnTo>
                    <a:pt x="430" y="72"/>
                  </a:lnTo>
                  <a:lnTo>
                    <a:pt x="422" y="64"/>
                  </a:lnTo>
                  <a:lnTo>
                    <a:pt x="414" y="55"/>
                  </a:lnTo>
                  <a:lnTo>
                    <a:pt x="402" y="46"/>
                  </a:lnTo>
                  <a:lnTo>
                    <a:pt x="390" y="38"/>
                  </a:lnTo>
                  <a:lnTo>
                    <a:pt x="376" y="30"/>
                  </a:lnTo>
                  <a:lnTo>
                    <a:pt x="360" y="24"/>
                  </a:lnTo>
                  <a:lnTo>
                    <a:pt x="343" y="18"/>
                  </a:lnTo>
                  <a:lnTo>
                    <a:pt x="325" y="13"/>
                  </a:lnTo>
                  <a:lnTo>
                    <a:pt x="306" y="8"/>
                  </a:lnTo>
                  <a:lnTo>
                    <a:pt x="285" y="5"/>
                  </a:lnTo>
                  <a:lnTo>
                    <a:pt x="264" y="3"/>
                  </a:lnTo>
                  <a:lnTo>
                    <a:pt x="242" y="0"/>
                  </a:lnTo>
                  <a:lnTo>
                    <a:pt x="219" y="0"/>
                  </a:lnTo>
                  <a:lnTo>
                    <a:pt x="197" y="0"/>
                  </a:lnTo>
                  <a:lnTo>
                    <a:pt x="175" y="3"/>
                  </a:lnTo>
                  <a:lnTo>
                    <a:pt x="154" y="5"/>
                  </a:lnTo>
                  <a:lnTo>
                    <a:pt x="134" y="8"/>
                  </a:lnTo>
                  <a:lnTo>
                    <a:pt x="114" y="13"/>
                  </a:lnTo>
                  <a:lnTo>
                    <a:pt x="96" y="18"/>
                  </a:lnTo>
                  <a:lnTo>
                    <a:pt x="80" y="24"/>
                  </a:lnTo>
                  <a:lnTo>
                    <a:pt x="64" y="30"/>
                  </a:lnTo>
                  <a:lnTo>
                    <a:pt x="50" y="38"/>
                  </a:lnTo>
                  <a:lnTo>
                    <a:pt x="37" y="46"/>
                  </a:lnTo>
                  <a:lnTo>
                    <a:pt x="26" y="55"/>
                  </a:lnTo>
                  <a:lnTo>
                    <a:pt x="16" y="64"/>
                  </a:lnTo>
                  <a:lnTo>
                    <a:pt x="10" y="72"/>
                  </a:lnTo>
                  <a:lnTo>
                    <a:pt x="4" y="82"/>
                  </a:lnTo>
                  <a:lnTo>
                    <a:pt x="1" y="92"/>
                  </a:lnTo>
                  <a:lnTo>
                    <a:pt x="0" y="102"/>
                  </a:lnTo>
                  <a:lnTo>
                    <a:pt x="440" y="102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57" name="Freeform 335"/>
            <p:cNvSpPr>
              <a:spLocks/>
            </p:cNvSpPr>
            <p:nvPr/>
          </p:nvSpPr>
          <p:spPr bwMode="auto">
            <a:xfrm>
              <a:off x="4789" y="2506"/>
              <a:ext cx="615" cy="147"/>
            </a:xfrm>
            <a:custGeom>
              <a:avLst/>
              <a:gdLst>
                <a:gd name="T0" fmla="*/ 0 w 1847"/>
                <a:gd name="T1" fmla="*/ 6 h 168"/>
                <a:gd name="T2" fmla="*/ 0 w 1847"/>
                <a:gd name="T3" fmla="*/ 6 h 168"/>
                <a:gd name="T4" fmla="*/ 0 w 1847"/>
                <a:gd name="T5" fmla="*/ 7 h 168"/>
                <a:gd name="T6" fmla="*/ 0 w 1847"/>
                <a:gd name="T7" fmla="*/ 8 h 168"/>
                <a:gd name="T8" fmla="*/ 0 w 1847"/>
                <a:gd name="T9" fmla="*/ 10 h 168"/>
                <a:gd name="T10" fmla="*/ 0 w 1847"/>
                <a:gd name="T11" fmla="*/ 11 h 168"/>
                <a:gd name="T12" fmla="*/ 0 w 1847"/>
                <a:gd name="T13" fmla="*/ 12 h 168"/>
                <a:gd name="T14" fmla="*/ 0 w 1847"/>
                <a:gd name="T15" fmla="*/ 14 h 168"/>
                <a:gd name="T16" fmla="*/ 0 w 1847"/>
                <a:gd name="T17" fmla="*/ 16 h 168"/>
                <a:gd name="T18" fmla="*/ 0 w 1847"/>
                <a:gd name="T19" fmla="*/ 11 h 168"/>
                <a:gd name="T20" fmla="*/ 0 w 1847"/>
                <a:gd name="T21" fmla="*/ 11 h 168"/>
                <a:gd name="T22" fmla="*/ 0 w 1847"/>
                <a:gd name="T23" fmla="*/ 11 h 168"/>
                <a:gd name="T24" fmla="*/ 0 w 1847"/>
                <a:gd name="T25" fmla="*/ 11 h 168"/>
                <a:gd name="T26" fmla="*/ 0 w 1847"/>
                <a:gd name="T27" fmla="*/ 11 h 168"/>
                <a:gd name="T28" fmla="*/ 0 w 1847"/>
                <a:gd name="T29" fmla="*/ 11 h 168"/>
                <a:gd name="T30" fmla="*/ 0 w 1847"/>
                <a:gd name="T31" fmla="*/ 11 h 168"/>
                <a:gd name="T32" fmla="*/ 0 w 1847"/>
                <a:gd name="T33" fmla="*/ 11 h 168"/>
                <a:gd name="T34" fmla="*/ 0 w 1847"/>
                <a:gd name="T35" fmla="*/ 10 h 168"/>
                <a:gd name="T36" fmla="*/ 0 w 1847"/>
                <a:gd name="T37" fmla="*/ 8 h 168"/>
                <a:gd name="T38" fmla="*/ 0 w 1847"/>
                <a:gd name="T39" fmla="*/ 5 h 168"/>
                <a:gd name="T40" fmla="*/ 0 w 1847"/>
                <a:gd name="T41" fmla="*/ 4 h 168"/>
                <a:gd name="T42" fmla="*/ 0 w 1847"/>
                <a:gd name="T43" fmla="*/ 4 h 168"/>
                <a:gd name="T44" fmla="*/ 0 w 1847"/>
                <a:gd name="T45" fmla="*/ 4 h 168"/>
                <a:gd name="T46" fmla="*/ 0 w 1847"/>
                <a:gd name="T47" fmla="*/ 4 h 168"/>
                <a:gd name="T48" fmla="*/ 0 w 1847"/>
                <a:gd name="T49" fmla="*/ 1 h 168"/>
                <a:gd name="T50" fmla="*/ 0 w 1847"/>
                <a:gd name="T51" fmla="*/ 1 h 168"/>
                <a:gd name="T52" fmla="*/ 0 w 1847"/>
                <a:gd name="T53" fmla="*/ 4 h 168"/>
                <a:gd name="T54" fmla="*/ 0 w 1847"/>
                <a:gd name="T55" fmla="*/ 4 h 168"/>
                <a:gd name="T56" fmla="*/ 0 w 1847"/>
                <a:gd name="T57" fmla="*/ 4 h 168"/>
                <a:gd name="T58" fmla="*/ 0 w 1847"/>
                <a:gd name="T59" fmla="*/ 4 h 168"/>
                <a:gd name="T60" fmla="*/ 0 w 1847"/>
                <a:gd name="T61" fmla="*/ 5 h 168"/>
                <a:gd name="T62" fmla="*/ 0 w 1847"/>
                <a:gd name="T63" fmla="*/ 8 h 168"/>
                <a:gd name="T64" fmla="*/ 0 w 1847"/>
                <a:gd name="T65" fmla="*/ 10 h 168"/>
                <a:gd name="T66" fmla="*/ 0 w 1847"/>
                <a:gd name="T67" fmla="*/ 11 h 168"/>
                <a:gd name="T68" fmla="*/ 0 w 1847"/>
                <a:gd name="T69" fmla="*/ 11 h 168"/>
                <a:gd name="T70" fmla="*/ 0 w 1847"/>
                <a:gd name="T71" fmla="*/ 11 h 168"/>
                <a:gd name="T72" fmla="*/ 0 w 1847"/>
                <a:gd name="T73" fmla="*/ 11 h 168"/>
                <a:gd name="T74" fmla="*/ 0 w 1847"/>
                <a:gd name="T75" fmla="*/ 11 h 168"/>
                <a:gd name="T76" fmla="*/ 0 w 1847"/>
                <a:gd name="T77" fmla="*/ 11 h 168"/>
                <a:gd name="T78" fmla="*/ 0 w 1847"/>
                <a:gd name="T79" fmla="*/ 11 h 168"/>
                <a:gd name="T80" fmla="*/ 0 w 1847"/>
                <a:gd name="T81" fmla="*/ 11 h 168"/>
                <a:gd name="T82" fmla="*/ 0 w 1847"/>
                <a:gd name="T83" fmla="*/ 16 h 168"/>
                <a:gd name="T84" fmla="*/ 0 w 1847"/>
                <a:gd name="T85" fmla="*/ 14 h 168"/>
                <a:gd name="T86" fmla="*/ 0 w 1847"/>
                <a:gd name="T87" fmla="*/ 12 h 168"/>
                <a:gd name="T88" fmla="*/ 0 w 1847"/>
                <a:gd name="T89" fmla="*/ 11 h 168"/>
                <a:gd name="T90" fmla="*/ 0 w 1847"/>
                <a:gd name="T91" fmla="*/ 10 h 168"/>
                <a:gd name="T92" fmla="*/ 0 w 1847"/>
                <a:gd name="T93" fmla="*/ 8 h 168"/>
                <a:gd name="T94" fmla="*/ 0 w 1847"/>
                <a:gd name="T95" fmla="*/ 7 h 168"/>
                <a:gd name="T96" fmla="*/ 0 w 1847"/>
                <a:gd name="T97" fmla="*/ 6 h 168"/>
                <a:gd name="T98" fmla="*/ 0 w 1847"/>
                <a:gd name="T99" fmla="*/ 6 h 16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847"/>
                <a:gd name="T151" fmla="*/ 0 h 168"/>
                <a:gd name="T152" fmla="*/ 1847 w 1847"/>
                <a:gd name="T153" fmla="*/ 168 h 168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847" h="168">
                  <a:moveTo>
                    <a:pt x="923" y="65"/>
                  </a:moveTo>
                  <a:lnTo>
                    <a:pt x="901" y="65"/>
                  </a:lnTo>
                  <a:lnTo>
                    <a:pt x="879" y="68"/>
                  </a:lnTo>
                  <a:lnTo>
                    <a:pt x="858" y="70"/>
                  </a:lnTo>
                  <a:lnTo>
                    <a:pt x="838" y="73"/>
                  </a:lnTo>
                  <a:lnTo>
                    <a:pt x="818" y="78"/>
                  </a:lnTo>
                  <a:lnTo>
                    <a:pt x="800" y="83"/>
                  </a:lnTo>
                  <a:lnTo>
                    <a:pt x="784" y="89"/>
                  </a:lnTo>
                  <a:lnTo>
                    <a:pt x="768" y="95"/>
                  </a:lnTo>
                  <a:lnTo>
                    <a:pt x="754" y="103"/>
                  </a:lnTo>
                  <a:lnTo>
                    <a:pt x="741" y="111"/>
                  </a:lnTo>
                  <a:lnTo>
                    <a:pt x="730" y="120"/>
                  </a:lnTo>
                  <a:lnTo>
                    <a:pt x="720" y="128"/>
                  </a:lnTo>
                  <a:lnTo>
                    <a:pt x="714" y="137"/>
                  </a:lnTo>
                  <a:lnTo>
                    <a:pt x="708" y="147"/>
                  </a:lnTo>
                  <a:lnTo>
                    <a:pt x="705" y="158"/>
                  </a:lnTo>
                  <a:lnTo>
                    <a:pt x="704" y="168"/>
                  </a:lnTo>
                  <a:lnTo>
                    <a:pt x="0" y="168"/>
                  </a:lnTo>
                  <a:lnTo>
                    <a:pt x="0" y="116"/>
                  </a:lnTo>
                  <a:lnTo>
                    <a:pt x="7" y="116"/>
                  </a:lnTo>
                  <a:lnTo>
                    <a:pt x="27" y="116"/>
                  </a:lnTo>
                  <a:lnTo>
                    <a:pt x="57" y="116"/>
                  </a:lnTo>
                  <a:lnTo>
                    <a:pt x="97" y="116"/>
                  </a:lnTo>
                  <a:lnTo>
                    <a:pt x="145" y="116"/>
                  </a:lnTo>
                  <a:lnTo>
                    <a:pt x="197" y="116"/>
                  </a:lnTo>
                  <a:lnTo>
                    <a:pt x="254" y="116"/>
                  </a:lnTo>
                  <a:lnTo>
                    <a:pt x="313" y="116"/>
                  </a:lnTo>
                  <a:lnTo>
                    <a:pt x="373" y="116"/>
                  </a:lnTo>
                  <a:lnTo>
                    <a:pt x="431" y="116"/>
                  </a:lnTo>
                  <a:lnTo>
                    <a:pt x="486" y="116"/>
                  </a:lnTo>
                  <a:lnTo>
                    <a:pt x="537" y="116"/>
                  </a:lnTo>
                  <a:lnTo>
                    <a:pt x="582" y="116"/>
                  </a:lnTo>
                  <a:lnTo>
                    <a:pt x="617" y="116"/>
                  </a:lnTo>
                  <a:lnTo>
                    <a:pt x="644" y="116"/>
                  </a:lnTo>
                  <a:lnTo>
                    <a:pt x="658" y="116"/>
                  </a:lnTo>
                  <a:lnTo>
                    <a:pt x="666" y="105"/>
                  </a:lnTo>
                  <a:lnTo>
                    <a:pt x="675" y="94"/>
                  </a:lnTo>
                  <a:lnTo>
                    <a:pt x="686" y="83"/>
                  </a:lnTo>
                  <a:lnTo>
                    <a:pt x="698" y="72"/>
                  </a:lnTo>
                  <a:lnTo>
                    <a:pt x="713" y="62"/>
                  </a:lnTo>
                  <a:lnTo>
                    <a:pt x="727" y="53"/>
                  </a:lnTo>
                  <a:lnTo>
                    <a:pt x="744" y="43"/>
                  </a:lnTo>
                  <a:lnTo>
                    <a:pt x="760" y="35"/>
                  </a:lnTo>
                  <a:lnTo>
                    <a:pt x="778" y="28"/>
                  </a:lnTo>
                  <a:lnTo>
                    <a:pt x="797" y="21"/>
                  </a:lnTo>
                  <a:lnTo>
                    <a:pt x="817" y="14"/>
                  </a:lnTo>
                  <a:lnTo>
                    <a:pt x="838" y="10"/>
                  </a:lnTo>
                  <a:lnTo>
                    <a:pt x="858" y="6"/>
                  </a:lnTo>
                  <a:lnTo>
                    <a:pt x="880" y="2"/>
                  </a:lnTo>
                  <a:lnTo>
                    <a:pt x="901" y="1"/>
                  </a:lnTo>
                  <a:lnTo>
                    <a:pt x="923" y="0"/>
                  </a:lnTo>
                  <a:lnTo>
                    <a:pt x="946" y="1"/>
                  </a:lnTo>
                  <a:lnTo>
                    <a:pt x="968" y="2"/>
                  </a:lnTo>
                  <a:lnTo>
                    <a:pt x="989" y="6"/>
                  </a:lnTo>
                  <a:lnTo>
                    <a:pt x="1010" y="10"/>
                  </a:lnTo>
                  <a:lnTo>
                    <a:pt x="1030" y="14"/>
                  </a:lnTo>
                  <a:lnTo>
                    <a:pt x="1050" y="21"/>
                  </a:lnTo>
                  <a:lnTo>
                    <a:pt x="1069" y="28"/>
                  </a:lnTo>
                  <a:lnTo>
                    <a:pt x="1088" y="35"/>
                  </a:lnTo>
                  <a:lnTo>
                    <a:pt x="1104" y="43"/>
                  </a:lnTo>
                  <a:lnTo>
                    <a:pt x="1121" y="53"/>
                  </a:lnTo>
                  <a:lnTo>
                    <a:pt x="1135" y="62"/>
                  </a:lnTo>
                  <a:lnTo>
                    <a:pt x="1149" y="72"/>
                  </a:lnTo>
                  <a:lnTo>
                    <a:pt x="1161" y="83"/>
                  </a:lnTo>
                  <a:lnTo>
                    <a:pt x="1172" y="94"/>
                  </a:lnTo>
                  <a:lnTo>
                    <a:pt x="1181" y="105"/>
                  </a:lnTo>
                  <a:lnTo>
                    <a:pt x="1189" y="116"/>
                  </a:lnTo>
                  <a:lnTo>
                    <a:pt x="1203" y="116"/>
                  </a:lnTo>
                  <a:lnTo>
                    <a:pt x="1230" y="116"/>
                  </a:lnTo>
                  <a:lnTo>
                    <a:pt x="1265" y="116"/>
                  </a:lnTo>
                  <a:lnTo>
                    <a:pt x="1309" y="116"/>
                  </a:lnTo>
                  <a:lnTo>
                    <a:pt x="1360" y="116"/>
                  </a:lnTo>
                  <a:lnTo>
                    <a:pt x="1416" y="116"/>
                  </a:lnTo>
                  <a:lnTo>
                    <a:pt x="1475" y="116"/>
                  </a:lnTo>
                  <a:lnTo>
                    <a:pt x="1535" y="116"/>
                  </a:lnTo>
                  <a:lnTo>
                    <a:pt x="1593" y="116"/>
                  </a:lnTo>
                  <a:lnTo>
                    <a:pt x="1650" y="116"/>
                  </a:lnTo>
                  <a:lnTo>
                    <a:pt x="1703" y="116"/>
                  </a:lnTo>
                  <a:lnTo>
                    <a:pt x="1751" y="116"/>
                  </a:lnTo>
                  <a:lnTo>
                    <a:pt x="1791" y="116"/>
                  </a:lnTo>
                  <a:lnTo>
                    <a:pt x="1821" y="116"/>
                  </a:lnTo>
                  <a:lnTo>
                    <a:pt x="1841" y="116"/>
                  </a:lnTo>
                  <a:lnTo>
                    <a:pt x="1847" y="116"/>
                  </a:lnTo>
                  <a:lnTo>
                    <a:pt x="1847" y="168"/>
                  </a:lnTo>
                  <a:lnTo>
                    <a:pt x="1144" y="168"/>
                  </a:lnTo>
                  <a:lnTo>
                    <a:pt x="1143" y="158"/>
                  </a:lnTo>
                  <a:lnTo>
                    <a:pt x="1140" y="147"/>
                  </a:lnTo>
                  <a:lnTo>
                    <a:pt x="1134" y="137"/>
                  </a:lnTo>
                  <a:lnTo>
                    <a:pt x="1126" y="128"/>
                  </a:lnTo>
                  <a:lnTo>
                    <a:pt x="1118" y="120"/>
                  </a:lnTo>
                  <a:lnTo>
                    <a:pt x="1106" y="111"/>
                  </a:lnTo>
                  <a:lnTo>
                    <a:pt x="1094" y="103"/>
                  </a:lnTo>
                  <a:lnTo>
                    <a:pt x="1080" y="95"/>
                  </a:lnTo>
                  <a:lnTo>
                    <a:pt x="1064" y="89"/>
                  </a:lnTo>
                  <a:lnTo>
                    <a:pt x="1047" y="83"/>
                  </a:lnTo>
                  <a:lnTo>
                    <a:pt x="1029" y="78"/>
                  </a:lnTo>
                  <a:lnTo>
                    <a:pt x="1010" y="73"/>
                  </a:lnTo>
                  <a:lnTo>
                    <a:pt x="989" y="70"/>
                  </a:lnTo>
                  <a:lnTo>
                    <a:pt x="968" y="68"/>
                  </a:lnTo>
                  <a:lnTo>
                    <a:pt x="946" y="65"/>
                  </a:lnTo>
                  <a:lnTo>
                    <a:pt x="923" y="65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58" name="Rectangle 336"/>
            <p:cNvSpPr>
              <a:spLocks noChangeArrowheads="1"/>
            </p:cNvSpPr>
            <p:nvPr/>
          </p:nvSpPr>
          <p:spPr bwMode="auto">
            <a:xfrm>
              <a:off x="5404" y="2595"/>
              <a:ext cx="29" cy="120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59" name="Rectangle 337"/>
            <p:cNvSpPr>
              <a:spLocks noChangeArrowheads="1"/>
            </p:cNvSpPr>
            <p:nvPr/>
          </p:nvSpPr>
          <p:spPr bwMode="auto">
            <a:xfrm>
              <a:off x="4759" y="2595"/>
              <a:ext cx="30" cy="120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60" name="Rectangle 338"/>
            <p:cNvSpPr>
              <a:spLocks noChangeArrowheads="1"/>
            </p:cNvSpPr>
            <p:nvPr/>
          </p:nvSpPr>
          <p:spPr bwMode="auto">
            <a:xfrm>
              <a:off x="5026" y="3165"/>
              <a:ext cx="142" cy="330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61" name="Rectangle 339"/>
            <p:cNvSpPr>
              <a:spLocks noChangeArrowheads="1"/>
            </p:cNvSpPr>
            <p:nvPr/>
          </p:nvSpPr>
          <p:spPr bwMode="auto">
            <a:xfrm>
              <a:off x="5026" y="3495"/>
              <a:ext cx="142" cy="1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62" name="Rectangle 340"/>
            <p:cNvSpPr>
              <a:spLocks noChangeArrowheads="1"/>
            </p:cNvSpPr>
            <p:nvPr/>
          </p:nvSpPr>
          <p:spPr bwMode="auto">
            <a:xfrm>
              <a:off x="5026" y="3558"/>
              <a:ext cx="142" cy="15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63" name="Rectangle 341"/>
            <p:cNvSpPr>
              <a:spLocks noChangeArrowheads="1"/>
            </p:cNvSpPr>
            <p:nvPr/>
          </p:nvSpPr>
          <p:spPr bwMode="auto">
            <a:xfrm>
              <a:off x="5026" y="3615"/>
              <a:ext cx="142" cy="1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64" name="Rectangle 342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65" name="Rectangle 343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66" name="Rectangle 344"/>
            <p:cNvSpPr>
              <a:spLocks noChangeArrowheads="1"/>
            </p:cNvSpPr>
            <p:nvPr/>
          </p:nvSpPr>
          <p:spPr bwMode="auto">
            <a:xfrm>
              <a:off x="5032" y="3186"/>
              <a:ext cx="62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67" name="Rectangle 345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68" name="Rectangle 346"/>
            <p:cNvSpPr>
              <a:spLocks noChangeArrowheads="1"/>
            </p:cNvSpPr>
            <p:nvPr/>
          </p:nvSpPr>
          <p:spPr bwMode="auto">
            <a:xfrm>
              <a:off x="5168" y="3422"/>
              <a:ext cx="34" cy="25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69" name="Rectangle 347"/>
            <p:cNvSpPr>
              <a:spLocks noChangeArrowheads="1"/>
            </p:cNvSpPr>
            <p:nvPr/>
          </p:nvSpPr>
          <p:spPr bwMode="auto">
            <a:xfrm>
              <a:off x="4992" y="3422"/>
              <a:ext cx="34" cy="25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70" name="Rectangle 348"/>
            <p:cNvSpPr>
              <a:spLocks noChangeArrowheads="1"/>
            </p:cNvSpPr>
            <p:nvPr/>
          </p:nvSpPr>
          <p:spPr bwMode="auto">
            <a:xfrm>
              <a:off x="5026" y="3511"/>
              <a:ext cx="142" cy="47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71" name="Rectangle 349"/>
            <p:cNvSpPr>
              <a:spLocks noChangeArrowheads="1"/>
            </p:cNvSpPr>
            <p:nvPr/>
          </p:nvSpPr>
          <p:spPr bwMode="auto">
            <a:xfrm>
              <a:off x="5026" y="3573"/>
              <a:ext cx="142" cy="42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72" name="Rectangle 350"/>
            <p:cNvSpPr>
              <a:spLocks noChangeArrowheads="1"/>
            </p:cNvSpPr>
            <p:nvPr/>
          </p:nvSpPr>
          <p:spPr bwMode="auto">
            <a:xfrm>
              <a:off x="5026" y="3631"/>
              <a:ext cx="142" cy="47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73" name="Rectangle 351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74" name="Rectangle 352"/>
            <p:cNvSpPr>
              <a:spLocks noChangeArrowheads="1"/>
            </p:cNvSpPr>
            <p:nvPr/>
          </p:nvSpPr>
          <p:spPr bwMode="auto">
            <a:xfrm>
              <a:off x="5032" y="3369"/>
              <a:ext cx="62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75" name="Rectangle 353"/>
            <p:cNvSpPr>
              <a:spLocks noChangeArrowheads="1"/>
            </p:cNvSpPr>
            <p:nvPr/>
          </p:nvSpPr>
          <p:spPr bwMode="auto">
            <a:xfrm>
              <a:off x="5100" y="3312"/>
              <a:ext cx="14" cy="52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76" name="Rectangle 354"/>
            <p:cNvSpPr>
              <a:spLocks noChangeArrowheads="1"/>
            </p:cNvSpPr>
            <p:nvPr/>
          </p:nvSpPr>
          <p:spPr bwMode="auto">
            <a:xfrm>
              <a:off x="5080" y="3312"/>
              <a:ext cx="14" cy="52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77" name="Rectangle 355"/>
            <p:cNvSpPr>
              <a:spLocks noChangeArrowheads="1"/>
            </p:cNvSpPr>
            <p:nvPr/>
          </p:nvSpPr>
          <p:spPr bwMode="auto">
            <a:xfrm>
              <a:off x="5100" y="3395"/>
              <a:ext cx="60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78" name="Rectangle 356"/>
            <p:cNvSpPr>
              <a:spLocks noChangeArrowheads="1"/>
            </p:cNvSpPr>
            <p:nvPr/>
          </p:nvSpPr>
          <p:spPr bwMode="auto">
            <a:xfrm>
              <a:off x="5032" y="3395"/>
              <a:ext cx="62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79" name="Rectangle 357"/>
            <p:cNvSpPr>
              <a:spLocks noChangeArrowheads="1"/>
            </p:cNvSpPr>
            <p:nvPr/>
          </p:nvSpPr>
          <p:spPr bwMode="auto">
            <a:xfrm>
              <a:off x="5168" y="3552"/>
              <a:ext cx="34" cy="27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80" name="Rectangle 358"/>
            <p:cNvSpPr>
              <a:spLocks noChangeArrowheads="1"/>
            </p:cNvSpPr>
            <p:nvPr/>
          </p:nvSpPr>
          <p:spPr bwMode="auto">
            <a:xfrm>
              <a:off x="4992" y="3552"/>
              <a:ext cx="34" cy="27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81" name="Rectangle 359"/>
            <p:cNvSpPr>
              <a:spLocks noChangeArrowheads="1"/>
            </p:cNvSpPr>
            <p:nvPr/>
          </p:nvSpPr>
          <p:spPr bwMode="auto">
            <a:xfrm>
              <a:off x="5334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82" name="Rectangle 360"/>
            <p:cNvSpPr>
              <a:spLocks noChangeArrowheads="1"/>
            </p:cNvSpPr>
            <p:nvPr/>
          </p:nvSpPr>
          <p:spPr bwMode="auto">
            <a:xfrm>
              <a:off x="5228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83" name="Rectangle 361"/>
            <p:cNvSpPr>
              <a:spLocks noChangeArrowheads="1"/>
            </p:cNvSpPr>
            <p:nvPr/>
          </p:nvSpPr>
          <p:spPr bwMode="auto">
            <a:xfrm>
              <a:off x="4912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84" name="Rectangle 362"/>
            <p:cNvSpPr>
              <a:spLocks noChangeArrowheads="1"/>
            </p:cNvSpPr>
            <p:nvPr/>
          </p:nvSpPr>
          <p:spPr bwMode="auto">
            <a:xfrm>
              <a:off x="5122" y="2747"/>
              <a:ext cx="54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85" name="Rectangle 363"/>
            <p:cNvSpPr>
              <a:spLocks noChangeArrowheads="1"/>
            </p:cNvSpPr>
            <p:nvPr/>
          </p:nvSpPr>
          <p:spPr bwMode="auto">
            <a:xfrm>
              <a:off x="5228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86" name="Rectangle 364"/>
            <p:cNvSpPr>
              <a:spLocks noChangeArrowheads="1"/>
            </p:cNvSpPr>
            <p:nvPr/>
          </p:nvSpPr>
          <p:spPr bwMode="auto">
            <a:xfrm>
              <a:off x="5334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87" name="Rectangle 365"/>
            <p:cNvSpPr>
              <a:spLocks noChangeArrowheads="1"/>
            </p:cNvSpPr>
            <p:nvPr/>
          </p:nvSpPr>
          <p:spPr bwMode="auto">
            <a:xfrm>
              <a:off x="5018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88" name="Rectangle 366"/>
            <p:cNvSpPr>
              <a:spLocks noChangeArrowheads="1"/>
            </p:cNvSpPr>
            <p:nvPr/>
          </p:nvSpPr>
          <p:spPr bwMode="auto">
            <a:xfrm>
              <a:off x="4809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89" name="Rectangle 367"/>
            <p:cNvSpPr>
              <a:spLocks noChangeArrowheads="1"/>
            </p:cNvSpPr>
            <p:nvPr/>
          </p:nvSpPr>
          <p:spPr bwMode="auto">
            <a:xfrm>
              <a:off x="4912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90" name="Rectangle 368"/>
            <p:cNvSpPr>
              <a:spLocks noChangeArrowheads="1"/>
            </p:cNvSpPr>
            <p:nvPr/>
          </p:nvSpPr>
          <p:spPr bwMode="auto">
            <a:xfrm>
              <a:off x="4809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91" name="Freeform 369"/>
            <p:cNvSpPr>
              <a:spLocks/>
            </p:cNvSpPr>
            <p:nvPr/>
          </p:nvSpPr>
          <p:spPr bwMode="auto">
            <a:xfrm>
              <a:off x="5114" y="2721"/>
              <a:ext cx="72" cy="324"/>
            </a:xfrm>
            <a:custGeom>
              <a:avLst/>
              <a:gdLst>
                <a:gd name="T0" fmla="*/ 0 w 217"/>
                <a:gd name="T1" fmla="*/ 17 h 373"/>
                <a:gd name="T2" fmla="*/ 0 w 217"/>
                <a:gd name="T3" fmla="*/ 17 h 373"/>
                <a:gd name="T4" fmla="*/ 0 w 217"/>
                <a:gd name="T5" fmla="*/ 27 h 373"/>
                <a:gd name="T6" fmla="*/ 0 w 217"/>
                <a:gd name="T7" fmla="*/ 27 h 373"/>
                <a:gd name="T8" fmla="*/ 0 w 217"/>
                <a:gd name="T9" fmla="*/ 30 h 373"/>
                <a:gd name="T10" fmla="*/ 0 w 217"/>
                <a:gd name="T11" fmla="*/ 30 h 373"/>
                <a:gd name="T12" fmla="*/ 0 w 217"/>
                <a:gd name="T13" fmla="*/ 0 h 373"/>
                <a:gd name="T14" fmla="*/ 0 w 217"/>
                <a:gd name="T15" fmla="*/ 0 h 373"/>
                <a:gd name="T16" fmla="*/ 0 w 217"/>
                <a:gd name="T17" fmla="*/ 3 h 373"/>
                <a:gd name="T18" fmla="*/ 0 w 217"/>
                <a:gd name="T19" fmla="*/ 3 h 373"/>
                <a:gd name="T20" fmla="*/ 0 w 217"/>
                <a:gd name="T21" fmla="*/ 13 h 373"/>
                <a:gd name="T22" fmla="*/ 0 w 217"/>
                <a:gd name="T23" fmla="*/ 13 h 373"/>
                <a:gd name="T24" fmla="*/ 0 w 217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92" name="Freeform 370"/>
            <p:cNvSpPr>
              <a:spLocks/>
            </p:cNvSpPr>
            <p:nvPr/>
          </p:nvSpPr>
          <p:spPr bwMode="auto">
            <a:xfrm>
              <a:off x="5176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93" name="Freeform 371"/>
            <p:cNvSpPr>
              <a:spLocks/>
            </p:cNvSpPr>
            <p:nvPr/>
          </p:nvSpPr>
          <p:spPr bwMode="auto">
            <a:xfrm>
              <a:off x="5218" y="2721"/>
              <a:ext cx="72" cy="324"/>
            </a:xfrm>
            <a:custGeom>
              <a:avLst/>
              <a:gdLst>
                <a:gd name="T0" fmla="*/ 0 w 216"/>
                <a:gd name="T1" fmla="*/ 17 h 373"/>
                <a:gd name="T2" fmla="*/ 0 w 216"/>
                <a:gd name="T3" fmla="*/ 17 h 373"/>
                <a:gd name="T4" fmla="*/ 0 w 216"/>
                <a:gd name="T5" fmla="*/ 27 h 373"/>
                <a:gd name="T6" fmla="*/ 0 w 216"/>
                <a:gd name="T7" fmla="*/ 27 h 373"/>
                <a:gd name="T8" fmla="*/ 0 w 216"/>
                <a:gd name="T9" fmla="*/ 30 h 373"/>
                <a:gd name="T10" fmla="*/ 0 w 216"/>
                <a:gd name="T11" fmla="*/ 30 h 373"/>
                <a:gd name="T12" fmla="*/ 0 w 216"/>
                <a:gd name="T13" fmla="*/ 0 h 373"/>
                <a:gd name="T14" fmla="*/ 0 w 216"/>
                <a:gd name="T15" fmla="*/ 0 h 373"/>
                <a:gd name="T16" fmla="*/ 0 w 216"/>
                <a:gd name="T17" fmla="*/ 3 h 373"/>
                <a:gd name="T18" fmla="*/ 0 w 216"/>
                <a:gd name="T19" fmla="*/ 3 h 373"/>
                <a:gd name="T20" fmla="*/ 0 w 216"/>
                <a:gd name="T21" fmla="*/ 13 h 373"/>
                <a:gd name="T22" fmla="*/ 0 w 216"/>
                <a:gd name="T23" fmla="*/ 13 h 373"/>
                <a:gd name="T24" fmla="*/ 0 w 216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7" y="344"/>
                  </a:lnTo>
                  <a:lnTo>
                    <a:pt x="216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94" name="Freeform 372"/>
            <p:cNvSpPr>
              <a:spLocks/>
            </p:cNvSpPr>
            <p:nvPr/>
          </p:nvSpPr>
          <p:spPr bwMode="auto">
            <a:xfrm>
              <a:off x="5280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95" name="Freeform 373"/>
            <p:cNvSpPr>
              <a:spLocks/>
            </p:cNvSpPr>
            <p:nvPr/>
          </p:nvSpPr>
          <p:spPr bwMode="auto">
            <a:xfrm>
              <a:off x="5324" y="2721"/>
              <a:ext cx="72" cy="324"/>
            </a:xfrm>
            <a:custGeom>
              <a:avLst/>
              <a:gdLst>
                <a:gd name="T0" fmla="*/ 0 w 217"/>
                <a:gd name="T1" fmla="*/ 17 h 373"/>
                <a:gd name="T2" fmla="*/ 0 w 217"/>
                <a:gd name="T3" fmla="*/ 17 h 373"/>
                <a:gd name="T4" fmla="*/ 0 w 217"/>
                <a:gd name="T5" fmla="*/ 27 h 373"/>
                <a:gd name="T6" fmla="*/ 0 w 217"/>
                <a:gd name="T7" fmla="*/ 27 h 373"/>
                <a:gd name="T8" fmla="*/ 0 w 217"/>
                <a:gd name="T9" fmla="*/ 30 h 373"/>
                <a:gd name="T10" fmla="*/ 0 w 217"/>
                <a:gd name="T11" fmla="*/ 30 h 373"/>
                <a:gd name="T12" fmla="*/ 0 w 217"/>
                <a:gd name="T13" fmla="*/ 0 h 373"/>
                <a:gd name="T14" fmla="*/ 0 w 217"/>
                <a:gd name="T15" fmla="*/ 0 h 373"/>
                <a:gd name="T16" fmla="*/ 0 w 217"/>
                <a:gd name="T17" fmla="*/ 3 h 373"/>
                <a:gd name="T18" fmla="*/ 0 w 217"/>
                <a:gd name="T19" fmla="*/ 3 h 373"/>
                <a:gd name="T20" fmla="*/ 0 w 217"/>
                <a:gd name="T21" fmla="*/ 13 h 373"/>
                <a:gd name="T22" fmla="*/ 0 w 217"/>
                <a:gd name="T23" fmla="*/ 13 h 373"/>
                <a:gd name="T24" fmla="*/ 0 w 217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8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96" name="Freeform 374"/>
            <p:cNvSpPr>
              <a:spLocks/>
            </p:cNvSpPr>
            <p:nvPr/>
          </p:nvSpPr>
          <p:spPr bwMode="auto">
            <a:xfrm>
              <a:off x="5386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97" name="Freeform 375"/>
            <p:cNvSpPr>
              <a:spLocks/>
            </p:cNvSpPr>
            <p:nvPr/>
          </p:nvSpPr>
          <p:spPr bwMode="auto">
            <a:xfrm>
              <a:off x="5218" y="3139"/>
              <a:ext cx="72" cy="324"/>
            </a:xfrm>
            <a:custGeom>
              <a:avLst/>
              <a:gdLst>
                <a:gd name="T0" fmla="*/ 0 w 216"/>
                <a:gd name="T1" fmla="*/ 18 h 372"/>
                <a:gd name="T2" fmla="*/ 0 w 216"/>
                <a:gd name="T3" fmla="*/ 18 h 372"/>
                <a:gd name="T4" fmla="*/ 0 w 216"/>
                <a:gd name="T5" fmla="*/ 29 h 372"/>
                <a:gd name="T6" fmla="*/ 0 w 216"/>
                <a:gd name="T7" fmla="*/ 29 h 372"/>
                <a:gd name="T8" fmla="*/ 0 w 216"/>
                <a:gd name="T9" fmla="*/ 31 h 372"/>
                <a:gd name="T10" fmla="*/ 0 w 216"/>
                <a:gd name="T11" fmla="*/ 31 h 372"/>
                <a:gd name="T12" fmla="*/ 0 w 216"/>
                <a:gd name="T13" fmla="*/ 0 h 372"/>
                <a:gd name="T14" fmla="*/ 0 w 216"/>
                <a:gd name="T15" fmla="*/ 0 h 372"/>
                <a:gd name="T16" fmla="*/ 0 w 216"/>
                <a:gd name="T17" fmla="*/ 3 h 372"/>
                <a:gd name="T18" fmla="*/ 0 w 216"/>
                <a:gd name="T19" fmla="*/ 3 h 372"/>
                <a:gd name="T20" fmla="*/ 0 w 216"/>
                <a:gd name="T21" fmla="*/ 14 h 372"/>
                <a:gd name="T22" fmla="*/ 0 w 216"/>
                <a:gd name="T23" fmla="*/ 14 h 372"/>
                <a:gd name="T24" fmla="*/ 0 w 216"/>
                <a:gd name="T25" fmla="*/ 18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2"/>
                <a:gd name="T41" fmla="*/ 216 w 216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2">
                  <a:moveTo>
                    <a:pt x="187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7" y="343"/>
                  </a:lnTo>
                  <a:lnTo>
                    <a:pt x="216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98" name="Freeform 376"/>
            <p:cNvSpPr>
              <a:spLocks/>
            </p:cNvSpPr>
            <p:nvPr/>
          </p:nvSpPr>
          <p:spPr bwMode="auto">
            <a:xfrm>
              <a:off x="5280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99" name="Freeform 377"/>
            <p:cNvSpPr>
              <a:spLocks/>
            </p:cNvSpPr>
            <p:nvPr/>
          </p:nvSpPr>
          <p:spPr bwMode="auto">
            <a:xfrm>
              <a:off x="5324" y="3139"/>
              <a:ext cx="72" cy="324"/>
            </a:xfrm>
            <a:custGeom>
              <a:avLst/>
              <a:gdLst>
                <a:gd name="T0" fmla="*/ 0 w 217"/>
                <a:gd name="T1" fmla="*/ 18 h 372"/>
                <a:gd name="T2" fmla="*/ 0 w 217"/>
                <a:gd name="T3" fmla="*/ 18 h 372"/>
                <a:gd name="T4" fmla="*/ 0 w 217"/>
                <a:gd name="T5" fmla="*/ 29 h 372"/>
                <a:gd name="T6" fmla="*/ 0 w 217"/>
                <a:gd name="T7" fmla="*/ 29 h 372"/>
                <a:gd name="T8" fmla="*/ 0 w 217"/>
                <a:gd name="T9" fmla="*/ 31 h 372"/>
                <a:gd name="T10" fmla="*/ 0 w 217"/>
                <a:gd name="T11" fmla="*/ 31 h 372"/>
                <a:gd name="T12" fmla="*/ 0 w 217"/>
                <a:gd name="T13" fmla="*/ 0 h 372"/>
                <a:gd name="T14" fmla="*/ 0 w 217"/>
                <a:gd name="T15" fmla="*/ 0 h 372"/>
                <a:gd name="T16" fmla="*/ 0 w 217"/>
                <a:gd name="T17" fmla="*/ 3 h 372"/>
                <a:gd name="T18" fmla="*/ 0 w 217"/>
                <a:gd name="T19" fmla="*/ 3 h 372"/>
                <a:gd name="T20" fmla="*/ 0 w 217"/>
                <a:gd name="T21" fmla="*/ 14 h 372"/>
                <a:gd name="T22" fmla="*/ 0 w 217"/>
                <a:gd name="T23" fmla="*/ 14 h 372"/>
                <a:gd name="T24" fmla="*/ 0 w 217"/>
                <a:gd name="T25" fmla="*/ 18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2"/>
                <a:gd name="T41" fmla="*/ 217 w 217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2">
                  <a:moveTo>
                    <a:pt x="188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8" y="343"/>
                  </a:lnTo>
                  <a:lnTo>
                    <a:pt x="217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00" name="Freeform 378"/>
            <p:cNvSpPr>
              <a:spLocks/>
            </p:cNvSpPr>
            <p:nvPr/>
          </p:nvSpPr>
          <p:spPr bwMode="auto">
            <a:xfrm>
              <a:off x="5386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01" name="Freeform 379"/>
            <p:cNvSpPr>
              <a:spLocks/>
            </p:cNvSpPr>
            <p:nvPr/>
          </p:nvSpPr>
          <p:spPr bwMode="auto">
            <a:xfrm>
              <a:off x="5008" y="2721"/>
              <a:ext cx="72" cy="324"/>
            </a:xfrm>
            <a:custGeom>
              <a:avLst/>
              <a:gdLst>
                <a:gd name="T0" fmla="*/ 0 w 215"/>
                <a:gd name="T1" fmla="*/ 17 h 373"/>
                <a:gd name="T2" fmla="*/ 0 w 215"/>
                <a:gd name="T3" fmla="*/ 17 h 373"/>
                <a:gd name="T4" fmla="*/ 0 w 215"/>
                <a:gd name="T5" fmla="*/ 27 h 373"/>
                <a:gd name="T6" fmla="*/ 0 w 215"/>
                <a:gd name="T7" fmla="*/ 27 h 373"/>
                <a:gd name="T8" fmla="*/ 0 w 215"/>
                <a:gd name="T9" fmla="*/ 30 h 373"/>
                <a:gd name="T10" fmla="*/ 0 w 215"/>
                <a:gd name="T11" fmla="*/ 30 h 373"/>
                <a:gd name="T12" fmla="*/ 0 w 215"/>
                <a:gd name="T13" fmla="*/ 0 h 373"/>
                <a:gd name="T14" fmla="*/ 0 w 215"/>
                <a:gd name="T15" fmla="*/ 0 h 373"/>
                <a:gd name="T16" fmla="*/ 0 w 215"/>
                <a:gd name="T17" fmla="*/ 3 h 373"/>
                <a:gd name="T18" fmla="*/ 0 w 215"/>
                <a:gd name="T19" fmla="*/ 3 h 373"/>
                <a:gd name="T20" fmla="*/ 0 w 215"/>
                <a:gd name="T21" fmla="*/ 13 h 373"/>
                <a:gd name="T22" fmla="*/ 0 w 215"/>
                <a:gd name="T23" fmla="*/ 13 h 373"/>
                <a:gd name="T24" fmla="*/ 0 w 215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9" y="217"/>
                  </a:moveTo>
                  <a:lnTo>
                    <a:pt x="187" y="217"/>
                  </a:lnTo>
                  <a:lnTo>
                    <a:pt x="187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7" y="29"/>
                  </a:lnTo>
                  <a:lnTo>
                    <a:pt x="187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02" name="Freeform 380"/>
            <p:cNvSpPr>
              <a:spLocks/>
            </p:cNvSpPr>
            <p:nvPr/>
          </p:nvSpPr>
          <p:spPr bwMode="auto">
            <a:xfrm>
              <a:off x="5008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03" name="Freeform 381"/>
            <p:cNvSpPr>
              <a:spLocks/>
            </p:cNvSpPr>
            <p:nvPr/>
          </p:nvSpPr>
          <p:spPr bwMode="auto">
            <a:xfrm>
              <a:off x="4903" y="2721"/>
              <a:ext cx="71" cy="324"/>
            </a:xfrm>
            <a:custGeom>
              <a:avLst/>
              <a:gdLst>
                <a:gd name="T0" fmla="*/ 0 w 216"/>
                <a:gd name="T1" fmla="*/ 17 h 373"/>
                <a:gd name="T2" fmla="*/ 0 w 216"/>
                <a:gd name="T3" fmla="*/ 17 h 373"/>
                <a:gd name="T4" fmla="*/ 0 w 216"/>
                <a:gd name="T5" fmla="*/ 27 h 373"/>
                <a:gd name="T6" fmla="*/ 0 w 216"/>
                <a:gd name="T7" fmla="*/ 27 h 373"/>
                <a:gd name="T8" fmla="*/ 0 w 216"/>
                <a:gd name="T9" fmla="*/ 30 h 373"/>
                <a:gd name="T10" fmla="*/ 0 w 216"/>
                <a:gd name="T11" fmla="*/ 30 h 373"/>
                <a:gd name="T12" fmla="*/ 0 w 216"/>
                <a:gd name="T13" fmla="*/ 0 h 373"/>
                <a:gd name="T14" fmla="*/ 0 w 216"/>
                <a:gd name="T15" fmla="*/ 0 h 373"/>
                <a:gd name="T16" fmla="*/ 0 w 216"/>
                <a:gd name="T17" fmla="*/ 3 h 373"/>
                <a:gd name="T18" fmla="*/ 0 w 216"/>
                <a:gd name="T19" fmla="*/ 3 h 373"/>
                <a:gd name="T20" fmla="*/ 0 w 216"/>
                <a:gd name="T21" fmla="*/ 13 h 373"/>
                <a:gd name="T22" fmla="*/ 0 w 216"/>
                <a:gd name="T23" fmla="*/ 13 h 373"/>
                <a:gd name="T24" fmla="*/ 0 w 216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29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6" y="373"/>
                  </a:lnTo>
                  <a:lnTo>
                    <a:pt x="216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04" name="Freeform 382"/>
            <p:cNvSpPr>
              <a:spLocks/>
            </p:cNvSpPr>
            <p:nvPr/>
          </p:nvSpPr>
          <p:spPr bwMode="auto">
            <a:xfrm>
              <a:off x="4903" y="2721"/>
              <a:ext cx="9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05" name="Freeform 383"/>
            <p:cNvSpPr>
              <a:spLocks/>
            </p:cNvSpPr>
            <p:nvPr/>
          </p:nvSpPr>
          <p:spPr bwMode="auto">
            <a:xfrm>
              <a:off x="4799" y="2721"/>
              <a:ext cx="72" cy="324"/>
            </a:xfrm>
            <a:custGeom>
              <a:avLst/>
              <a:gdLst>
                <a:gd name="T0" fmla="*/ 0 w 215"/>
                <a:gd name="T1" fmla="*/ 17 h 373"/>
                <a:gd name="T2" fmla="*/ 0 w 215"/>
                <a:gd name="T3" fmla="*/ 17 h 373"/>
                <a:gd name="T4" fmla="*/ 0 w 215"/>
                <a:gd name="T5" fmla="*/ 27 h 373"/>
                <a:gd name="T6" fmla="*/ 0 w 215"/>
                <a:gd name="T7" fmla="*/ 27 h 373"/>
                <a:gd name="T8" fmla="*/ 0 w 215"/>
                <a:gd name="T9" fmla="*/ 30 h 373"/>
                <a:gd name="T10" fmla="*/ 0 w 215"/>
                <a:gd name="T11" fmla="*/ 30 h 373"/>
                <a:gd name="T12" fmla="*/ 0 w 215"/>
                <a:gd name="T13" fmla="*/ 0 h 373"/>
                <a:gd name="T14" fmla="*/ 0 w 215"/>
                <a:gd name="T15" fmla="*/ 0 h 373"/>
                <a:gd name="T16" fmla="*/ 0 w 215"/>
                <a:gd name="T17" fmla="*/ 3 h 373"/>
                <a:gd name="T18" fmla="*/ 0 w 215"/>
                <a:gd name="T19" fmla="*/ 3 h 373"/>
                <a:gd name="T20" fmla="*/ 0 w 215"/>
                <a:gd name="T21" fmla="*/ 13 h 373"/>
                <a:gd name="T22" fmla="*/ 0 w 215"/>
                <a:gd name="T23" fmla="*/ 13 h 373"/>
                <a:gd name="T24" fmla="*/ 0 w 215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8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06" name="Freeform 384"/>
            <p:cNvSpPr>
              <a:spLocks/>
            </p:cNvSpPr>
            <p:nvPr/>
          </p:nvSpPr>
          <p:spPr bwMode="auto">
            <a:xfrm>
              <a:off x="4799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07" name="Freeform 386"/>
            <p:cNvSpPr>
              <a:spLocks/>
            </p:cNvSpPr>
            <p:nvPr/>
          </p:nvSpPr>
          <p:spPr bwMode="auto">
            <a:xfrm>
              <a:off x="4903" y="3139"/>
              <a:ext cx="9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08" name="Freeform 387"/>
            <p:cNvSpPr>
              <a:spLocks/>
            </p:cNvSpPr>
            <p:nvPr/>
          </p:nvSpPr>
          <p:spPr bwMode="auto">
            <a:xfrm>
              <a:off x="4799" y="3139"/>
              <a:ext cx="72" cy="324"/>
            </a:xfrm>
            <a:custGeom>
              <a:avLst/>
              <a:gdLst>
                <a:gd name="T0" fmla="*/ 0 w 215"/>
                <a:gd name="T1" fmla="*/ 18 h 372"/>
                <a:gd name="T2" fmla="*/ 0 w 215"/>
                <a:gd name="T3" fmla="*/ 18 h 372"/>
                <a:gd name="T4" fmla="*/ 0 w 215"/>
                <a:gd name="T5" fmla="*/ 29 h 372"/>
                <a:gd name="T6" fmla="*/ 0 w 215"/>
                <a:gd name="T7" fmla="*/ 29 h 372"/>
                <a:gd name="T8" fmla="*/ 0 w 215"/>
                <a:gd name="T9" fmla="*/ 31 h 372"/>
                <a:gd name="T10" fmla="*/ 0 w 215"/>
                <a:gd name="T11" fmla="*/ 31 h 372"/>
                <a:gd name="T12" fmla="*/ 0 w 215"/>
                <a:gd name="T13" fmla="*/ 0 h 372"/>
                <a:gd name="T14" fmla="*/ 0 w 215"/>
                <a:gd name="T15" fmla="*/ 0 h 372"/>
                <a:gd name="T16" fmla="*/ 0 w 215"/>
                <a:gd name="T17" fmla="*/ 3 h 372"/>
                <a:gd name="T18" fmla="*/ 0 w 215"/>
                <a:gd name="T19" fmla="*/ 3 h 372"/>
                <a:gd name="T20" fmla="*/ 0 w 215"/>
                <a:gd name="T21" fmla="*/ 14 h 372"/>
                <a:gd name="T22" fmla="*/ 0 w 215"/>
                <a:gd name="T23" fmla="*/ 14 h 372"/>
                <a:gd name="T24" fmla="*/ 0 w 215"/>
                <a:gd name="T25" fmla="*/ 18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2"/>
                <a:gd name="T41" fmla="*/ 215 w 215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2">
                  <a:moveTo>
                    <a:pt x="28" y="217"/>
                  </a:moveTo>
                  <a:lnTo>
                    <a:pt x="186" y="217"/>
                  </a:lnTo>
                  <a:lnTo>
                    <a:pt x="186" y="343"/>
                  </a:lnTo>
                  <a:lnTo>
                    <a:pt x="29" y="343"/>
                  </a:lnTo>
                  <a:lnTo>
                    <a:pt x="0" y="372"/>
                  </a:lnTo>
                  <a:lnTo>
                    <a:pt x="215" y="372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7"/>
                  </a:lnTo>
                  <a:lnTo>
                    <a:pt x="186" y="27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09" name="Freeform 388"/>
            <p:cNvSpPr>
              <a:spLocks/>
            </p:cNvSpPr>
            <p:nvPr/>
          </p:nvSpPr>
          <p:spPr bwMode="auto">
            <a:xfrm>
              <a:off x="4799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810" name="Rectangle 389"/>
            <p:cNvSpPr>
              <a:spLocks noChangeArrowheads="1"/>
            </p:cNvSpPr>
            <p:nvPr/>
          </p:nvSpPr>
          <p:spPr bwMode="auto">
            <a:xfrm>
              <a:off x="5114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11" name="Rectangle 390"/>
            <p:cNvSpPr>
              <a:spLocks noChangeArrowheads="1"/>
            </p:cNvSpPr>
            <p:nvPr/>
          </p:nvSpPr>
          <p:spPr bwMode="auto">
            <a:xfrm>
              <a:off x="5218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12" name="Rectangle 391"/>
            <p:cNvSpPr>
              <a:spLocks noChangeArrowheads="1"/>
            </p:cNvSpPr>
            <p:nvPr/>
          </p:nvSpPr>
          <p:spPr bwMode="auto">
            <a:xfrm>
              <a:off x="5324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13" name="Rectangle 392"/>
            <p:cNvSpPr>
              <a:spLocks noChangeArrowheads="1"/>
            </p:cNvSpPr>
            <p:nvPr/>
          </p:nvSpPr>
          <p:spPr bwMode="auto">
            <a:xfrm>
              <a:off x="5008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14" name="Rectangle 393"/>
            <p:cNvSpPr>
              <a:spLocks noChangeArrowheads="1"/>
            </p:cNvSpPr>
            <p:nvPr/>
          </p:nvSpPr>
          <p:spPr bwMode="auto">
            <a:xfrm>
              <a:off x="4903" y="2898"/>
              <a:ext cx="71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15" name="Rectangle 394"/>
            <p:cNvSpPr>
              <a:spLocks noChangeArrowheads="1"/>
            </p:cNvSpPr>
            <p:nvPr/>
          </p:nvSpPr>
          <p:spPr bwMode="auto">
            <a:xfrm>
              <a:off x="4799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816" name="Freeform 395"/>
            <p:cNvSpPr>
              <a:spLocks/>
            </p:cNvSpPr>
            <p:nvPr/>
          </p:nvSpPr>
          <p:spPr bwMode="auto">
            <a:xfrm>
              <a:off x="4986" y="2736"/>
              <a:ext cx="12" cy="37"/>
            </a:xfrm>
            <a:custGeom>
              <a:avLst/>
              <a:gdLst>
                <a:gd name="T0" fmla="*/ 0 w 37"/>
                <a:gd name="T1" fmla="*/ 20 h 38"/>
                <a:gd name="T2" fmla="*/ 0 w 37"/>
                <a:gd name="T3" fmla="*/ 19 h 38"/>
                <a:gd name="T4" fmla="*/ 0 w 37"/>
                <a:gd name="T5" fmla="*/ 19 h 38"/>
                <a:gd name="T6" fmla="*/ 0 w 37"/>
                <a:gd name="T7" fmla="*/ 19 h 38"/>
                <a:gd name="T8" fmla="*/ 0 w 37"/>
                <a:gd name="T9" fmla="*/ 19 h 38"/>
                <a:gd name="T10" fmla="*/ 0 w 37"/>
                <a:gd name="T11" fmla="*/ 12 h 38"/>
                <a:gd name="T12" fmla="*/ 0 w 37"/>
                <a:gd name="T13" fmla="*/ 5 h 38"/>
                <a:gd name="T14" fmla="*/ 0 w 37"/>
                <a:gd name="T15" fmla="*/ 1 h 38"/>
                <a:gd name="T16" fmla="*/ 0 w 37"/>
                <a:gd name="T17" fmla="*/ 0 h 38"/>
                <a:gd name="T18" fmla="*/ 0 w 37"/>
                <a:gd name="T19" fmla="*/ 1 h 38"/>
                <a:gd name="T20" fmla="*/ 0 w 37"/>
                <a:gd name="T21" fmla="*/ 5 h 38"/>
                <a:gd name="T22" fmla="*/ 0 w 37"/>
                <a:gd name="T23" fmla="*/ 12 h 38"/>
                <a:gd name="T24" fmla="*/ 0 w 37"/>
                <a:gd name="T25" fmla="*/ 19 h 38"/>
                <a:gd name="T26" fmla="*/ 0 w 37"/>
                <a:gd name="T27" fmla="*/ 19 h 38"/>
                <a:gd name="T28" fmla="*/ 0 w 37"/>
                <a:gd name="T29" fmla="*/ 19 h 38"/>
                <a:gd name="T30" fmla="*/ 0 w 37"/>
                <a:gd name="T31" fmla="*/ 19 h 38"/>
                <a:gd name="T32" fmla="*/ 0 w 37"/>
                <a:gd name="T33" fmla="*/ 20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38"/>
                <a:gd name="T53" fmla="*/ 37 w 37"/>
                <a:gd name="T54" fmla="*/ 38 h 3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38">
                  <a:moveTo>
                    <a:pt x="19" y="38"/>
                  </a:moveTo>
                  <a:lnTo>
                    <a:pt x="26" y="36"/>
                  </a:lnTo>
                  <a:lnTo>
                    <a:pt x="32" y="32"/>
                  </a:lnTo>
                  <a:lnTo>
                    <a:pt x="36" y="25"/>
                  </a:lnTo>
                  <a:lnTo>
                    <a:pt x="37" y="19"/>
                  </a:lnTo>
                  <a:lnTo>
                    <a:pt x="36" y="12"/>
                  </a:lnTo>
                  <a:lnTo>
                    <a:pt x="32" y="5"/>
                  </a:lnTo>
                  <a:lnTo>
                    <a:pt x="26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2" y="12"/>
                  </a:lnTo>
                  <a:lnTo>
                    <a:pt x="0" y="19"/>
                  </a:lnTo>
                  <a:lnTo>
                    <a:pt x="2" y="25"/>
                  </a:lnTo>
                  <a:lnTo>
                    <a:pt x="6" y="32"/>
                  </a:lnTo>
                  <a:lnTo>
                    <a:pt x="12" y="36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</p:grpSp>
      <p:grpSp>
        <p:nvGrpSpPr>
          <p:cNvPr id="15411" name="Group 316"/>
          <p:cNvGrpSpPr>
            <a:grpSpLocks/>
          </p:cNvGrpSpPr>
          <p:nvPr/>
        </p:nvGrpSpPr>
        <p:grpSpPr bwMode="auto">
          <a:xfrm>
            <a:off x="2715303" y="3922393"/>
            <a:ext cx="163116" cy="127397"/>
            <a:chOff x="4727" y="2506"/>
            <a:chExt cx="706" cy="1172"/>
          </a:xfrm>
        </p:grpSpPr>
        <p:sp>
          <p:nvSpPr>
            <p:cNvPr id="15661" name="Freeform 317"/>
            <p:cNvSpPr>
              <a:spLocks/>
            </p:cNvSpPr>
            <p:nvPr/>
          </p:nvSpPr>
          <p:spPr bwMode="auto">
            <a:xfrm>
              <a:off x="4727" y="3558"/>
              <a:ext cx="46" cy="120"/>
            </a:xfrm>
            <a:custGeom>
              <a:avLst/>
              <a:gdLst>
                <a:gd name="T0" fmla="*/ 0 w 139"/>
                <a:gd name="T1" fmla="*/ 16 h 135"/>
                <a:gd name="T2" fmla="*/ 0 w 139"/>
                <a:gd name="T3" fmla="*/ 11 h 135"/>
                <a:gd name="T4" fmla="*/ 0 w 139"/>
                <a:gd name="T5" fmla="*/ 11 h 135"/>
                <a:gd name="T6" fmla="*/ 0 w 139"/>
                <a:gd name="T7" fmla="*/ 5 h 135"/>
                <a:gd name="T8" fmla="*/ 0 w 139"/>
                <a:gd name="T9" fmla="*/ 5 h 135"/>
                <a:gd name="T10" fmla="*/ 0 w 139"/>
                <a:gd name="T11" fmla="*/ 0 h 135"/>
                <a:gd name="T12" fmla="*/ 0 w 139"/>
                <a:gd name="T13" fmla="*/ 0 h 135"/>
                <a:gd name="T14" fmla="*/ 0 w 139"/>
                <a:gd name="T15" fmla="*/ 16 h 135"/>
                <a:gd name="T16" fmla="*/ 0 w 139"/>
                <a:gd name="T17" fmla="*/ 16 h 1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135"/>
                <a:gd name="T29" fmla="*/ 139 w 139"/>
                <a:gd name="T30" fmla="*/ 135 h 1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135">
                  <a:moveTo>
                    <a:pt x="0" y="135"/>
                  </a:moveTo>
                  <a:lnTo>
                    <a:pt x="0" y="92"/>
                  </a:lnTo>
                  <a:lnTo>
                    <a:pt x="46" y="92"/>
                  </a:lnTo>
                  <a:lnTo>
                    <a:pt x="46" y="47"/>
                  </a:lnTo>
                  <a:lnTo>
                    <a:pt x="92" y="47"/>
                  </a:lnTo>
                  <a:lnTo>
                    <a:pt x="92" y="0"/>
                  </a:lnTo>
                  <a:lnTo>
                    <a:pt x="139" y="0"/>
                  </a:lnTo>
                  <a:lnTo>
                    <a:pt x="139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662" name="Freeform 318"/>
            <p:cNvSpPr>
              <a:spLocks/>
            </p:cNvSpPr>
            <p:nvPr/>
          </p:nvSpPr>
          <p:spPr bwMode="auto">
            <a:xfrm>
              <a:off x="4773" y="2564"/>
              <a:ext cx="648" cy="1114"/>
            </a:xfrm>
            <a:custGeom>
              <a:avLst/>
              <a:gdLst>
                <a:gd name="T0" fmla="*/ 0 w 1946"/>
                <a:gd name="T1" fmla="*/ 108 h 1278"/>
                <a:gd name="T2" fmla="*/ 0 w 1946"/>
                <a:gd name="T3" fmla="*/ 9 h 1278"/>
                <a:gd name="T4" fmla="*/ 0 w 1946"/>
                <a:gd name="T5" fmla="*/ 9 h 1278"/>
                <a:gd name="T6" fmla="*/ 0 w 1946"/>
                <a:gd name="T7" fmla="*/ 8 h 1278"/>
                <a:gd name="T8" fmla="*/ 0 w 1946"/>
                <a:gd name="T9" fmla="*/ 7 h 1278"/>
                <a:gd name="T10" fmla="*/ 0 w 1946"/>
                <a:gd name="T11" fmla="*/ 6 h 1278"/>
                <a:gd name="T12" fmla="*/ 0 w 1946"/>
                <a:gd name="T13" fmla="*/ 5 h 1278"/>
                <a:gd name="T14" fmla="*/ 0 w 1946"/>
                <a:gd name="T15" fmla="*/ 4 h 1278"/>
                <a:gd name="T16" fmla="*/ 0 w 1946"/>
                <a:gd name="T17" fmla="*/ 3 h 1278"/>
                <a:gd name="T18" fmla="*/ 0 w 1946"/>
                <a:gd name="T19" fmla="*/ 3 h 1278"/>
                <a:gd name="T20" fmla="*/ 0 w 1946"/>
                <a:gd name="T21" fmla="*/ 3 h 1278"/>
                <a:gd name="T22" fmla="*/ 0 w 1946"/>
                <a:gd name="T23" fmla="*/ 3 h 1278"/>
                <a:gd name="T24" fmla="*/ 0 w 1946"/>
                <a:gd name="T25" fmla="*/ 3 h 1278"/>
                <a:gd name="T26" fmla="*/ 0 w 1946"/>
                <a:gd name="T27" fmla="*/ 3 h 1278"/>
                <a:gd name="T28" fmla="*/ 0 w 1946"/>
                <a:gd name="T29" fmla="*/ 3 h 1278"/>
                <a:gd name="T30" fmla="*/ 0 w 1946"/>
                <a:gd name="T31" fmla="*/ 3 h 1278"/>
                <a:gd name="T32" fmla="*/ 0 w 1946"/>
                <a:gd name="T33" fmla="*/ 3 h 1278"/>
                <a:gd name="T34" fmla="*/ 0 w 1946"/>
                <a:gd name="T35" fmla="*/ 0 h 1278"/>
                <a:gd name="T36" fmla="*/ 0 w 1946"/>
                <a:gd name="T37" fmla="*/ 0 h 1278"/>
                <a:gd name="T38" fmla="*/ 0 w 1946"/>
                <a:gd name="T39" fmla="*/ 0 h 1278"/>
                <a:gd name="T40" fmla="*/ 0 w 1946"/>
                <a:gd name="T41" fmla="*/ 3 h 1278"/>
                <a:gd name="T42" fmla="*/ 0 w 1946"/>
                <a:gd name="T43" fmla="*/ 3 h 1278"/>
                <a:gd name="T44" fmla="*/ 0 w 1946"/>
                <a:gd name="T45" fmla="*/ 3 h 1278"/>
                <a:gd name="T46" fmla="*/ 0 w 1946"/>
                <a:gd name="T47" fmla="*/ 3 h 1278"/>
                <a:gd name="T48" fmla="*/ 0 w 1946"/>
                <a:gd name="T49" fmla="*/ 3 h 1278"/>
                <a:gd name="T50" fmla="*/ 0 w 1946"/>
                <a:gd name="T51" fmla="*/ 3 h 1278"/>
                <a:gd name="T52" fmla="*/ 0 w 1946"/>
                <a:gd name="T53" fmla="*/ 3 h 1278"/>
                <a:gd name="T54" fmla="*/ 0 w 1946"/>
                <a:gd name="T55" fmla="*/ 3 h 1278"/>
                <a:gd name="T56" fmla="*/ 0 w 1946"/>
                <a:gd name="T57" fmla="*/ 3 h 1278"/>
                <a:gd name="T58" fmla="*/ 0 w 1946"/>
                <a:gd name="T59" fmla="*/ 4 h 1278"/>
                <a:gd name="T60" fmla="*/ 0 w 1946"/>
                <a:gd name="T61" fmla="*/ 5 h 1278"/>
                <a:gd name="T62" fmla="*/ 0 w 1946"/>
                <a:gd name="T63" fmla="*/ 6 h 1278"/>
                <a:gd name="T64" fmla="*/ 0 w 1946"/>
                <a:gd name="T65" fmla="*/ 7 h 1278"/>
                <a:gd name="T66" fmla="*/ 0 w 1946"/>
                <a:gd name="T67" fmla="*/ 8 h 1278"/>
                <a:gd name="T68" fmla="*/ 0 w 1946"/>
                <a:gd name="T69" fmla="*/ 9 h 1278"/>
                <a:gd name="T70" fmla="*/ 0 w 1946"/>
                <a:gd name="T71" fmla="*/ 9 h 1278"/>
                <a:gd name="T72" fmla="*/ 0 w 1946"/>
                <a:gd name="T73" fmla="*/ 108 h 1278"/>
                <a:gd name="T74" fmla="*/ 0 w 1946"/>
                <a:gd name="T75" fmla="*/ 108 h 12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946"/>
                <a:gd name="T115" fmla="*/ 0 h 1278"/>
                <a:gd name="T116" fmla="*/ 1946 w 1946"/>
                <a:gd name="T117" fmla="*/ 1278 h 12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946" h="1278">
                  <a:moveTo>
                    <a:pt x="0" y="1278"/>
                  </a:moveTo>
                  <a:lnTo>
                    <a:pt x="0" y="103"/>
                  </a:lnTo>
                  <a:lnTo>
                    <a:pt x="753" y="103"/>
                  </a:lnTo>
                  <a:lnTo>
                    <a:pt x="754" y="93"/>
                  </a:lnTo>
                  <a:lnTo>
                    <a:pt x="757" y="82"/>
                  </a:lnTo>
                  <a:lnTo>
                    <a:pt x="763" y="72"/>
                  </a:lnTo>
                  <a:lnTo>
                    <a:pt x="769" y="63"/>
                  </a:lnTo>
                  <a:lnTo>
                    <a:pt x="779" y="55"/>
                  </a:lnTo>
                  <a:lnTo>
                    <a:pt x="790" y="46"/>
                  </a:lnTo>
                  <a:lnTo>
                    <a:pt x="803" y="38"/>
                  </a:lnTo>
                  <a:lnTo>
                    <a:pt x="817" y="30"/>
                  </a:lnTo>
                  <a:lnTo>
                    <a:pt x="833" y="24"/>
                  </a:lnTo>
                  <a:lnTo>
                    <a:pt x="849" y="18"/>
                  </a:lnTo>
                  <a:lnTo>
                    <a:pt x="867" y="13"/>
                  </a:lnTo>
                  <a:lnTo>
                    <a:pt x="887" y="8"/>
                  </a:lnTo>
                  <a:lnTo>
                    <a:pt x="907" y="5"/>
                  </a:lnTo>
                  <a:lnTo>
                    <a:pt x="928" y="3"/>
                  </a:lnTo>
                  <a:lnTo>
                    <a:pt x="950" y="0"/>
                  </a:lnTo>
                  <a:lnTo>
                    <a:pt x="972" y="0"/>
                  </a:lnTo>
                  <a:lnTo>
                    <a:pt x="995" y="0"/>
                  </a:lnTo>
                  <a:lnTo>
                    <a:pt x="1017" y="3"/>
                  </a:lnTo>
                  <a:lnTo>
                    <a:pt x="1038" y="5"/>
                  </a:lnTo>
                  <a:lnTo>
                    <a:pt x="1059" y="8"/>
                  </a:lnTo>
                  <a:lnTo>
                    <a:pt x="1078" y="13"/>
                  </a:lnTo>
                  <a:lnTo>
                    <a:pt x="1096" y="18"/>
                  </a:lnTo>
                  <a:lnTo>
                    <a:pt x="1113" y="24"/>
                  </a:lnTo>
                  <a:lnTo>
                    <a:pt x="1129" y="30"/>
                  </a:lnTo>
                  <a:lnTo>
                    <a:pt x="1143" y="38"/>
                  </a:lnTo>
                  <a:lnTo>
                    <a:pt x="1155" y="46"/>
                  </a:lnTo>
                  <a:lnTo>
                    <a:pt x="1167" y="55"/>
                  </a:lnTo>
                  <a:lnTo>
                    <a:pt x="1175" y="63"/>
                  </a:lnTo>
                  <a:lnTo>
                    <a:pt x="1183" y="72"/>
                  </a:lnTo>
                  <a:lnTo>
                    <a:pt x="1189" y="82"/>
                  </a:lnTo>
                  <a:lnTo>
                    <a:pt x="1192" y="93"/>
                  </a:lnTo>
                  <a:lnTo>
                    <a:pt x="1193" y="103"/>
                  </a:lnTo>
                  <a:lnTo>
                    <a:pt x="1946" y="103"/>
                  </a:lnTo>
                  <a:lnTo>
                    <a:pt x="1946" y="1277"/>
                  </a:lnTo>
                  <a:lnTo>
                    <a:pt x="0" y="1278"/>
                  </a:lnTo>
                  <a:close/>
                </a:path>
              </a:pathLst>
            </a:cu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663" name="Rectangle 319"/>
            <p:cNvSpPr>
              <a:spLocks noChangeArrowheads="1"/>
            </p:cNvSpPr>
            <p:nvPr/>
          </p:nvSpPr>
          <p:spPr bwMode="auto">
            <a:xfrm>
              <a:off x="5188" y="3087"/>
              <a:ext cx="42" cy="3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64" name="Rectangle 320"/>
            <p:cNvSpPr>
              <a:spLocks noChangeArrowheads="1"/>
            </p:cNvSpPr>
            <p:nvPr/>
          </p:nvSpPr>
          <p:spPr bwMode="auto">
            <a:xfrm>
              <a:off x="5168" y="3134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65" name="Rectangle 321"/>
            <p:cNvSpPr>
              <a:spLocks noChangeArrowheads="1"/>
            </p:cNvSpPr>
            <p:nvPr/>
          </p:nvSpPr>
          <p:spPr bwMode="auto">
            <a:xfrm>
              <a:off x="5306" y="3034"/>
              <a:ext cx="42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66" name="Rectangle 322"/>
            <p:cNvSpPr>
              <a:spLocks noChangeArrowheads="1"/>
            </p:cNvSpPr>
            <p:nvPr/>
          </p:nvSpPr>
          <p:spPr bwMode="auto">
            <a:xfrm>
              <a:off x="5286" y="3087"/>
              <a:ext cx="40" cy="3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67" name="Rectangle 323"/>
            <p:cNvSpPr>
              <a:spLocks noChangeArrowheads="1"/>
            </p:cNvSpPr>
            <p:nvPr/>
          </p:nvSpPr>
          <p:spPr bwMode="auto">
            <a:xfrm>
              <a:off x="5286" y="2987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68" name="Rectangle 324"/>
            <p:cNvSpPr>
              <a:spLocks noChangeArrowheads="1"/>
            </p:cNvSpPr>
            <p:nvPr/>
          </p:nvSpPr>
          <p:spPr bwMode="auto">
            <a:xfrm>
              <a:off x="4773" y="3076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69" name="Rectangle 325"/>
            <p:cNvSpPr>
              <a:spLocks noChangeArrowheads="1"/>
            </p:cNvSpPr>
            <p:nvPr/>
          </p:nvSpPr>
          <p:spPr bwMode="auto">
            <a:xfrm>
              <a:off x="4773" y="3024"/>
              <a:ext cx="18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70" name="Rectangle 326"/>
            <p:cNvSpPr>
              <a:spLocks noChangeArrowheads="1"/>
            </p:cNvSpPr>
            <p:nvPr/>
          </p:nvSpPr>
          <p:spPr bwMode="auto">
            <a:xfrm>
              <a:off x="4773" y="3123"/>
              <a:ext cx="18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71" name="Rectangle 327"/>
            <p:cNvSpPr>
              <a:spLocks noChangeArrowheads="1"/>
            </p:cNvSpPr>
            <p:nvPr/>
          </p:nvSpPr>
          <p:spPr bwMode="auto">
            <a:xfrm>
              <a:off x="4946" y="3076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72" name="Rectangle 328"/>
            <p:cNvSpPr>
              <a:spLocks noChangeArrowheads="1"/>
            </p:cNvSpPr>
            <p:nvPr/>
          </p:nvSpPr>
          <p:spPr bwMode="auto">
            <a:xfrm>
              <a:off x="4924" y="312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73" name="Rectangle 329"/>
            <p:cNvSpPr>
              <a:spLocks noChangeArrowheads="1"/>
            </p:cNvSpPr>
            <p:nvPr/>
          </p:nvSpPr>
          <p:spPr bwMode="auto">
            <a:xfrm>
              <a:off x="4773" y="345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74" name="Rectangle 330"/>
            <p:cNvSpPr>
              <a:spLocks noChangeArrowheads="1"/>
            </p:cNvSpPr>
            <p:nvPr/>
          </p:nvSpPr>
          <p:spPr bwMode="auto">
            <a:xfrm>
              <a:off x="4773" y="3406"/>
              <a:ext cx="18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75" name="Rectangle 331"/>
            <p:cNvSpPr>
              <a:spLocks noChangeArrowheads="1"/>
            </p:cNvSpPr>
            <p:nvPr/>
          </p:nvSpPr>
          <p:spPr bwMode="auto">
            <a:xfrm>
              <a:off x="4773" y="3505"/>
              <a:ext cx="18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76" name="Rectangle 332"/>
            <p:cNvSpPr>
              <a:spLocks noChangeArrowheads="1"/>
            </p:cNvSpPr>
            <p:nvPr/>
          </p:nvSpPr>
          <p:spPr bwMode="auto">
            <a:xfrm>
              <a:off x="4946" y="345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77" name="Rectangle 333"/>
            <p:cNvSpPr>
              <a:spLocks noChangeArrowheads="1"/>
            </p:cNvSpPr>
            <p:nvPr/>
          </p:nvSpPr>
          <p:spPr bwMode="auto">
            <a:xfrm>
              <a:off x="4924" y="3505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78" name="Freeform 334"/>
            <p:cNvSpPr>
              <a:spLocks/>
            </p:cNvSpPr>
            <p:nvPr/>
          </p:nvSpPr>
          <p:spPr bwMode="auto">
            <a:xfrm>
              <a:off x="5024" y="3076"/>
              <a:ext cx="146" cy="89"/>
            </a:xfrm>
            <a:custGeom>
              <a:avLst/>
              <a:gdLst>
                <a:gd name="T0" fmla="*/ 0 w 440"/>
                <a:gd name="T1" fmla="*/ 9 h 102"/>
                <a:gd name="T2" fmla="*/ 0 w 440"/>
                <a:gd name="T3" fmla="*/ 8 h 102"/>
                <a:gd name="T4" fmla="*/ 0 w 440"/>
                <a:gd name="T5" fmla="*/ 7 h 102"/>
                <a:gd name="T6" fmla="*/ 0 w 440"/>
                <a:gd name="T7" fmla="*/ 6 h 102"/>
                <a:gd name="T8" fmla="*/ 0 w 440"/>
                <a:gd name="T9" fmla="*/ 6 h 102"/>
                <a:gd name="T10" fmla="*/ 0 w 440"/>
                <a:gd name="T11" fmla="*/ 4 h 102"/>
                <a:gd name="T12" fmla="*/ 0 w 440"/>
                <a:gd name="T13" fmla="*/ 3 h 102"/>
                <a:gd name="T14" fmla="*/ 0 w 440"/>
                <a:gd name="T15" fmla="*/ 3 h 102"/>
                <a:gd name="T16" fmla="*/ 0 w 440"/>
                <a:gd name="T17" fmla="*/ 3 h 102"/>
                <a:gd name="T18" fmla="*/ 0 w 440"/>
                <a:gd name="T19" fmla="*/ 3 h 102"/>
                <a:gd name="T20" fmla="*/ 0 w 440"/>
                <a:gd name="T21" fmla="*/ 3 h 102"/>
                <a:gd name="T22" fmla="*/ 0 w 440"/>
                <a:gd name="T23" fmla="*/ 3 h 102"/>
                <a:gd name="T24" fmla="*/ 0 w 440"/>
                <a:gd name="T25" fmla="*/ 3 h 102"/>
                <a:gd name="T26" fmla="*/ 0 w 440"/>
                <a:gd name="T27" fmla="*/ 3 h 102"/>
                <a:gd name="T28" fmla="*/ 0 w 440"/>
                <a:gd name="T29" fmla="*/ 3 h 102"/>
                <a:gd name="T30" fmla="*/ 0 w 440"/>
                <a:gd name="T31" fmla="*/ 0 h 102"/>
                <a:gd name="T32" fmla="*/ 0 w 440"/>
                <a:gd name="T33" fmla="*/ 0 h 102"/>
                <a:gd name="T34" fmla="*/ 0 w 440"/>
                <a:gd name="T35" fmla="*/ 0 h 102"/>
                <a:gd name="T36" fmla="*/ 0 w 440"/>
                <a:gd name="T37" fmla="*/ 3 h 102"/>
                <a:gd name="T38" fmla="*/ 0 w 440"/>
                <a:gd name="T39" fmla="*/ 3 h 102"/>
                <a:gd name="T40" fmla="*/ 0 w 440"/>
                <a:gd name="T41" fmla="*/ 3 h 102"/>
                <a:gd name="T42" fmla="*/ 0 w 440"/>
                <a:gd name="T43" fmla="*/ 3 h 102"/>
                <a:gd name="T44" fmla="*/ 0 w 440"/>
                <a:gd name="T45" fmla="*/ 3 h 102"/>
                <a:gd name="T46" fmla="*/ 0 w 440"/>
                <a:gd name="T47" fmla="*/ 3 h 102"/>
                <a:gd name="T48" fmla="*/ 0 w 440"/>
                <a:gd name="T49" fmla="*/ 3 h 102"/>
                <a:gd name="T50" fmla="*/ 0 w 440"/>
                <a:gd name="T51" fmla="*/ 3 h 102"/>
                <a:gd name="T52" fmla="*/ 0 w 440"/>
                <a:gd name="T53" fmla="*/ 3 h 102"/>
                <a:gd name="T54" fmla="*/ 0 w 440"/>
                <a:gd name="T55" fmla="*/ 4 h 102"/>
                <a:gd name="T56" fmla="*/ 0 w 440"/>
                <a:gd name="T57" fmla="*/ 6 h 102"/>
                <a:gd name="T58" fmla="*/ 0 w 440"/>
                <a:gd name="T59" fmla="*/ 6 h 102"/>
                <a:gd name="T60" fmla="*/ 0 w 440"/>
                <a:gd name="T61" fmla="*/ 7 h 102"/>
                <a:gd name="T62" fmla="*/ 0 w 440"/>
                <a:gd name="T63" fmla="*/ 8 h 102"/>
                <a:gd name="T64" fmla="*/ 0 w 440"/>
                <a:gd name="T65" fmla="*/ 9 h 102"/>
                <a:gd name="T66" fmla="*/ 0 w 440"/>
                <a:gd name="T67" fmla="*/ 9 h 10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40"/>
                <a:gd name="T103" fmla="*/ 0 h 102"/>
                <a:gd name="T104" fmla="*/ 440 w 440"/>
                <a:gd name="T105" fmla="*/ 102 h 10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40" h="102">
                  <a:moveTo>
                    <a:pt x="440" y="102"/>
                  </a:moveTo>
                  <a:lnTo>
                    <a:pt x="439" y="92"/>
                  </a:lnTo>
                  <a:lnTo>
                    <a:pt x="436" y="82"/>
                  </a:lnTo>
                  <a:lnTo>
                    <a:pt x="430" y="72"/>
                  </a:lnTo>
                  <a:lnTo>
                    <a:pt x="422" y="64"/>
                  </a:lnTo>
                  <a:lnTo>
                    <a:pt x="414" y="55"/>
                  </a:lnTo>
                  <a:lnTo>
                    <a:pt x="402" y="46"/>
                  </a:lnTo>
                  <a:lnTo>
                    <a:pt x="390" y="38"/>
                  </a:lnTo>
                  <a:lnTo>
                    <a:pt x="376" y="30"/>
                  </a:lnTo>
                  <a:lnTo>
                    <a:pt x="360" y="24"/>
                  </a:lnTo>
                  <a:lnTo>
                    <a:pt x="343" y="18"/>
                  </a:lnTo>
                  <a:lnTo>
                    <a:pt x="325" y="13"/>
                  </a:lnTo>
                  <a:lnTo>
                    <a:pt x="306" y="8"/>
                  </a:lnTo>
                  <a:lnTo>
                    <a:pt x="285" y="5"/>
                  </a:lnTo>
                  <a:lnTo>
                    <a:pt x="264" y="3"/>
                  </a:lnTo>
                  <a:lnTo>
                    <a:pt x="242" y="0"/>
                  </a:lnTo>
                  <a:lnTo>
                    <a:pt x="219" y="0"/>
                  </a:lnTo>
                  <a:lnTo>
                    <a:pt x="197" y="0"/>
                  </a:lnTo>
                  <a:lnTo>
                    <a:pt x="175" y="3"/>
                  </a:lnTo>
                  <a:lnTo>
                    <a:pt x="154" y="5"/>
                  </a:lnTo>
                  <a:lnTo>
                    <a:pt x="134" y="8"/>
                  </a:lnTo>
                  <a:lnTo>
                    <a:pt x="114" y="13"/>
                  </a:lnTo>
                  <a:lnTo>
                    <a:pt x="96" y="18"/>
                  </a:lnTo>
                  <a:lnTo>
                    <a:pt x="80" y="24"/>
                  </a:lnTo>
                  <a:lnTo>
                    <a:pt x="64" y="30"/>
                  </a:lnTo>
                  <a:lnTo>
                    <a:pt x="50" y="38"/>
                  </a:lnTo>
                  <a:lnTo>
                    <a:pt x="37" y="46"/>
                  </a:lnTo>
                  <a:lnTo>
                    <a:pt x="26" y="55"/>
                  </a:lnTo>
                  <a:lnTo>
                    <a:pt x="16" y="64"/>
                  </a:lnTo>
                  <a:lnTo>
                    <a:pt x="10" y="72"/>
                  </a:lnTo>
                  <a:lnTo>
                    <a:pt x="4" y="82"/>
                  </a:lnTo>
                  <a:lnTo>
                    <a:pt x="1" y="92"/>
                  </a:lnTo>
                  <a:lnTo>
                    <a:pt x="0" y="102"/>
                  </a:lnTo>
                  <a:lnTo>
                    <a:pt x="440" y="102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679" name="Freeform 335"/>
            <p:cNvSpPr>
              <a:spLocks/>
            </p:cNvSpPr>
            <p:nvPr/>
          </p:nvSpPr>
          <p:spPr bwMode="auto">
            <a:xfrm>
              <a:off x="4789" y="2506"/>
              <a:ext cx="615" cy="147"/>
            </a:xfrm>
            <a:custGeom>
              <a:avLst/>
              <a:gdLst>
                <a:gd name="T0" fmla="*/ 0 w 1847"/>
                <a:gd name="T1" fmla="*/ 6 h 168"/>
                <a:gd name="T2" fmla="*/ 0 w 1847"/>
                <a:gd name="T3" fmla="*/ 6 h 168"/>
                <a:gd name="T4" fmla="*/ 0 w 1847"/>
                <a:gd name="T5" fmla="*/ 7 h 168"/>
                <a:gd name="T6" fmla="*/ 0 w 1847"/>
                <a:gd name="T7" fmla="*/ 8 h 168"/>
                <a:gd name="T8" fmla="*/ 0 w 1847"/>
                <a:gd name="T9" fmla="*/ 10 h 168"/>
                <a:gd name="T10" fmla="*/ 0 w 1847"/>
                <a:gd name="T11" fmla="*/ 11 h 168"/>
                <a:gd name="T12" fmla="*/ 0 w 1847"/>
                <a:gd name="T13" fmla="*/ 12 h 168"/>
                <a:gd name="T14" fmla="*/ 0 w 1847"/>
                <a:gd name="T15" fmla="*/ 14 h 168"/>
                <a:gd name="T16" fmla="*/ 0 w 1847"/>
                <a:gd name="T17" fmla="*/ 16 h 168"/>
                <a:gd name="T18" fmla="*/ 0 w 1847"/>
                <a:gd name="T19" fmla="*/ 11 h 168"/>
                <a:gd name="T20" fmla="*/ 0 w 1847"/>
                <a:gd name="T21" fmla="*/ 11 h 168"/>
                <a:gd name="T22" fmla="*/ 0 w 1847"/>
                <a:gd name="T23" fmla="*/ 11 h 168"/>
                <a:gd name="T24" fmla="*/ 0 w 1847"/>
                <a:gd name="T25" fmla="*/ 11 h 168"/>
                <a:gd name="T26" fmla="*/ 0 w 1847"/>
                <a:gd name="T27" fmla="*/ 11 h 168"/>
                <a:gd name="T28" fmla="*/ 0 w 1847"/>
                <a:gd name="T29" fmla="*/ 11 h 168"/>
                <a:gd name="T30" fmla="*/ 0 w 1847"/>
                <a:gd name="T31" fmla="*/ 11 h 168"/>
                <a:gd name="T32" fmla="*/ 0 w 1847"/>
                <a:gd name="T33" fmla="*/ 11 h 168"/>
                <a:gd name="T34" fmla="*/ 0 w 1847"/>
                <a:gd name="T35" fmla="*/ 10 h 168"/>
                <a:gd name="T36" fmla="*/ 0 w 1847"/>
                <a:gd name="T37" fmla="*/ 8 h 168"/>
                <a:gd name="T38" fmla="*/ 0 w 1847"/>
                <a:gd name="T39" fmla="*/ 5 h 168"/>
                <a:gd name="T40" fmla="*/ 0 w 1847"/>
                <a:gd name="T41" fmla="*/ 4 h 168"/>
                <a:gd name="T42" fmla="*/ 0 w 1847"/>
                <a:gd name="T43" fmla="*/ 4 h 168"/>
                <a:gd name="T44" fmla="*/ 0 w 1847"/>
                <a:gd name="T45" fmla="*/ 4 h 168"/>
                <a:gd name="T46" fmla="*/ 0 w 1847"/>
                <a:gd name="T47" fmla="*/ 4 h 168"/>
                <a:gd name="T48" fmla="*/ 0 w 1847"/>
                <a:gd name="T49" fmla="*/ 1 h 168"/>
                <a:gd name="T50" fmla="*/ 0 w 1847"/>
                <a:gd name="T51" fmla="*/ 1 h 168"/>
                <a:gd name="T52" fmla="*/ 0 w 1847"/>
                <a:gd name="T53" fmla="*/ 4 h 168"/>
                <a:gd name="T54" fmla="*/ 0 w 1847"/>
                <a:gd name="T55" fmla="*/ 4 h 168"/>
                <a:gd name="T56" fmla="*/ 0 w 1847"/>
                <a:gd name="T57" fmla="*/ 4 h 168"/>
                <a:gd name="T58" fmla="*/ 0 w 1847"/>
                <a:gd name="T59" fmla="*/ 4 h 168"/>
                <a:gd name="T60" fmla="*/ 0 w 1847"/>
                <a:gd name="T61" fmla="*/ 5 h 168"/>
                <a:gd name="T62" fmla="*/ 0 w 1847"/>
                <a:gd name="T63" fmla="*/ 8 h 168"/>
                <a:gd name="T64" fmla="*/ 0 w 1847"/>
                <a:gd name="T65" fmla="*/ 10 h 168"/>
                <a:gd name="T66" fmla="*/ 0 w 1847"/>
                <a:gd name="T67" fmla="*/ 11 h 168"/>
                <a:gd name="T68" fmla="*/ 0 w 1847"/>
                <a:gd name="T69" fmla="*/ 11 h 168"/>
                <a:gd name="T70" fmla="*/ 0 w 1847"/>
                <a:gd name="T71" fmla="*/ 11 h 168"/>
                <a:gd name="T72" fmla="*/ 0 w 1847"/>
                <a:gd name="T73" fmla="*/ 11 h 168"/>
                <a:gd name="T74" fmla="*/ 0 w 1847"/>
                <a:gd name="T75" fmla="*/ 11 h 168"/>
                <a:gd name="T76" fmla="*/ 0 w 1847"/>
                <a:gd name="T77" fmla="*/ 11 h 168"/>
                <a:gd name="T78" fmla="*/ 0 w 1847"/>
                <a:gd name="T79" fmla="*/ 11 h 168"/>
                <a:gd name="T80" fmla="*/ 0 w 1847"/>
                <a:gd name="T81" fmla="*/ 11 h 168"/>
                <a:gd name="T82" fmla="*/ 0 w 1847"/>
                <a:gd name="T83" fmla="*/ 16 h 168"/>
                <a:gd name="T84" fmla="*/ 0 w 1847"/>
                <a:gd name="T85" fmla="*/ 14 h 168"/>
                <a:gd name="T86" fmla="*/ 0 w 1847"/>
                <a:gd name="T87" fmla="*/ 12 h 168"/>
                <a:gd name="T88" fmla="*/ 0 w 1847"/>
                <a:gd name="T89" fmla="*/ 11 h 168"/>
                <a:gd name="T90" fmla="*/ 0 w 1847"/>
                <a:gd name="T91" fmla="*/ 10 h 168"/>
                <a:gd name="T92" fmla="*/ 0 w 1847"/>
                <a:gd name="T93" fmla="*/ 8 h 168"/>
                <a:gd name="T94" fmla="*/ 0 w 1847"/>
                <a:gd name="T95" fmla="*/ 7 h 168"/>
                <a:gd name="T96" fmla="*/ 0 w 1847"/>
                <a:gd name="T97" fmla="*/ 6 h 168"/>
                <a:gd name="T98" fmla="*/ 0 w 1847"/>
                <a:gd name="T99" fmla="*/ 6 h 16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847"/>
                <a:gd name="T151" fmla="*/ 0 h 168"/>
                <a:gd name="T152" fmla="*/ 1847 w 1847"/>
                <a:gd name="T153" fmla="*/ 168 h 168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847" h="168">
                  <a:moveTo>
                    <a:pt x="923" y="65"/>
                  </a:moveTo>
                  <a:lnTo>
                    <a:pt x="901" y="65"/>
                  </a:lnTo>
                  <a:lnTo>
                    <a:pt x="879" y="68"/>
                  </a:lnTo>
                  <a:lnTo>
                    <a:pt x="858" y="70"/>
                  </a:lnTo>
                  <a:lnTo>
                    <a:pt x="838" y="73"/>
                  </a:lnTo>
                  <a:lnTo>
                    <a:pt x="818" y="78"/>
                  </a:lnTo>
                  <a:lnTo>
                    <a:pt x="800" y="83"/>
                  </a:lnTo>
                  <a:lnTo>
                    <a:pt x="784" y="89"/>
                  </a:lnTo>
                  <a:lnTo>
                    <a:pt x="768" y="95"/>
                  </a:lnTo>
                  <a:lnTo>
                    <a:pt x="754" y="103"/>
                  </a:lnTo>
                  <a:lnTo>
                    <a:pt x="741" y="111"/>
                  </a:lnTo>
                  <a:lnTo>
                    <a:pt x="730" y="120"/>
                  </a:lnTo>
                  <a:lnTo>
                    <a:pt x="720" y="128"/>
                  </a:lnTo>
                  <a:lnTo>
                    <a:pt x="714" y="137"/>
                  </a:lnTo>
                  <a:lnTo>
                    <a:pt x="708" y="147"/>
                  </a:lnTo>
                  <a:lnTo>
                    <a:pt x="705" y="158"/>
                  </a:lnTo>
                  <a:lnTo>
                    <a:pt x="704" y="168"/>
                  </a:lnTo>
                  <a:lnTo>
                    <a:pt x="0" y="168"/>
                  </a:lnTo>
                  <a:lnTo>
                    <a:pt x="0" y="116"/>
                  </a:lnTo>
                  <a:lnTo>
                    <a:pt x="7" y="116"/>
                  </a:lnTo>
                  <a:lnTo>
                    <a:pt x="27" y="116"/>
                  </a:lnTo>
                  <a:lnTo>
                    <a:pt x="57" y="116"/>
                  </a:lnTo>
                  <a:lnTo>
                    <a:pt x="97" y="116"/>
                  </a:lnTo>
                  <a:lnTo>
                    <a:pt x="145" y="116"/>
                  </a:lnTo>
                  <a:lnTo>
                    <a:pt x="197" y="116"/>
                  </a:lnTo>
                  <a:lnTo>
                    <a:pt x="254" y="116"/>
                  </a:lnTo>
                  <a:lnTo>
                    <a:pt x="313" y="116"/>
                  </a:lnTo>
                  <a:lnTo>
                    <a:pt x="373" y="116"/>
                  </a:lnTo>
                  <a:lnTo>
                    <a:pt x="431" y="116"/>
                  </a:lnTo>
                  <a:lnTo>
                    <a:pt x="486" y="116"/>
                  </a:lnTo>
                  <a:lnTo>
                    <a:pt x="537" y="116"/>
                  </a:lnTo>
                  <a:lnTo>
                    <a:pt x="582" y="116"/>
                  </a:lnTo>
                  <a:lnTo>
                    <a:pt x="617" y="116"/>
                  </a:lnTo>
                  <a:lnTo>
                    <a:pt x="644" y="116"/>
                  </a:lnTo>
                  <a:lnTo>
                    <a:pt x="658" y="116"/>
                  </a:lnTo>
                  <a:lnTo>
                    <a:pt x="666" y="105"/>
                  </a:lnTo>
                  <a:lnTo>
                    <a:pt x="675" y="94"/>
                  </a:lnTo>
                  <a:lnTo>
                    <a:pt x="686" y="83"/>
                  </a:lnTo>
                  <a:lnTo>
                    <a:pt x="698" y="72"/>
                  </a:lnTo>
                  <a:lnTo>
                    <a:pt x="713" y="62"/>
                  </a:lnTo>
                  <a:lnTo>
                    <a:pt x="727" y="53"/>
                  </a:lnTo>
                  <a:lnTo>
                    <a:pt x="744" y="43"/>
                  </a:lnTo>
                  <a:lnTo>
                    <a:pt x="760" y="35"/>
                  </a:lnTo>
                  <a:lnTo>
                    <a:pt x="778" y="28"/>
                  </a:lnTo>
                  <a:lnTo>
                    <a:pt x="797" y="21"/>
                  </a:lnTo>
                  <a:lnTo>
                    <a:pt x="817" y="14"/>
                  </a:lnTo>
                  <a:lnTo>
                    <a:pt x="838" y="10"/>
                  </a:lnTo>
                  <a:lnTo>
                    <a:pt x="858" y="6"/>
                  </a:lnTo>
                  <a:lnTo>
                    <a:pt x="880" y="2"/>
                  </a:lnTo>
                  <a:lnTo>
                    <a:pt x="901" y="1"/>
                  </a:lnTo>
                  <a:lnTo>
                    <a:pt x="923" y="0"/>
                  </a:lnTo>
                  <a:lnTo>
                    <a:pt x="946" y="1"/>
                  </a:lnTo>
                  <a:lnTo>
                    <a:pt x="968" y="2"/>
                  </a:lnTo>
                  <a:lnTo>
                    <a:pt x="989" y="6"/>
                  </a:lnTo>
                  <a:lnTo>
                    <a:pt x="1010" y="10"/>
                  </a:lnTo>
                  <a:lnTo>
                    <a:pt x="1030" y="14"/>
                  </a:lnTo>
                  <a:lnTo>
                    <a:pt x="1050" y="21"/>
                  </a:lnTo>
                  <a:lnTo>
                    <a:pt x="1069" y="28"/>
                  </a:lnTo>
                  <a:lnTo>
                    <a:pt x="1088" y="35"/>
                  </a:lnTo>
                  <a:lnTo>
                    <a:pt x="1104" y="43"/>
                  </a:lnTo>
                  <a:lnTo>
                    <a:pt x="1121" y="53"/>
                  </a:lnTo>
                  <a:lnTo>
                    <a:pt x="1135" y="62"/>
                  </a:lnTo>
                  <a:lnTo>
                    <a:pt x="1149" y="72"/>
                  </a:lnTo>
                  <a:lnTo>
                    <a:pt x="1161" y="83"/>
                  </a:lnTo>
                  <a:lnTo>
                    <a:pt x="1172" y="94"/>
                  </a:lnTo>
                  <a:lnTo>
                    <a:pt x="1181" y="105"/>
                  </a:lnTo>
                  <a:lnTo>
                    <a:pt x="1189" y="116"/>
                  </a:lnTo>
                  <a:lnTo>
                    <a:pt x="1203" y="116"/>
                  </a:lnTo>
                  <a:lnTo>
                    <a:pt x="1230" y="116"/>
                  </a:lnTo>
                  <a:lnTo>
                    <a:pt x="1265" y="116"/>
                  </a:lnTo>
                  <a:lnTo>
                    <a:pt x="1309" y="116"/>
                  </a:lnTo>
                  <a:lnTo>
                    <a:pt x="1360" y="116"/>
                  </a:lnTo>
                  <a:lnTo>
                    <a:pt x="1416" y="116"/>
                  </a:lnTo>
                  <a:lnTo>
                    <a:pt x="1475" y="116"/>
                  </a:lnTo>
                  <a:lnTo>
                    <a:pt x="1535" y="116"/>
                  </a:lnTo>
                  <a:lnTo>
                    <a:pt x="1593" y="116"/>
                  </a:lnTo>
                  <a:lnTo>
                    <a:pt x="1650" y="116"/>
                  </a:lnTo>
                  <a:lnTo>
                    <a:pt x="1703" y="116"/>
                  </a:lnTo>
                  <a:lnTo>
                    <a:pt x="1751" y="116"/>
                  </a:lnTo>
                  <a:lnTo>
                    <a:pt x="1791" y="116"/>
                  </a:lnTo>
                  <a:lnTo>
                    <a:pt x="1821" y="116"/>
                  </a:lnTo>
                  <a:lnTo>
                    <a:pt x="1841" y="116"/>
                  </a:lnTo>
                  <a:lnTo>
                    <a:pt x="1847" y="116"/>
                  </a:lnTo>
                  <a:lnTo>
                    <a:pt x="1847" y="168"/>
                  </a:lnTo>
                  <a:lnTo>
                    <a:pt x="1144" y="168"/>
                  </a:lnTo>
                  <a:lnTo>
                    <a:pt x="1143" y="158"/>
                  </a:lnTo>
                  <a:lnTo>
                    <a:pt x="1140" y="147"/>
                  </a:lnTo>
                  <a:lnTo>
                    <a:pt x="1134" y="137"/>
                  </a:lnTo>
                  <a:lnTo>
                    <a:pt x="1126" y="128"/>
                  </a:lnTo>
                  <a:lnTo>
                    <a:pt x="1118" y="120"/>
                  </a:lnTo>
                  <a:lnTo>
                    <a:pt x="1106" y="111"/>
                  </a:lnTo>
                  <a:lnTo>
                    <a:pt x="1094" y="103"/>
                  </a:lnTo>
                  <a:lnTo>
                    <a:pt x="1080" y="95"/>
                  </a:lnTo>
                  <a:lnTo>
                    <a:pt x="1064" y="89"/>
                  </a:lnTo>
                  <a:lnTo>
                    <a:pt x="1047" y="83"/>
                  </a:lnTo>
                  <a:lnTo>
                    <a:pt x="1029" y="78"/>
                  </a:lnTo>
                  <a:lnTo>
                    <a:pt x="1010" y="73"/>
                  </a:lnTo>
                  <a:lnTo>
                    <a:pt x="989" y="70"/>
                  </a:lnTo>
                  <a:lnTo>
                    <a:pt x="968" y="68"/>
                  </a:lnTo>
                  <a:lnTo>
                    <a:pt x="946" y="65"/>
                  </a:lnTo>
                  <a:lnTo>
                    <a:pt x="923" y="65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680" name="Rectangle 336"/>
            <p:cNvSpPr>
              <a:spLocks noChangeArrowheads="1"/>
            </p:cNvSpPr>
            <p:nvPr/>
          </p:nvSpPr>
          <p:spPr bwMode="auto">
            <a:xfrm>
              <a:off x="5404" y="2595"/>
              <a:ext cx="29" cy="120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81" name="Rectangle 337"/>
            <p:cNvSpPr>
              <a:spLocks noChangeArrowheads="1"/>
            </p:cNvSpPr>
            <p:nvPr/>
          </p:nvSpPr>
          <p:spPr bwMode="auto">
            <a:xfrm>
              <a:off x="4759" y="2595"/>
              <a:ext cx="30" cy="120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82" name="Rectangle 338"/>
            <p:cNvSpPr>
              <a:spLocks noChangeArrowheads="1"/>
            </p:cNvSpPr>
            <p:nvPr/>
          </p:nvSpPr>
          <p:spPr bwMode="auto">
            <a:xfrm>
              <a:off x="5026" y="3165"/>
              <a:ext cx="142" cy="330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83" name="Rectangle 339"/>
            <p:cNvSpPr>
              <a:spLocks noChangeArrowheads="1"/>
            </p:cNvSpPr>
            <p:nvPr/>
          </p:nvSpPr>
          <p:spPr bwMode="auto">
            <a:xfrm>
              <a:off x="5026" y="3495"/>
              <a:ext cx="142" cy="1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84" name="Rectangle 340"/>
            <p:cNvSpPr>
              <a:spLocks noChangeArrowheads="1"/>
            </p:cNvSpPr>
            <p:nvPr/>
          </p:nvSpPr>
          <p:spPr bwMode="auto">
            <a:xfrm>
              <a:off x="5026" y="3558"/>
              <a:ext cx="142" cy="15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85" name="Rectangle 341"/>
            <p:cNvSpPr>
              <a:spLocks noChangeArrowheads="1"/>
            </p:cNvSpPr>
            <p:nvPr/>
          </p:nvSpPr>
          <p:spPr bwMode="auto">
            <a:xfrm>
              <a:off x="5026" y="3615"/>
              <a:ext cx="142" cy="1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86" name="Rectangle 342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87" name="Rectangle 343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88" name="Rectangle 344"/>
            <p:cNvSpPr>
              <a:spLocks noChangeArrowheads="1"/>
            </p:cNvSpPr>
            <p:nvPr/>
          </p:nvSpPr>
          <p:spPr bwMode="auto">
            <a:xfrm>
              <a:off x="5032" y="3186"/>
              <a:ext cx="62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89" name="Rectangle 345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90" name="Rectangle 346"/>
            <p:cNvSpPr>
              <a:spLocks noChangeArrowheads="1"/>
            </p:cNvSpPr>
            <p:nvPr/>
          </p:nvSpPr>
          <p:spPr bwMode="auto">
            <a:xfrm>
              <a:off x="5168" y="3422"/>
              <a:ext cx="34" cy="25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91" name="Rectangle 347"/>
            <p:cNvSpPr>
              <a:spLocks noChangeArrowheads="1"/>
            </p:cNvSpPr>
            <p:nvPr/>
          </p:nvSpPr>
          <p:spPr bwMode="auto">
            <a:xfrm>
              <a:off x="4992" y="3422"/>
              <a:ext cx="34" cy="25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92" name="Rectangle 348"/>
            <p:cNvSpPr>
              <a:spLocks noChangeArrowheads="1"/>
            </p:cNvSpPr>
            <p:nvPr/>
          </p:nvSpPr>
          <p:spPr bwMode="auto">
            <a:xfrm>
              <a:off x="5026" y="3511"/>
              <a:ext cx="142" cy="47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93" name="Rectangle 349"/>
            <p:cNvSpPr>
              <a:spLocks noChangeArrowheads="1"/>
            </p:cNvSpPr>
            <p:nvPr/>
          </p:nvSpPr>
          <p:spPr bwMode="auto">
            <a:xfrm>
              <a:off x="5026" y="3573"/>
              <a:ext cx="142" cy="42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94" name="Rectangle 350"/>
            <p:cNvSpPr>
              <a:spLocks noChangeArrowheads="1"/>
            </p:cNvSpPr>
            <p:nvPr/>
          </p:nvSpPr>
          <p:spPr bwMode="auto">
            <a:xfrm>
              <a:off x="5026" y="3631"/>
              <a:ext cx="142" cy="47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95" name="Rectangle 351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96" name="Rectangle 352"/>
            <p:cNvSpPr>
              <a:spLocks noChangeArrowheads="1"/>
            </p:cNvSpPr>
            <p:nvPr/>
          </p:nvSpPr>
          <p:spPr bwMode="auto">
            <a:xfrm>
              <a:off x="5032" y="3369"/>
              <a:ext cx="62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97" name="Rectangle 353"/>
            <p:cNvSpPr>
              <a:spLocks noChangeArrowheads="1"/>
            </p:cNvSpPr>
            <p:nvPr/>
          </p:nvSpPr>
          <p:spPr bwMode="auto">
            <a:xfrm>
              <a:off x="5100" y="3312"/>
              <a:ext cx="14" cy="52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98" name="Rectangle 354"/>
            <p:cNvSpPr>
              <a:spLocks noChangeArrowheads="1"/>
            </p:cNvSpPr>
            <p:nvPr/>
          </p:nvSpPr>
          <p:spPr bwMode="auto">
            <a:xfrm>
              <a:off x="5080" y="3312"/>
              <a:ext cx="14" cy="52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99" name="Rectangle 355"/>
            <p:cNvSpPr>
              <a:spLocks noChangeArrowheads="1"/>
            </p:cNvSpPr>
            <p:nvPr/>
          </p:nvSpPr>
          <p:spPr bwMode="auto">
            <a:xfrm>
              <a:off x="5100" y="3395"/>
              <a:ext cx="60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00" name="Rectangle 356"/>
            <p:cNvSpPr>
              <a:spLocks noChangeArrowheads="1"/>
            </p:cNvSpPr>
            <p:nvPr/>
          </p:nvSpPr>
          <p:spPr bwMode="auto">
            <a:xfrm>
              <a:off x="5032" y="3395"/>
              <a:ext cx="62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01" name="Rectangle 357"/>
            <p:cNvSpPr>
              <a:spLocks noChangeArrowheads="1"/>
            </p:cNvSpPr>
            <p:nvPr/>
          </p:nvSpPr>
          <p:spPr bwMode="auto">
            <a:xfrm>
              <a:off x="5168" y="3552"/>
              <a:ext cx="34" cy="27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02" name="Rectangle 358"/>
            <p:cNvSpPr>
              <a:spLocks noChangeArrowheads="1"/>
            </p:cNvSpPr>
            <p:nvPr/>
          </p:nvSpPr>
          <p:spPr bwMode="auto">
            <a:xfrm>
              <a:off x="4992" y="3552"/>
              <a:ext cx="34" cy="27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03" name="Rectangle 359"/>
            <p:cNvSpPr>
              <a:spLocks noChangeArrowheads="1"/>
            </p:cNvSpPr>
            <p:nvPr/>
          </p:nvSpPr>
          <p:spPr bwMode="auto">
            <a:xfrm>
              <a:off x="5334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04" name="Rectangle 360"/>
            <p:cNvSpPr>
              <a:spLocks noChangeArrowheads="1"/>
            </p:cNvSpPr>
            <p:nvPr/>
          </p:nvSpPr>
          <p:spPr bwMode="auto">
            <a:xfrm>
              <a:off x="5228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05" name="Rectangle 361"/>
            <p:cNvSpPr>
              <a:spLocks noChangeArrowheads="1"/>
            </p:cNvSpPr>
            <p:nvPr/>
          </p:nvSpPr>
          <p:spPr bwMode="auto">
            <a:xfrm>
              <a:off x="4912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06" name="Rectangle 362"/>
            <p:cNvSpPr>
              <a:spLocks noChangeArrowheads="1"/>
            </p:cNvSpPr>
            <p:nvPr/>
          </p:nvSpPr>
          <p:spPr bwMode="auto">
            <a:xfrm>
              <a:off x="5122" y="2747"/>
              <a:ext cx="54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07" name="Rectangle 363"/>
            <p:cNvSpPr>
              <a:spLocks noChangeArrowheads="1"/>
            </p:cNvSpPr>
            <p:nvPr/>
          </p:nvSpPr>
          <p:spPr bwMode="auto">
            <a:xfrm>
              <a:off x="5228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08" name="Rectangle 364"/>
            <p:cNvSpPr>
              <a:spLocks noChangeArrowheads="1"/>
            </p:cNvSpPr>
            <p:nvPr/>
          </p:nvSpPr>
          <p:spPr bwMode="auto">
            <a:xfrm>
              <a:off x="5334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09" name="Rectangle 365"/>
            <p:cNvSpPr>
              <a:spLocks noChangeArrowheads="1"/>
            </p:cNvSpPr>
            <p:nvPr/>
          </p:nvSpPr>
          <p:spPr bwMode="auto">
            <a:xfrm>
              <a:off x="5018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10" name="Rectangle 366"/>
            <p:cNvSpPr>
              <a:spLocks noChangeArrowheads="1"/>
            </p:cNvSpPr>
            <p:nvPr/>
          </p:nvSpPr>
          <p:spPr bwMode="auto">
            <a:xfrm>
              <a:off x="4809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11" name="Rectangle 367"/>
            <p:cNvSpPr>
              <a:spLocks noChangeArrowheads="1"/>
            </p:cNvSpPr>
            <p:nvPr/>
          </p:nvSpPr>
          <p:spPr bwMode="auto">
            <a:xfrm>
              <a:off x="4912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12" name="Rectangle 368"/>
            <p:cNvSpPr>
              <a:spLocks noChangeArrowheads="1"/>
            </p:cNvSpPr>
            <p:nvPr/>
          </p:nvSpPr>
          <p:spPr bwMode="auto">
            <a:xfrm>
              <a:off x="4809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13" name="Freeform 369"/>
            <p:cNvSpPr>
              <a:spLocks/>
            </p:cNvSpPr>
            <p:nvPr/>
          </p:nvSpPr>
          <p:spPr bwMode="auto">
            <a:xfrm>
              <a:off x="5114" y="2721"/>
              <a:ext cx="72" cy="324"/>
            </a:xfrm>
            <a:custGeom>
              <a:avLst/>
              <a:gdLst>
                <a:gd name="T0" fmla="*/ 0 w 217"/>
                <a:gd name="T1" fmla="*/ 17 h 373"/>
                <a:gd name="T2" fmla="*/ 0 w 217"/>
                <a:gd name="T3" fmla="*/ 17 h 373"/>
                <a:gd name="T4" fmla="*/ 0 w 217"/>
                <a:gd name="T5" fmla="*/ 27 h 373"/>
                <a:gd name="T6" fmla="*/ 0 w 217"/>
                <a:gd name="T7" fmla="*/ 27 h 373"/>
                <a:gd name="T8" fmla="*/ 0 w 217"/>
                <a:gd name="T9" fmla="*/ 30 h 373"/>
                <a:gd name="T10" fmla="*/ 0 w 217"/>
                <a:gd name="T11" fmla="*/ 30 h 373"/>
                <a:gd name="T12" fmla="*/ 0 w 217"/>
                <a:gd name="T13" fmla="*/ 0 h 373"/>
                <a:gd name="T14" fmla="*/ 0 w 217"/>
                <a:gd name="T15" fmla="*/ 0 h 373"/>
                <a:gd name="T16" fmla="*/ 0 w 217"/>
                <a:gd name="T17" fmla="*/ 3 h 373"/>
                <a:gd name="T18" fmla="*/ 0 w 217"/>
                <a:gd name="T19" fmla="*/ 3 h 373"/>
                <a:gd name="T20" fmla="*/ 0 w 217"/>
                <a:gd name="T21" fmla="*/ 13 h 373"/>
                <a:gd name="T22" fmla="*/ 0 w 217"/>
                <a:gd name="T23" fmla="*/ 13 h 373"/>
                <a:gd name="T24" fmla="*/ 0 w 217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14" name="Freeform 370"/>
            <p:cNvSpPr>
              <a:spLocks/>
            </p:cNvSpPr>
            <p:nvPr/>
          </p:nvSpPr>
          <p:spPr bwMode="auto">
            <a:xfrm>
              <a:off x="5176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15" name="Freeform 371"/>
            <p:cNvSpPr>
              <a:spLocks/>
            </p:cNvSpPr>
            <p:nvPr/>
          </p:nvSpPr>
          <p:spPr bwMode="auto">
            <a:xfrm>
              <a:off x="5218" y="2721"/>
              <a:ext cx="72" cy="324"/>
            </a:xfrm>
            <a:custGeom>
              <a:avLst/>
              <a:gdLst>
                <a:gd name="T0" fmla="*/ 0 w 216"/>
                <a:gd name="T1" fmla="*/ 17 h 373"/>
                <a:gd name="T2" fmla="*/ 0 w 216"/>
                <a:gd name="T3" fmla="*/ 17 h 373"/>
                <a:gd name="T4" fmla="*/ 0 w 216"/>
                <a:gd name="T5" fmla="*/ 27 h 373"/>
                <a:gd name="T6" fmla="*/ 0 w 216"/>
                <a:gd name="T7" fmla="*/ 27 h 373"/>
                <a:gd name="T8" fmla="*/ 0 w 216"/>
                <a:gd name="T9" fmla="*/ 30 h 373"/>
                <a:gd name="T10" fmla="*/ 0 w 216"/>
                <a:gd name="T11" fmla="*/ 30 h 373"/>
                <a:gd name="T12" fmla="*/ 0 w 216"/>
                <a:gd name="T13" fmla="*/ 0 h 373"/>
                <a:gd name="T14" fmla="*/ 0 w 216"/>
                <a:gd name="T15" fmla="*/ 0 h 373"/>
                <a:gd name="T16" fmla="*/ 0 w 216"/>
                <a:gd name="T17" fmla="*/ 3 h 373"/>
                <a:gd name="T18" fmla="*/ 0 w 216"/>
                <a:gd name="T19" fmla="*/ 3 h 373"/>
                <a:gd name="T20" fmla="*/ 0 w 216"/>
                <a:gd name="T21" fmla="*/ 13 h 373"/>
                <a:gd name="T22" fmla="*/ 0 w 216"/>
                <a:gd name="T23" fmla="*/ 13 h 373"/>
                <a:gd name="T24" fmla="*/ 0 w 216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7" y="344"/>
                  </a:lnTo>
                  <a:lnTo>
                    <a:pt x="216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16" name="Freeform 372"/>
            <p:cNvSpPr>
              <a:spLocks/>
            </p:cNvSpPr>
            <p:nvPr/>
          </p:nvSpPr>
          <p:spPr bwMode="auto">
            <a:xfrm>
              <a:off x="5280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17" name="Freeform 373"/>
            <p:cNvSpPr>
              <a:spLocks/>
            </p:cNvSpPr>
            <p:nvPr/>
          </p:nvSpPr>
          <p:spPr bwMode="auto">
            <a:xfrm>
              <a:off x="5324" y="2721"/>
              <a:ext cx="72" cy="324"/>
            </a:xfrm>
            <a:custGeom>
              <a:avLst/>
              <a:gdLst>
                <a:gd name="T0" fmla="*/ 0 w 217"/>
                <a:gd name="T1" fmla="*/ 17 h 373"/>
                <a:gd name="T2" fmla="*/ 0 w 217"/>
                <a:gd name="T3" fmla="*/ 17 h 373"/>
                <a:gd name="T4" fmla="*/ 0 w 217"/>
                <a:gd name="T5" fmla="*/ 27 h 373"/>
                <a:gd name="T6" fmla="*/ 0 w 217"/>
                <a:gd name="T7" fmla="*/ 27 h 373"/>
                <a:gd name="T8" fmla="*/ 0 w 217"/>
                <a:gd name="T9" fmla="*/ 30 h 373"/>
                <a:gd name="T10" fmla="*/ 0 w 217"/>
                <a:gd name="T11" fmla="*/ 30 h 373"/>
                <a:gd name="T12" fmla="*/ 0 w 217"/>
                <a:gd name="T13" fmla="*/ 0 h 373"/>
                <a:gd name="T14" fmla="*/ 0 w 217"/>
                <a:gd name="T15" fmla="*/ 0 h 373"/>
                <a:gd name="T16" fmla="*/ 0 w 217"/>
                <a:gd name="T17" fmla="*/ 3 h 373"/>
                <a:gd name="T18" fmla="*/ 0 w 217"/>
                <a:gd name="T19" fmla="*/ 3 h 373"/>
                <a:gd name="T20" fmla="*/ 0 w 217"/>
                <a:gd name="T21" fmla="*/ 13 h 373"/>
                <a:gd name="T22" fmla="*/ 0 w 217"/>
                <a:gd name="T23" fmla="*/ 13 h 373"/>
                <a:gd name="T24" fmla="*/ 0 w 217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8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18" name="Freeform 374"/>
            <p:cNvSpPr>
              <a:spLocks/>
            </p:cNvSpPr>
            <p:nvPr/>
          </p:nvSpPr>
          <p:spPr bwMode="auto">
            <a:xfrm>
              <a:off x="5386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19" name="Freeform 375"/>
            <p:cNvSpPr>
              <a:spLocks/>
            </p:cNvSpPr>
            <p:nvPr/>
          </p:nvSpPr>
          <p:spPr bwMode="auto">
            <a:xfrm>
              <a:off x="5218" y="3139"/>
              <a:ext cx="72" cy="324"/>
            </a:xfrm>
            <a:custGeom>
              <a:avLst/>
              <a:gdLst>
                <a:gd name="T0" fmla="*/ 0 w 216"/>
                <a:gd name="T1" fmla="*/ 18 h 372"/>
                <a:gd name="T2" fmla="*/ 0 w 216"/>
                <a:gd name="T3" fmla="*/ 18 h 372"/>
                <a:gd name="T4" fmla="*/ 0 w 216"/>
                <a:gd name="T5" fmla="*/ 29 h 372"/>
                <a:gd name="T6" fmla="*/ 0 w 216"/>
                <a:gd name="T7" fmla="*/ 29 h 372"/>
                <a:gd name="T8" fmla="*/ 0 w 216"/>
                <a:gd name="T9" fmla="*/ 31 h 372"/>
                <a:gd name="T10" fmla="*/ 0 w 216"/>
                <a:gd name="T11" fmla="*/ 31 h 372"/>
                <a:gd name="T12" fmla="*/ 0 w 216"/>
                <a:gd name="T13" fmla="*/ 0 h 372"/>
                <a:gd name="T14" fmla="*/ 0 w 216"/>
                <a:gd name="T15" fmla="*/ 0 h 372"/>
                <a:gd name="T16" fmla="*/ 0 w 216"/>
                <a:gd name="T17" fmla="*/ 3 h 372"/>
                <a:gd name="T18" fmla="*/ 0 w 216"/>
                <a:gd name="T19" fmla="*/ 3 h 372"/>
                <a:gd name="T20" fmla="*/ 0 w 216"/>
                <a:gd name="T21" fmla="*/ 14 h 372"/>
                <a:gd name="T22" fmla="*/ 0 w 216"/>
                <a:gd name="T23" fmla="*/ 14 h 372"/>
                <a:gd name="T24" fmla="*/ 0 w 216"/>
                <a:gd name="T25" fmla="*/ 18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2"/>
                <a:gd name="T41" fmla="*/ 216 w 216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2">
                  <a:moveTo>
                    <a:pt x="187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7" y="343"/>
                  </a:lnTo>
                  <a:lnTo>
                    <a:pt x="216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20" name="Freeform 376"/>
            <p:cNvSpPr>
              <a:spLocks/>
            </p:cNvSpPr>
            <p:nvPr/>
          </p:nvSpPr>
          <p:spPr bwMode="auto">
            <a:xfrm>
              <a:off x="5280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21" name="Freeform 377"/>
            <p:cNvSpPr>
              <a:spLocks/>
            </p:cNvSpPr>
            <p:nvPr/>
          </p:nvSpPr>
          <p:spPr bwMode="auto">
            <a:xfrm>
              <a:off x="5324" y="3139"/>
              <a:ext cx="72" cy="324"/>
            </a:xfrm>
            <a:custGeom>
              <a:avLst/>
              <a:gdLst>
                <a:gd name="T0" fmla="*/ 0 w 217"/>
                <a:gd name="T1" fmla="*/ 18 h 372"/>
                <a:gd name="T2" fmla="*/ 0 w 217"/>
                <a:gd name="T3" fmla="*/ 18 h 372"/>
                <a:gd name="T4" fmla="*/ 0 w 217"/>
                <a:gd name="T5" fmla="*/ 29 h 372"/>
                <a:gd name="T6" fmla="*/ 0 w 217"/>
                <a:gd name="T7" fmla="*/ 29 h 372"/>
                <a:gd name="T8" fmla="*/ 0 w 217"/>
                <a:gd name="T9" fmla="*/ 31 h 372"/>
                <a:gd name="T10" fmla="*/ 0 w 217"/>
                <a:gd name="T11" fmla="*/ 31 h 372"/>
                <a:gd name="T12" fmla="*/ 0 w 217"/>
                <a:gd name="T13" fmla="*/ 0 h 372"/>
                <a:gd name="T14" fmla="*/ 0 w 217"/>
                <a:gd name="T15" fmla="*/ 0 h 372"/>
                <a:gd name="T16" fmla="*/ 0 w 217"/>
                <a:gd name="T17" fmla="*/ 3 h 372"/>
                <a:gd name="T18" fmla="*/ 0 w 217"/>
                <a:gd name="T19" fmla="*/ 3 h 372"/>
                <a:gd name="T20" fmla="*/ 0 w 217"/>
                <a:gd name="T21" fmla="*/ 14 h 372"/>
                <a:gd name="T22" fmla="*/ 0 w 217"/>
                <a:gd name="T23" fmla="*/ 14 h 372"/>
                <a:gd name="T24" fmla="*/ 0 w 217"/>
                <a:gd name="T25" fmla="*/ 18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2"/>
                <a:gd name="T41" fmla="*/ 217 w 217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2">
                  <a:moveTo>
                    <a:pt x="188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8" y="343"/>
                  </a:lnTo>
                  <a:lnTo>
                    <a:pt x="217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22" name="Freeform 378"/>
            <p:cNvSpPr>
              <a:spLocks/>
            </p:cNvSpPr>
            <p:nvPr/>
          </p:nvSpPr>
          <p:spPr bwMode="auto">
            <a:xfrm>
              <a:off x="5386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23" name="Freeform 379"/>
            <p:cNvSpPr>
              <a:spLocks/>
            </p:cNvSpPr>
            <p:nvPr/>
          </p:nvSpPr>
          <p:spPr bwMode="auto">
            <a:xfrm>
              <a:off x="5008" y="2721"/>
              <a:ext cx="72" cy="324"/>
            </a:xfrm>
            <a:custGeom>
              <a:avLst/>
              <a:gdLst>
                <a:gd name="T0" fmla="*/ 0 w 215"/>
                <a:gd name="T1" fmla="*/ 17 h 373"/>
                <a:gd name="T2" fmla="*/ 0 w 215"/>
                <a:gd name="T3" fmla="*/ 17 h 373"/>
                <a:gd name="T4" fmla="*/ 0 w 215"/>
                <a:gd name="T5" fmla="*/ 27 h 373"/>
                <a:gd name="T6" fmla="*/ 0 w 215"/>
                <a:gd name="T7" fmla="*/ 27 h 373"/>
                <a:gd name="T8" fmla="*/ 0 w 215"/>
                <a:gd name="T9" fmla="*/ 30 h 373"/>
                <a:gd name="T10" fmla="*/ 0 w 215"/>
                <a:gd name="T11" fmla="*/ 30 h 373"/>
                <a:gd name="T12" fmla="*/ 0 w 215"/>
                <a:gd name="T13" fmla="*/ 0 h 373"/>
                <a:gd name="T14" fmla="*/ 0 w 215"/>
                <a:gd name="T15" fmla="*/ 0 h 373"/>
                <a:gd name="T16" fmla="*/ 0 w 215"/>
                <a:gd name="T17" fmla="*/ 3 h 373"/>
                <a:gd name="T18" fmla="*/ 0 w 215"/>
                <a:gd name="T19" fmla="*/ 3 h 373"/>
                <a:gd name="T20" fmla="*/ 0 w 215"/>
                <a:gd name="T21" fmla="*/ 13 h 373"/>
                <a:gd name="T22" fmla="*/ 0 w 215"/>
                <a:gd name="T23" fmla="*/ 13 h 373"/>
                <a:gd name="T24" fmla="*/ 0 w 215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9" y="217"/>
                  </a:moveTo>
                  <a:lnTo>
                    <a:pt x="187" y="217"/>
                  </a:lnTo>
                  <a:lnTo>
                    <a:pt x="187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7" y="29"/>
                  </a:lnTo>
                  <a:lnTo>
                    <a:pt x="187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24" name="Freeform 380"/>
            <p:cNvSpPr>
              <a:spLocks/>
            </p:cNvSpPr>
            <p:nvPr/>
          </p:nvSpPr>
          <p:spPr bwMode="auto">
            <a:xfrm>
              <a:off x="5008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25" name="Freeform 381"/>
            <p:cNvSpPr>
              <a:spLocks/>
            </p:cNvSpPr>
            <p:nvPr/>
          </p:nvSpPr>
          <p:spPr bwMode="auto">
            <a:xfrm>
              <a:off x="4903" y="2721"/>
              <a:ext cx="71" cy="324"/>
            </a:xfrm>
            <a:custGeom>
              <a:avLst/>
              <a:gdLst>
                <a:gd name="T0" fmla="*/ 0 w 216"/>
                <a:gd name="T1" fmla="*/ 17 h 373"/>
                <a:gd name="T2" fmla="*/ 0 w 216"/>
                <a:gd name="T3" fmla="*/ 17 h 373"/>
                <a:gd name="T4" fmla="*/ 0 w 216"/>
                <a:gd name="T5" fmla="*/ 27 h 373"/>
                <a:gd name="T6" fmla="*/ 0 w 216"/>
                <a:gd name="T7" fmla="*/ 27 h 373"/>
                <a:gd name="T8" fmla="*/ 0 w 216"/>
                <a:gd name="T9" fmla="*/ 30 h 373"/>
                <a:gd name="T10" fmla="*/ 0 w 216"/>
                <a:gd name="T11" fmla="*/ 30 h 373"/>
                <a:gd name="T12" fmla="*/ 0 w 216"/>
                <a:gd name="T13" fmla="*/ 0 h 373"/>
                <a:gd name="T14" fmla="*/ 0 w 216"/>
                <a:gd name="T15" fmla="*/ 0 h 373"/>
                <a:gd name="T16" fmla="*/ 0 w 216"/>
                <a:gd name="T17" fmla="*/ 3 h 373"/>
                <a:gd name="T18" fmla="*/ 0 w 216"/>
                <a:gd name="T19" fmla="*/ 3 h 373"/>
                <a:gd name="T20" fmla="*/ 0 w 216"/>
                <a:gd name="T21" fmla="*/ 13 h 373"/>
                <a:gd name="T22" fmla="*/ 0 w 216"/>
                <a:gd name="T23" fmla="*/ 13 h 373"/>
                <a:gd name="T24" fmla="*/ 0 w 216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29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6" y="373"/>
                  </a:lnTo>
                  <a:lnTo>
                    <a:pt x="216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26" name="Freeform 382"/>
            <p:cNvSpPr>
              <a:spLocks/>
            </p:cNvSpPr>
            <p:nvPr/>
          </p:nvSpPr>
          <p:spPr bwMode="auto">
            <a:xfrm>
              <a:off x="4903" y="2721"/>
              <a:ext cx="9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27" name="Freeform 383"/>
            <p:cNvSpPr>
              <a:spLocks/>
            </p:cNvSpPr>
            <p:nvPr/>
          </p:nvSpPr>
          <p:spPr bwMode="auto">
            <a:xfrm>
              <a:off x="4799" y="2721"/>
              <a:ext cx="72" cy="324"/>
            </a:xfrm>
            <a:custGeom>
              <a:avLst/>
              <a:gdLst>
                <a:gd name="T0" fmla="*/ 0 w 215"/>
                <a:gd name="T1" fmla="*/ 17 h 373"/>
                <a:gd name="T2" fmla="*/ 0 w 215"/>
                <a:gd name="T3" fmla="*/ 17 h 373"/>
                <a:gd name="T4" fmla="*/ 0 w 215"/>
                <a:gd name="T5" fmla="*/ 27 h 373"/>
                <a:gd name="T6" fmla="*/ 0 w 215"/>
                <a:gd name="T7" fmla="*/ 27 h 373"/>
                <a:gd name="T8" fmla="*/ 0 w 215"/>
                <a:gd name="T9" fmla="*/ 30 h 373"/>
                <a:gd name="T10" fmla="*/ 0 w 215"/>
                <a:gd name="T11" fmla="*/ 30 h 373"/>
                <a:gd name="T12" fmla="*/ 0 w 215"/>
                <a:gd name="T13" fmla="*/ 0 h 373"/>
                <a:gd name="T14" fmla="*/ 0 w 215"/>
                <a:gd name="T15" fmla="*/ 0 h 373"/>
                <a:gd name="T16" fmla="*/ 0 w 215"/>
                <a:gd name="T17" fmla="*/ 3 h 373"/>
                <a:gd name="T18" fmla="*/ 0 w 215"/>
                <a:gd name="T19" fmla="*/ 3 h 373"/>
                <a:gd name="T20" fmla="*/ 0 w 215"/>
                <a:gd name="T21" fmla="*/ 13 h 373"/>
                <a:gd name="T22" fmla="*/ 0 w 215"/>
                <a:gd name="T23" fmla="*/ 13 h 373"/>
                <a:gd name="T24" fmla="*/ 0 w 215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8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28" name="Freeform 384"/>
            <p:cNvSpPr>
              <a:spLocks/>
            </p:cNvSpPr>
            <p:nvPr/>
          </p:nvSpPr>
          <p:spPr bwMode="auto">
            <a:xfrm>
              <a:off x="4799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29" name="Freeform 386"/>
            <p:cNvSpPr>
              <a:spLocks/>
            </p:cNvSpPr>
            <p:nvPr/>
          </p:nvSpPr>
          <p:spPr bwMode="auto">
            <a:xfrm>
              <a:off x="4903" y="3139"/>
              <a:ext cx="9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30" name="Freeform 387"/>
            <p:cNvSpPr>
              <a:spLocks/>
            </p:cNvSpPr>
            <p:nvPr/>
          </p:nvSpPr>
          <p:spPr bwMode="auto">
            <a:xfrm>
              <a:off x="4799" y="3139"/>
              <a:ext cx="72" cy="324"/>
            </a:xfrm>
            <a:custGeom>
              <a:avLst/>
              <a:gdLst>
                <a:gd name="T0" fmla="*/ 0 w 215"/>
                <a:gd name="T1" fmla="*/ 18 h 372"/>
                <a:gd name="T2" fmla="*/ 0 w 215"/>
                <a:gd name="T3" fmla="*/ 18 h 372"/>
                <a:gd name="T4" fmla="*/ 0 w 215"/>
                <a:gd name="T5" fmla="*/ 29 h 372"/>
                <a:gd name="T6" fmla="*/ 0 w 215"/>
                <a:gd name="T7" fmla="*/ 29 h 372"/>
                <a:gd name="T8" fmla="*/ 0 w 215"/>
                <a:gd name="T9" fmla="*/ 31 h 372"/>
                <a:gd name="T10" fmla="*/ 0 w 215"/>
                <a:gd name="T11" fmla="*/ 31 h 372"/>
                <a:gd name="T12" fmla="*/ 0 w 215"/>
                <a:gd name="T13" fmla="*/ 0 h 372"/>
                <a:gd name="T14" fmla="*/ 0 w 215"/>
                <a:gd name="T15" fmla="*/ 0 h 372"/>
                <a:gd name="T16" fmla="*/ 0 w 215"/>
                <a:gd name="T17" fmla="*/ 3 h 372"/>
                <a:gd name="T18" fmla="*/ 0 w 215"/>
                <a:gd name="T19" fmla="*/ 3 h 372"/>
                <a:gd name="T20" fmla="*/ 0 w 215"/>
                <a:gd name="T21" fmla="*/ 14 h 372"/>
                <a:gd name="T22" fmla="*/ 0 w 215"/>
                <a:gd name="T23" fmla="*/ 14 h 372"/>
                <a:gd name="T24" fmla="*/ 0 w 215"/>
                <a:gd name="T25" fmla="*/ 18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2"/>
                <a:gd name="T41" fmla="*/ 215 w 215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2">
                  <a:moveTo>
                    <a:pt x="28" y="217"/>
                  </a:moveTo>
                  <a:lnTo>
                    <a:pt x="186" y="217"/>
                  </a:lnTo>
                  <a:lnTo>
                    <a:pt x="186" y="343"/>
                  </a:lnTo>
                  <a:lnTo>
                    <a:pt x="29" y="343"/>
                  </a:lnTo>
                  <a:lnTo>
                    <a:pt x="0" y="372"/>
                  </a:lnTo>
                  <a:lnTo>
                    <a:pt x="215" y="372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7"/>
                  </a:lnTo>
                  <a:lnTo>
                    <a:pt x="186" y="27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31" name="Freeform 388"/>
            <p:cNvSpPr>
              <a:spLocks/>
            </p:cNvSpPr>
            <p:nvPr/>
          </p:nvSpPr>
          <p:spPr bwMode="auto">
            <a:xfrm>
              <a:off x="4799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732" name="Rectangle 389"/>
            <p:cNvSpPr>
              <a:spLocks noChangeArrowheads="1"/>
            </p:cNvSpPr>
            <p:nvPr/>
          </p:nvSpPr>
          <p:spPr bwMode="auto">
            <a:xfrm>
              <a:off x="5114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33" name="Rectangle 390"/>
            <p:cNvSpPr>
              <a:spLocks noChangeArrowheads="1"/>
            </p:cNvSpPr>
            <p:nvPr/>
          </p:nvSpPr>
          <p:spPr bwMode="auto">
            <a:xfrm>
              <a:off x="5218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34" name="Rectangle 391"/>
            <p:cNvSpPr>
              <a:spLocks noChangeArrowheads="1"/>
            </p:cNvSpPr>
            <p:nvPr/>
          </p:nvSpPr>
          <p:spPr bwMode="auto">
            <a:xfrm>
              <a:off x="5324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35" name="Rectangle 392"/>
            <p:cNvSpPr>
              <a:spLocks noChangeArrowheads="1"/>
            </p:cNvSpPr>
            <p:nvPr/>
          </p:nvSpPr>
          <p:spPr bwMode="auto">
            <a:xfrm>
              <a:off x="5008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36" name="Rectangle 393"/>
            <p:cNvSpPr>
              <a:spLocks noChangeArrowheads="1"/>
            </p:cNvSpPr>
            <p:nvPr/>
          </p:nvSpPr>
          <p:spPr bwMode="auto">
            <a:xfrm>
              <a:off x="4903" y="2898"/>
              <a:ext cx="71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37" name="Rectangle 394"/>
            <p:cNvSpPr>
              <a:spLocks noChangeArrowheads="1"/>
            </p:cNvSpPr>
            <p:nvPr/>
          </p:nvSpPr>
          <p:spPr bwMode="auto">
            <a:xfrm>
              <a:off x="4799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738" name="Freeform 395"/>
            <p:cNvSpPr>
              <a:spLocks/>
            </p:cNvSpPr>
            <p:nvPr/>
          </p:nvSpPr>
          <p:spPr bwMode="auto">
            <a:xfrm>
              <a:off x="4986" y="2736"/>
              <a:ext cx="12" cy="37"/>
            </a:xfrm>
            <a:custGeom>
              <a:avLst/>
              <a:gdLst>
                <a:gd name="T0" fmla="*/ 0 w 37"/>
                <a:gd name="T1" fmla="*/ 20 h 38"/>
                <a:gd name="T2" fmla="*/ 0 w 37"/>
                <a:gd name="T3" fmla="*/ 19 h 38"/>
                <a:gd name="T4" fmla="*/ 0 w 37"/>
                <a:gd name="T5" fmla="*/ 19 h 38"/>
                <a:gd name="T6" fmla="*/ 0 w 37"/>
                <a:gd name="T7" fmla="*/ 19 h 38"/>
                <a:gd name="T8" fmla="*/ 0 w 37"/>
                <a:gd name="T9" fmla="*/ 19 h 38"/>
                <a:gd name="T10" fmla="*/ 0 w 37"/>
                <a:gd name="T11" fmla="*/ 12 h 38"/>
                <a:gd name="T12" fmla="*/ 0 w 37"/>
                <a:gd name="T13" fmla="*/ 5 h 38"/>
                <a:gd name="T14" fmla="*/ 0 w 37"/>
                <a:gd name="T15" fmla="*/ 1 h 38"/>
                <a:gd name="T16" fmla="*/ 0 w 37"/>
                <a:gd name="T17" fmla="*/ 0 h 38"/>
                <a:gd name="T18" fmla="*/ 0 w 37"/>
                <a:gd name="T19" fmla="*/ 1 h 38"/>
                <a:gd name="T20" fmla="*/ 0 w 37"/>
                <a:gd name="T21" fmla="*/ 5 h 38"/>
                <a:gd name="T22" fmla="*/ 0 w 37"/>
                <a:gd name="T23" fmla="*/ 12 h 38"/>
                <a:gd name="T24" fmla="*/ 0 w 37"/>
                <a:gd name="T25" fmla="*/ 19 h 38"/>
                <a:gd name="T26" fmla="*/ 0 w 37"/>
                <a:gd name="T27" fmla="*/ 19 h 38"/>
                <a:gd name="T28" fmla="*/ 0 w 37"/>
                <a:gd name="T29" fmla="*/ 19 h 38"/>
                <a:gd name="T30" fmla="*/ 0 w 37"/>
                <a:gd name="T31" fmla="*/ 19 h 38"/>
                <a:gd name="T32" fmla="*/ 0 w 37"/>
                <a:gd name="T33" fmla="*/ 20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38"/>
                <a:gd name="T53" fmla="*/ 37 w 37"/>
                <a:gd name="T54" fmla="*/ 38 h 3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38">
                  <a:moveTo>
                    <a:pt x="19" y="38"/>
                  </a:moveTo>
                  <a:lnTo>
                    <a:pt x="26" y="36"/>
                  </a:lnTo>
                  <a:lnTo>
                    <a:pt x="32" y="32"/>
                  </a:lnTo>
                  <a:lnTo>
                    <a:pt x="36" y="25"/>
                  </a:lnTo>
                  <a:lnTo>
                    <a:pt x="37" y="19"/>
                  </a:lnTo>
                  <a:lnTo>
                    <a:pt x="36" y="12"/>
                  </a:lnTo>
                  <a:lnTo>
                    <a:pt x="32" y="5"/>
                  </a:lnTo>
                  <a:lnTo>
                    <a:pt x="26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2" y="12"/>
                  </a:lnTo>
                  <a:lnTo>
                    <a:pt x="0" y="19"/>
                  </a:lnTo>
                  <a:lnTo>
                    <a:pt x="2" y="25"/>
                  </a:lnTo>
                  <a:lnTo>
                    <a:pt x="6" y="32"/>
                  </a:lnTo>
                  <a:lnTo>
                    <a:pt x="12" y="36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</p:grpSp>
      <p:grpSp>
        <p:nvGrpSpPr>
          <p:cNvPr id="15412" name="Group 316"/>
          <p:cNvGrpSpPr>
            <a:grpSpLocks/>
          </p:cNvGrpSpPr>
          <p:nvPr/>
        </p:nvGrpSpPr>
        <p:grpSpPr bwMode="auto">
          <a:xfrm>
            <a:off x="2410948" y="3745362"/>
            <a:ext cx="163116" cy="127397"/>
            <a:chOff x="4727" y="2506"/>
            <a:chExt cx="706" cy="1172"/>
          </a:xfrm>
        </p:grpSpPr>
        <p:sp>
          <p:nvSpPr>
            <p:cNvPr id="15583" name="Freeform 317"/>
            <p:cNvSpPr>
              <a:spLocks/>
            </p:cNvSpPr>
            <p:nvPr/>
          </p:nvSpPr>
          <p:spPr bwMode="auto">
            <a:xfrm>
              <a:off x="4727" y="3558"/>
              <a:ext cx="46" cy="120"/>
            </a:xfrm>
            <a:custGeom>
              <a:avLst/>
              <a:gdLst>
                <a:gd name="T0" fmla="*/ 0 w 139"/>
                <a:gd name="T1" fmla="*/ 16 h 135"/>
                <a:gd name="T2" fmla="*/ 0 w 139"/>
                <a:gd name="T3" fmla="*/ 11 h 135"/>
                <a:gd name="T4" fmla="*/ 0 w 139"/>
                <a:gd name="T5" fmla="*/ 11 h 135"/>
                <a:gd name="T6" fmla="*/ 0 w 139"/>
                <a:gd name="T7" fmla="*/ 5 h 135"/>
                <a:gd name="T8" fmla="*/ 0 w 139"/>
                <a:gd name="T9" fmla="*/ 5 h 135"/>
                <a:gd name="T10" fmla="*/ 0 w 139"/>
                <a:gd name="T11" fmla="*/ 0 h 135"/>
                <a:gd name="T12" fmla="*/ 0 w 139"/>
                <a:gd name="T13" fmla="*/ 0 h 135"/>
                <a:gd name="T14" fmla="*/ 0 w 139"/>
                <a:gd name="T15" fmla="*/ 16 h 135"/>
                <a:gd name="T16" fmla="*/ 0 w 139"/>
                <a:gd name="T17" fmla="*/ 16 h 1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135"/>
                <a:gd name="T29" fmla="*/ 139 w 139"/>
                <a:gd name="T30" fmla="*/ 135 h 1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135">
                  <a:moveTo>
                    <a:pt x="0" y="135"/>
                  </a:moveTo>
                  <a:lnTo>
                    <a:pt x="0" y="92"/>
                  </a:lnTo>
                  <a:lnTo>
                    <a:pt x="46" y="92"/>
                  </a:lnTo>
                  <a:lnTo>
                    <a:pt x="46" y="47"/>
                  </a:lnTo>
                  <a:lnTo>
                    <a:pt x="92" y="47"/>
                  </a:lnTo>
                  <a:lnTo>
                    <a:pt x="92" y="0"/>
                  </a:lnTo>
                  <a:lnTo>
                    <a:pt x="139" y="0"/>
                  </a:lnTo>
                  <a:lnTo>
                    <a:pt x="139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584" name="Freeform 318"/>
            <p:cNvSpPr>
              <a:spLocks/>
            </p:cNvSpPr>
            <p:nvPr/>
          </p:nvSpPr>
          <p:spPr bwMode="auto">
            <a:xfrm>
              <a:off x="4773" y="2564"/>
              <a:ext cx="648" cy="1114"/>
            </a:xfrm>
            <a:custGeom>
              <a:avLst/>
              <a:gdLst>
                <a:gd name="T0" fmla="*/ 0 w 1946"/>
                <a:gd name="T1" fmla="*/ 108 h 1278"/>
                <a:gd name="T2" fmla="*/ 0 w 1946"/>
                <a:gd name="T3" fmla="*/ 9 h 1278"/>
                <a:gd name="T4" fmla="*/ 0 w 1946"/>
                <a:gd name="T5" fmla="*/ 9 h 1278"/>
                <a:gd name="T6" fmla="*/ 0 w 1946"/>
                <a:gd name="T7" fmla="*/ 8 h 1278"/>
                <a:gd name="T8" fmla="*/ 0 w 1946"/>
                <a:gd name="T9" fmla="*/ 7 h 1278"/>
                <a:gd name="T10" fmla="*/ 0 w 1946"/>
                <a:gd name="T11" fmla="*/ 6 h 1278"/>
                <a:gd name="T12" fmla="*/ 0 w 1946"/>
                <a:gd name="T13" fmla="*/ 5 h 1278"/>
                <a:gd name="T14" fmla="*/ 0 w 1946"/>
                <a:gd name="T15" fmla="*/ 4 h 1278"/>
                <a:gd name="T16" fmla="*/ 0 w 1946"/>
                <a:gd name="T17" fmla="*/ 3 h 1278"/>
                <a:gd name="T18" fmla="*/ 0 w 1946"/>
                <a:gd name="T19" fmla="*/ 3 h 1278"/>
                <a:gd name="T20" fmla="*/ 0 w 1946"/>
                <a:gd name="T21" fmla="*/ 3 h 1278"/>
                <a:gd name="T22" fmla="*/ 0 w 1946"/>
                <a:gd name="T23" fmla="*/ 3 h 1278"/>
                <a:gd name="T24" fmla="*/ 0 w 1946"/>
                <a:gd name="T25" fmla="*/ 3 h 1278"/>
                <a:gd name="T26" fmla="*/ 0 w 1946"/>
                <a:gd name="T27" fmla="*/ 3 h 1278"/>
                <a:gd name="T28" fmla="*/ 0 w 1946"/>
                <a:gd name="T29" fmla="*/ 3 h 1278"/>
                <a:gd name="T30" fmla="*/ 0 w 1946"/>
                <a:gd name="T31" fmla="*/ 3 h 1278"/>
                <a:gd name="T32" fmla="*/ 0 w 1946"/>
                <a:gd name="T33" fmla="*/ 3 h 1278"/>
                <a:gd name="T34" fmla="*/ 0 w 1946"/>
                <a:gd name="T35" fmla="*/ 0 h 1278"/>
                <a:gd name="T36" fmla="*/ 0 w 1946"/>
                <a:gd name="T37" fmla="*/ 0 h 1278"/>
                <a:gd name="T38" fmla="*/ 0 w 1946"/>
                <a:gd name="T39" fmla="*/ 0 h 1278"/>
                <a:gd name="T40" fmla="*/ 0 w 1946"/>
                <a:gd name="T41" fmla="*/ 3 h 1278"/>
                <a:gd name="T42" fmla="*/ 0 w 1946"/>
                <a:gd name="T43" fmla="*/ 3 h 1278"/>
                <a:gd name="T44" fmla="*/ 0 w 1946"/>
                <a:gd name="T45" fmla="*/ 3 h 1278"/>
                <a:gd name="T46" fmla="*/ 0 w 1946"/>
                <a:gd name="T47" fmla="*/ 3 h 1278"/>
                <a:gd name="T48" fmla="*/ 0 w 1946"/>
                <a:gd name="T49" fmla="*/ 3 h 1278"/>
                <a:gd name="T50" fmla="*/ 0 w 1946"/>
                <a:gd name="T51" fmla="*/ 3 h 1278"/>
                <a:gd name="T52" fmla="*/ 0 w 1946"/>
                <a:gd name="T53" fmla="*/ 3 h 1278"/>
                <a:gd name="T54" fmla="*/ 0 w 1946"/>
                <a:gd name="T55" fmla="*/ 3 h 1278"/>
                <a:gd name="T56" fmla="*/ 0 w 1946"/>
                <a:gd name="T57" fmla="*/ 3 h 1278"/>
                <a:gd name="T58" fmla="*/ 0 w 1946"/>
                <a:gd name="T59" fmla="*/ 4 h 1278"/>
                <a:gd name="T60" fmla="*/ 0 w 1946"/>
                <a:gd name="T61" fmla="*/ 5 h 1278"/>
                <a:gd name="T62" fmla="*/ 0 w 1946"/>
                <a:gd name="T63" fmla="*/ 6 h 1278"/>
                <a:gd name="T64" fmla="*/ 0 w 1946"/>
                <a:gd name="T65" fmla="*/ 7 h 1278"/>
                <a:gd name="T66" fmla="*/ 0 w 1946"/>
                <a:gd name="T67" fmla="*/ 8 h 1278"/>
                <a:gd name="T68" fmla="*/ 0 w 1946"/>
                <a:gd name="T69" fmla="*/ 9 h 1278"/>
                <a:gd name="T70" fmla="*/ 0 w 1946"/>
                <a:gd name="T71" fmla="*/ 9 h 1278"/>
                <a:gd name="T72" fmla="*/ 0 w 1946"/>
                <a:gd name="T73" fmla="*/ 108 h 1278"/>
                <a:gd name="T74" fmla="*/ 0 w 1946"/>
                <a:gd name="T75" fmla="*/ 108 h 12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946"/>
                <a:gd name="T115" fmla="*/ 0 h 1278"/>
                <a:gd name="T116" fmla="*/ 1946 w 1946"/>
                <a:gd name="T117" fmla="*/ 1278 h 12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946" h="1278">
                  <a:moveTo>
                    <a:pt x="0" y="1278"/>
                  </a:moveTo>
                  <a:lnTo>
                    <a:pt x="0" y="103"/>
                  </a:lnTo>
                  <a:lnTo>
                    <a:pt x="753" y="103"/>
                  </a:lnTo>
                  <a:lnTo>
                    <a:pt x="754" y="93"/>
                  </a:lnTo>
                  <a:lnTo>
                    <a:pt x="757" y="82"/>
                  </a:lnTo>
                  <a:lnTo>
                    <a:pt x="763" y="72"/>
                  </a:lnTo>
                  <a:lnTo>
                    <a:pt x="769" y="63"/>
                  </a:lnTo>
                  <a:lnTo>
                    <a:pt x="779" y="55"/>
                  </a:lnTo>
                  <a:lnTo>
                    <a:pt x="790" y="46"/>
                  </a:lnTo>
                  <a:lnTo>
                    <a:pt x="803" y="38"/>
                  </a:lnTo>
                  <a:lnTo>
                    <a:pt x="817" y="30"/>
                  </a:lnTo>
                  <a:lnTo>
                    <a:pt x="833" y="24"/>
                  </a:lnTo>
                  <a:lnTo>
                    <a:pt x="849" y="18"/>
                  </a:lnTo>
                  <a:lnTo>
                    <a:pt x="867" y="13"/>
                  </a:lnTo>
                  <a:lnTo>
                    <a:pt x="887" y="8"/>
                  </a:lnTo>
                  <a:lnTo>
                    <a:pt x="907" y="5"/>
                  </a:lnTo>
                  <a:lnTo>
                    <a:pt x="928" y="3"/>
                  </a:lnTo>
                  <a:lnTo>
                    <a:pt x="950" y="0"/>
                  </a:lnTo>
                  <a:lnTo>
                    <a:pt x="972" y="0"/>
                  </a:lnTo>
                  <a:lnTo>
                    <a:pt x="995" y="0"/>
                  </a:lnTo>
                  <a:lnTo>
                    <a:pt x="1017" y="3"/>
                  </a:lnTo>
                  <a:lnTo>
                    <a:pt x="1038" y="5"/>
                  </a:lnTo>
                  <a:lnTo>
                    <a:pt x="1059" y="8"/>
                  </a:lnTo>
                  <a:lnTo>
                    <a:pt x="1078" y="13"/>
                  </a:lnTo>
                  <a:lnTo>
                    <a:pt x="1096" y="18"/>
                  </a:lnTo>
                  <a:lnTo>
                    <a:pt x="1113" y="24"/>
                  </a:lnTo>
                  <a:lnTo>
                    <a:pt x="1129" y="30"/>
                  </a:lnTo>
                  <a:lnTo>
                    <a:pt x="1143" y="38"/>
                  </a:lnTo>
                  <a:lnTo>
                    <a:pt x="1155" y="46"/>
                  </a:lnTo>
                  <a:lnTo>
                    <a:pt x="1167" y="55"/>
                  </a:lnTo>
                  <a:lnTo>
                    <a:pt x="1175" y="63"/>
                  </a:lnTo>
                  <a:lnTo>
                    <a:pt x="1183" y="72"/>
                  </a:lnTo>
                  <a:lnTo>
                    <a:pt x="1189" y="82"/>
                  </a:lnTo>
                  <a:lnTo>
                    <a:pt x="1192" y="93"/>
                  </a:lnTo>
                  <a:lnTo>
                    <a:pt x="1193" y="103"/>
                  </a:lnTo>
                  <a:lnTo>
                    <a:pt x="1946" y="103"/>
                  </a:lnTo>
                  <a:lnTo>
                    <a:pt x="1946" y="1277"/>
                  </a:lnTo>
                  <a:lnTo>
                    <a:pt x="0" y="1278"/>
                  </a:lnTo>
                  <a:close/>
                </a:path>
              </a:pathLst>
            </a:cu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585" name="Rectangle 319"/>
            <p:cNvSpPr>
              <a:spLocks noChangeArrowheads="1"/>
            </p:cNvSpPr>
            <p:nvPr/>
          </p:nvSpPr>
          <p:spPr bwMode="auto">
            <a:xfrm>
              <a:off x="5188" y="3087"/>
              <a:ext cx="42" cy="3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86" name="Rectangle 320"/>
            <p:cNvSpPr>
              <a:spLocks noChangeArrowheads="1"/>
            </p:cNvSpPr>
            <p:nvPr/>
          </p:nvSpPr>
          <p:spPr bwMode="auto">
            <a:xfrm>
              <a:off x="5168" y="3134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87" name="Rectangle 321"/>
            <p:cNvSpPr>
              <a:spLocks noChangeArrowheads="1"/>
            </p:cNvSpPr>
            <p:nvPr/>
          </p:nvSpPr>
          <p:spPr bwMode="auto">
            <a:xfrm>
              <a:off x="5306" y="3034"/>
              <a:ext cx="42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88" name="Rectangle 322"/>
            <p:cNvSpPr>
              <a:spLocks noChangeArrowheads="1"/>
            </p:cNvSpPr>
            <p:nvPr/>
          </p:nvSpPr>
          <p:spPr bwMode="auto">
            <a:xfrm>
              <a:off x="5286" y="3087"/>
              <a:ext cx="40" cy="3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89" name="Rectangle 323"/>
            <p:cNvSpPr>
              <a:spLocks noChangeArrowheads="1"/>
            </p:cNvSpPr>
            <p:nvPr/>
          </p:nvSpPr>
          <p:spPr bwMode="auto">
            <a:xfrm>
              <a:off x="5286" y="2987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90" name="Rectangle 324"/>
            <p:cNvSpPr>
              <a:spLocks noChangeArrowheads="1"/>
            </p:cNvSpPr>
            <p:nvPr/>
          </p:nvSpPr>
          <p:spPr bwMode="auto">
            <a:xfrm>
              <a:off x="4773" y="3076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91" name="Rectangle 325"/>
            <p:cNvSpPr>
              <a:spLocks noChangeArrowheads="1"/>
            </p:cNvSpPr>
            <p:nvPr/>
          </p:nvSpPr>
          <p:spPr bwMode="auto">
            <a:xfrm>
              <a:off x="4773" y="3024"/>
              <a:ext cx="18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92" name="Rectangle 326"/>
            <p:cNvSpPr>
              <a:spLocks noChangeArrowheads="1"/>
            </p:cNvSpPr>
            <p:nvPr/>
          </p:nvSpPr>
          <p:spPr bwMode="auto">
            <a:xfrm>
              <a:off x="4773" y="3123"/>
              <a:ext cx="18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93" name="Rectangle 327"/>
            <p:cNvSpPr>
              <a:spLocks noChangeArrowheads="1"/>
            </p:cNvSpPr>
            <p:nvPr/>
          </p:nvSpPr>
          <p:spPr bwMode="auto">
            <a:xfrm>
              <a:off x="4946" y="3076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94" name="Rectangle 328"/>
            <p:cNvSpPr>
              <a:spLocks noChangeArrowheads="1"/>
            </p:cNvSpPr>
            <p:nvPr/>
          </p:nvSpPr>
          <p:spPr bwMode="auto">
            <a:xfrm>
              <a:off x="4924" y="312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95" name="Rectangle 329"/>
            <p:cNvSpPr>
              <a:spLocks noChangeArrowheads="1"/>
            </p:cNvSpPr>
            <p:nvPr/>
          </p:nvSpPr>
          <p:spPr bwMode="auto">
            <a:xfrm>
              <a:off x="4773" y="345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96" name="Rectangle 330"/>
            <p:cNvSpPr>
              <a:spLocks noChangeArrowheads="1"/>
            </p:cNvSpPr>
            <p:nvPr/>
          </p:nvSpPr>
          <p:spPr bwMode="auto">
            <a:xfrm>
              <a:off x="4773" y="3406"/>
              <a:ext cx="18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97" name="Rectangle 331"/>
            <p:cNvSpPr>
              <a:spLocks noChangeArrowheads="1"/>
            </p:cNvSpPr>
            <p:nvPr/>
          </p:nvSpPr>
          <p:spPr bwMode="auto">
            <a:xfrm>
              <a:off x="4773" y="3505"/>
              <a:ext cx="18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98" name="Rectangle 332"/>
            <p:cNvSpPr>
              <a:spLocks noChangeArrowheads="1"/>
            </p:cNvSpPr>
            <p:nvPr/>
          </p:nvSpPr>
          <p:spPr bwMode="auto">
            <a:xfrm>
              <a:off x="4946" y="345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99" name="Rectangle 333"/>
            <p:cNvSpPr>
              <a:spLocks noChangeArrowheads="1"/>
            </p:cNvSpPr>
            <p:nvPr/>
          </p:nvSpPr>
          <p:spPr bwMode="auto">
            <a:xfrm>
              <a:off x="4924" y="3505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00" name="Freeform 334"/>
            <p:cNvSpPr>
              <a:spLocks/>
            </p:cNvSpPr>
            <p:nvPr/>
          </p:nvSpPr>
          <p:spPr bwMode="auto">
            <a:xfrm>
              <a:off x="5024" y="3076"/>
              <a:ext cx="146" cy="89"/>
            </a:xfrm>
            <a:custGeom>
              <a:avLst/>
              <a:gdLst>
                <a:gd name="T0" fmla="*/ 0 w 440"/>
                <a:gd name="T1" fmla="*/ 9 h 102"/>
                <a:gd name="T2" fmla="*/ 0 w 440"/>
                <a:gd name="T3" fmla="*/ 8 h 102"/>
                <a:gd name="T4" fmla="*/ 0 w 440"/>
                <a:gd name="T5" fmla="*/ 7 h 102"/>
                <a:gd name="T6" fmla="*/ 0 w 440"/>
                <a:gd name="T7" fmla="*/ 6 h 102"/>
                <a:gd name="T8" fmla="*/ 0 w 440"/>
                <a:gd name="T9" fmla="*/ 6 h 102"/>
                <a:gd name="T10" fmla="*/ 0 w 440"/>
                <a:gd name="T11" fmla="*/ 4 h 102"/>
                <a:gd name="T12" fmla="*/ 0 w 440"/>
                <a:gd name="T13" fmla="*/ 3 h 102"/>
                <a:gd name="T14" fmla="*/ 0 w 440"/>
                <a:gd name="T15" fmla="*/ 3 h 102"/>
                <a:gd name="T16" fmla="*/ 0 w 440"/>
                <a:gd name="T17" fmla="*/ 3 h 102"/>
                <a:gd name="T18" fmla="*/ 0 w 440"/>
                <a:gd name="T19" fmla="*/ 3 h 102"/>
                <a:gd name="T20" fmla="*/ 0 w 440"/>
                <a:gd name="T21" fmla="*/ 3 h 102"/>
                <a:gd name="T22" fmla="*/ 0 w 440"/>
                <a:gd name="T23" fmla="*/ 3 h 102"/>
                <a:gd name="T24" fmla="*/ 0 w 440"/>
                <a:gd name="T25" fmla="*/ 3 h 102"/>
                <a:gd name="T26" fmla="*/ 0 w 440"/>
                <a:gd name="T27" fmla="*/ 3 h 102"/>
                <a:gd name="T28" fmla="*/ 0 w 440"/>
                <a:gd name="T29" fmla="*/ 3 h 102"/>
                <a:gd name="T30" fmla="*/ 0 w 440"/>
                <a:gd name="T31" fmla="*/ 0 h 102"/>
                <a:gd name="T32" fmla="*/ 0 w 440"/>
                <a:gd name="T33" fmla="*/ 0 h 102"/>
                <a:gd name="T34" fmla="*/ 0 w 440"/>
                <a:gd name="T35" fmla="*/ 0 h 102"/>
                <a:gd name="T36" fmla="*/ 0 w 440"/>
                <a:gd name="T37" fmla="*/ 3 h 102"/>
                <a:gd name="T38" fmla="*/ 0 w 440"/>
                <a:gd name="T39" fmla="*/ 3 h 102"/>
                <a:gd name="T40" fmla="*/ 0 w 440"/>
                <a:gd name="T41" fmla="*/ 3 h 102"/>
                <a:gd name="T42" fmla="*/ 0 w 440"/>
                <a:gd name="T43" fmla="*/ 3 h 102"/>
                <a:gd name="T44" fmla="*/ 0 w 440"/>
                <a:gd name="T45" fmla="*/ 3 h 102"/>
                <a:gd name="T46" fmla="*/ 0 w 440"/>
                <a:gd name="T47" fmla="*/ 3 h 102"/>
                <a:gd name="T48" fmla="*/ 0 w 440"/>
                <a:gd name="T49" fmla="*/ 3 h 102"/>
                <a:gd name="T50" fmla="*/ 0 w 440"/>
                <a:gd name="T51" fmla="*/ 3 h 102"/>
                <a:gd name="T52" fmla="*/ 0 w 440"/>
                <a:gd name="T53" fmla="*/ 3 h 102"/>
                <a:gd name="T54" fmla="*/ 0 w 440"/>
                <a:gd name="T55" fmla="*/ 4 h 102"/>
                <a:gd name="T56" fmla="*/ 0 w 440"/>
                <a:gd name="T57" fmla="*/ 6 h 102"/>
                <a:gd name="T58" fmla="*/ 0 w 440"/>
                <a:gd name="T59" fmla="*/ 6 h 102"/>
                <a:gd name="T60" fmla="*/ 0 w 440"/>
                <a:gd name="T61" fmla="*/ 7 h 102"/>
                <a:gd name="T62" fmla="*/ 0 w 440"/>
                <a:gd name="T63" fmla="*/ 8 h 102"/>
                <a:gd name="T64" fmla="*/ 0 w 440"/>
                <a:gd name="T65" fmla="*/ 9 h 102"/>
                <a:gd name="T66" fmla="*/ 0 w 440"/>
                <a:gd name="T67" fmla="*/ 9 h 10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40"/>
                <a:gd name="T103" fmla="*/ 0 h 102"/>
                <a:gd name="T104" fmla="*/ 440 w 440"/>
                <a:gd name="T105" fmla="*/ 102 h 10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40" h="102">
                  <a:moveTo>
                    <a:pt x="440" y="102"/>
                  </a:moveTo>
                  <a:lnTo>
                    <a:pt x="439" y="92"/>
                  </a:lnTo>
                  <a:lnTo>
                    <a:pt x="436" y="82"/>
                  </a:lnTo>
                  <a:lnTo>
                    <a:pt x="430" y="72"/>
                  </a:lnTo>
                  <a:lnTo>
                    <a:pt x="422" y="64"/>
                  </a:lnTo>
                  <a:lnTo>
                    <a:pt x="414" y="55"/>
                  </a:lnTo>
                  <a:lnTo>
                    <a:pt x="402" y="46"/>
                  </a:lnTo>
                  <a:lnTo>
                    <a:pt x="390" y="38"/>
                  </a:lnTo>
                  <a:lnTo>
                    <a:pt x="376" y="30"/>
                  </a:lnTo>
                  <a:lnTo>
                    <a:pt x="360" y="24"/>
                  </a:lnTo>
                  <a:lnTo>
                    <a:pt x="343" y="18"/>
                  </a:lnTo>
                  <a:lnTo>
                    <a:pt x="325" y="13"/>
                  </a:lnTo>
                  <a:lnTo>
                    <a:pt x="306" y="8"/>
                  </a:lnTo>
                  <a:lnTo>
                    <a:pt x="285" y="5"/>
                  </a:lnTo>
                  <a:lnTo>
                    <a:pt x="264" y="3"/>
                  </a:lnTo>
                  <a:lnTo>
                    <a:pt x="242" y="0"/>
                  </a:lnTo>
                  <a:lnTo>
                    <a:pt x="219" y="0"/>
                  </a:lnTo>
                  <a:lnTo>
                    <a:pt x="197" y="0"/>
                  </a:lnTo>
                  <a:lnTo>
                    <a:pt x="175" y="3"/>
                  </a:lnTo>
                  <a:lnTo>
                    <a:pt x="154" y="5"/>
                  </a:lnTo>
                  <a:lnTo>
                    <a:pt x="134" y="8"/>
                  </a:lnTo>
                  <a:lnTo>
                    <a:pt x="114" y="13"/>
                  </a:lnTo>
                  <a:lnTo>
                    <a:pt x="96" y="18"/>
                  </a:lnTo>
                  <a:lnTo>
                    <a:pt x="80" y="24"/>
                  </a:lnTo>
                  <a:lnTo>
                    <a:pt x="64" y="30"/>
                  </a:lnTo>
                  <a:lnTo>
                    <a:pt x="50" y="38"/>
                  </a:lnTo>
                  <a:lnTo>
                    <a:pt x="37" y="46"/>
                  </a:lnTo>
                  <a:lnTo>
                    <a:pt x="26" y="55"/>
                  </a:lnTo>
                  <a:lnTo>
                    <a:pt x="16" y="64"/>
                  </a:lnTo>
                  <a:lnTo>
                    <a:pt x="10" y="72"/>
                  </a:lnTo>
                  <a:lnTo>
                    <a:pt x="4" y="82"/>
                  </a:lnTo>
                  <a:lnTo>
                    <a:pt x="1" y="92"/>
                  </a:lnTo>
                  <a:lnTo>
                    <a:pt x="0" y="102"/>
                  </a:lnTo>
                  <a:lnTo>
                    <a:pt x="440" y="102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601" name="Freeform 335"/>
            <p:cNvSpPr>
              <a:spLocks/>
            </p:cNvSpPr>
            <p:nvPr/>
          </p:nvSpPr>
          <p:spPr bwMode="auto">
            <a:xfrm>
              <a:off x="4789" y="2506"/>
              <a:ext cx="615" cy="147"/>
            </a:xfrm>
            <a:custGeom>
              <a:avLst/>
              <a:gdLst>
                <a:gd name="T0" fmla="*/ 0 w 1847"/>
                <a:gd name="T1" fmla="*/ 6 h 168"/>
                <a:gd name="T2" fmla="*/ 0 w 1847"/>
                <a:gd name="T3" fmla="*/ 6 h 168"/>
                <a:gd name="T4" fmla="*/ 0 w 1847"/>
                <a:gd name="T5" fmla="*/ 7 h 168"/>
                <a:gd name="T6" fmla="*/ 0 w 1847"/>
                <a:gd name="T7" fmla="*/ 8 h 168"/>
                <a:gd name="T8" fmla="*/ 0 w 1847"/>
                <a:gd name="T9" fmla="*/ 10 h 168"/>
                <a:gd name="T10" fmla="*/ 0 w 1847"/>
                <a:gd name="T11" fmla="*/ 11 h 168"/>
                <a:gd name="T12" fmla="*/ 0 w 1847"/>
                <a:gd name="T13" fmla="*/ 12 h 168"/>
                <a:gd name="T14" fmla="*/ 0 w 1847"/>
                <a:gd name="T15" fmla="*/ 14 h 168"/>
                <a:gd name="T16" fmla="*/ 0 w 1847"/>
                <a:gd name="T17" fmla="*/ 16 h 168"/>
                <a:gd name="T18" fmla="*/ 0 w 1847"/>
                <a:gd name="T19" fmla="*/ 11 h 168"/>
                <a:gd name="T20" fmla="*/ 0 w 1847"/>
                <a:gd name="T21" fmla="*/ 11 h 168"/>
                <a:gd name="T22" fmla="*/ 0 w 1847"/>
                <a:gd name="T23" fmla="*/ 11 h 168"/>
                <a:gd name="T24" fmla="*/ 0 w 1847"/>
                <a:gd name="T25" fmla="*/ 11 h 168"/>
                <a:gd name="T26" fmla="*/ 0 w 1847"/>
                <a:gd name="T27" fmla="*/ 11 h 168"/>
                <a:gd name="T28" fmla="*/ 0 w 1847"/>
                <a:gd name="T29" fmla="*/ 11 h 168"/>
                <a:gd name="T30" fmla="*/ 0 w 1847"/>
                <a:gd name="T31" fmla="*/ 11 h 168"/>
                <a:gd name="T32" fmla="*/ 0 w 1847"/>
                <a:gd name="T33" fmla="*/ 11 h 168"/>
                <a:gd name="T34" fmla="*/ 0 w 1847"/>
                <a:gd name="T35" fmla="*/ 10 h 168"/>
                <a:gd name="T36" fmla="*/ 0 w 1847"/>
                <a:gd name="T37" fmla="*/ 8 h 168"/>
                <a:gd name="T38" fmla="*/ 0 w 1847"/>
                <a:gd name="T39" fmla="*/ 5 h 168"/>
                <a:gd name="T40" fmla="*/ 0 w 1847"/>
                <a:gd name="T41" fmla="*/ 4 h 168"/>
                <a:gd name="T42" fmla="*/ 0 w 1847"/>
                <a:gd name="T43" fmla="*/ 4 h 168"/>
                <a:gd name="T44" fmla="*/ 0 w 1847"/>
                <a:gd name="T45" fmla="*/ 4 h 168"/>
                <a:gd name="T46" fmla="*/ 0 w 1847"/>
                <a:gd name="T47" fmla="*/ 4 h 168"/>
                <a:gd name="T48" fmla="*/ 0 w 1847"/>
                <a:gd name="T49" fmla="*/ 1 h 168"/>
                <a:gd name="T50" fmla="*/ 0 w 1847"/>
                <a:gd name="T51" fmla="*/ 1 h 168"/>
                <a:gd name="T52" fmla="*/ 0 w 1847"/>
                <a:gd name="T53" fmla="*/ 4 h 168"/>
                <a:gd name="T54" fmla="*/ 0 w 1847"/>
                <a:gd name="T55" fmla="*/ 4 h 168"/>
                <a:gd name="T56" fmla="*/ 0 w 1847"/>
                <a:gd name="T57" fmla="*/ 4 h 168"/>
                <a:gd name="T58" fmla="*/ 0 w 1847"/>
                <a:gd name="T59" fmla="*/ 4 h 168"/>
                <a:gd name="T60" fmla="*/ 0 w 1847"/>
                <a:gd name="T61" fmla="*/ 5 h 168"/>
                <a:gd name="T62" fmla="*/ 0 w 1847"/>
                <a:gd name="T63" fmla="*/ 8 h 168"/>
                <a:gd name="T64" fmla="*/ 0 w 1847"/>
                <a:gd name="T65" fmla="*/ 10 h 168"/>
                <a:gd name="T66" fmla="*/ 0 w 1847"/>
                <a:gd name="T67" fmla="*/ 11 h 168"/>
                <a:gd name="T68" fmla="*/ 0 w 1847"/>
                <a:gd name="T69" fmla="*/ 11 h 168"/>
                <a:gd name="T70" fmla="*/ 0 w 1847"/>
                <a:gd name="T71" fmla="*/ 11 h 168"/>
                <a:gd name="T72" fmla="*/ 0 w 1847"/>
                <a:gd name="T73" fmla="*/ 11 h 168"/>
                <a:gd name="T74" fmla="*/ 0 w 1847"/>
                <a:gd name="T75" fmla="*/ 11 h 168"/>
                <a:gd name="T76" fmla="*/ 0 w 1847"/>
                <a:gd name="T77" fmla="*/ 11 h 168"/>
                <a:gd name="T78" fmla="*/ 0 w 1847"/>
                <a:gd name="T79" fmla="*/ 11 h 168"/>
                <a:gd name="T80" fmla="*/ 0 w 1847"/>
                <a:gd name="T81" fmla="*/ 11 h 168"/>
                <a:gd name="T82" fmla="*/ 0 w 1847"/>
                <a:gd name="T83" fmla="*/ 16 h 168"/>
                <a:gd name="T84" fmla="*/ 0 w 1847"/>
                <a:gd name="T85" fmla="*/ 14 h 168"/>
                <a:gd name="T86" fmla="*/ 0 w 1847"/>
                <a:gd name="T87" fmla="*/ 12 h 168"/>
                <a:gd name="T88" fmla="*/ 0 w 1847"/>
                <a:gd name="T89" fmla="*/ 11 h 168"/>
                <a:gd name="T90" fmla="*/ 0 w 1847"/>
                <a:gd name="T91" fmla="*/ 10 h 168"/>
                <a:gd name="T92" fmla="*/ 0 w 1847"/>
                <a:gd name="T93" fmla="*/ 8 h 168"/>
                <a:gd name="T94" fmla="*/ 0 w 1847"/>
                <a:gd name="T95" fmla="*/ 7 h 168"/>
                <a:gd name="T96" fmla="*/ 0 w 1847"/>
                <a:gd name="T97" fmla="*/ 6 h 168"/>
                <a:gd name="T98" fmla="*/ 0 w 1847"/>
                <a:gd name="T99" fmla="*/ 6 h 16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847"/>
                <a:gd name="T151" fmla="*/ 0 h 168"/>
                <a:gd name="T152" fmla="*/ 1847 w 1847"/>
                <a:gd name="T153" fmla="*/ 168 h 168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847" h="168">
                  <a:moveTo>
                    <a:pt x="923" y="65"/>
                  </a:moveTo>
                  <a:lnTo>
                    <a:pt x="901" y="65"/>
                  </a:lnTo>
                  <a:lnTo>
                    <a:pt x="879" y="68"/>
                  </a:lnTo>
                  <a:lnTo>
                    <a:pt x="858" y="70"/>
                  </a:lnTo>
                  <a:lnTo>
                    <a:pt x="838" y="73"/>
                  </a:lnTo>
                  <a:lnTo>
                    <a:pt x="818" y="78"/>
                  </a:lnTo>
                  <a:lnTo>
                    <a:pt x="800" y="83"/>
                  </a:lnTo>
                  <a:lnTo>
                    <a:pt x="784" y="89"/>
                  </a:lnTo>
                  <a:lnTo>
                    <a:pt x="768" y="95"/>
                  </a:lnTo>
                  <a:lnTo>
                    <a:pt x="754" y="103"/>
                  </a:lnTo>
                  <a:lnTo>
                    <a:pt x="741" y="111"/>
                  </a:lnTo>
                  <a:lnTo>
                    <a:pt x="730" y="120"/>
                  </a:lnTo>
                  <a:lnTo>
                    <a:pt x="720" y="128"/>
                  </a:lnTo>
                  <a:lnTo>
                    <a:pt x="714" y="137"/>
                  </a:lnTo>
                  <a:lnTo>
                    <a:pt x="708" y="147"/>
                  </a:lnTo>
                  <a:lnTo>
                    <a:pt x="705" y="158"/>
                  </a:lnTo>
                  <a:lnTo>
                    <a:pt x="704" y="168"/>
                  </a:lnTo>
                  <a:lnTo>
                    <a:pt x="0" y="168"/>
                  </a:lnTo>
                  <a:lnTo>
                    <a:pt x="0" y="116"/>
                  </a:lnTo>
                  <a:lnTo>
                    <a:pt x="7" y="116"/>
                  </a:lnTo>
                  <a:lnTo>
                    <a:pt x="27" y="116"/>
                  </a:lnTo>
                  <a:lnTo>
                    <a:pt x="57" y="116"/>
                  </a:lnTo>
                  <a:lnTo>
                    <a:pt x="97" y="116"/>
                  </a:lnTo>
                  <a:lnTo>
                    <a:pt x="145" y="116"/>
                  </a:lnTo>
                  <a:lnTo>
                    <a:pt x="197" y="116"/>
                  </a:lnTo>
                  <a:lnTo>
                    <a:pt x="254" y="116"/>
                  </a:lnTo>
                  <a:lnTo>
                    <a:pt x="313" y="116"/>
                  </a:lnTo>
                  <a:lnTo>
                    <a:pt x="373" y="116"/>
                  </a:lnTo>
                  <a:lnTo>
                    <a:pt x="431" y="116"/>
                  </a:lnTo>
                  <a:lnTo>
                    <a:pt x="486" y="116"/>
                  </a:lnTo>
                  <a:lnTo>
                    <a:pt x="537" y="116"/>
                  </a:lnTo>
                  <a:lnTo>
                    <a:pt x="582" y="116"/>
                  </a:lnTo>
                  <a:lnTo>
                    <a:pt x="617" y="116"/>
                  </a:lnTo>
                  <a:lnTo>
                    <a:pt x="644" y="116"/>
                  </a:lnTo>
                  <a:lnTo>
                    <a:pt x="658" y="116"/>
                  </a:lnTo>
                  <a:lnTo>
                    <a:pt x="666" y="105"/>
                  </a:lnTo>
                  <a:lnTo>
                    <a:pt x="675" y="94"/>
                  </a:lnTo>
                  <a:lnTo>
                    <a:pt x="686" y="83"/>
                  </a:lnTo>
                  <a:lnTo>
                    <a:pt x="698" y="72"/>
                  </a:lnTo>
                  <a:lnTo>
                    <a:pt x="713" y="62"/>
                  </a:lnTo>
                  <a:lnTo>
                    <a:pt x="727" y="53"/>
                  </a:lnTo>
                  <a:lnTo>
                    <a:pt x="744" y="43"/>
                  </a:lnTo>
                  <a:lnTo>
                    <a:pt x="760" y="35"/>
                  </a:lnTo>
                  <a:lnTo>
                    <a:pt x="778" y="28"/>
                  </a:lnTo>
                  <a:lnTo>
                    <a:pt x="797" y="21"/>
                  </a:lnTo>
                  <a:lnTo>
                    <a:pt x="817" y="14"/>
                  </a:lnTo>
                  <a:lnTo>
                    <a:pt x="838" y="10"/>
                  </a:lnTo>
                  <a:lnTo>
                    <a:pt x="858" y="6"/>
                  </a:lnTo>
                  <a:lnTo>
                    <a:pt x="880" y="2"/>
                  </a:lnTo>
                  <a:lnTo>
                    <a:pt x="901" y="1"/>
                  </a:lnTo>
                  <a:lnTo>
                    <a:pt x="923" y="0"/>
                  </a:lnTo>
                  <a:lnTo>
                    <a:pt x="946" y="1"/>
                  </a:lnTo>
                  <a:lnTo>
                    <a:pt x="968" y="2"/>
                  </a:lnTo>
                  <a:lnTo>
                    <a:pt x="989" y="6"/>
                  </a:lnTo>
                  <a:lnTo>
                    <a:pt x="1010" y="10"/>
                  </a:lnTo>
                  <a:lnTo>
                    <a:pt x="1030" y="14"/>
                  </a:lnTo>
                  <a:lnTo>
                    <a:pt x="1050" y="21"/>
                  </a:lnTo>
                  <a:lnTo>
                    <a:pt x="1069" y="28"/>
                  </a:lnTo>
                  <a:lnTo>
                    <a:pt x="1088" y="35"/>
                  </a:lnTo>
                  <a:lnTo>
                    <a:pt x="1104" y="43"/>
                  </a:lnTo>
                  <a:lnTo>
                    <a:pt x="1121" y="53"/>
                  </a:lnTo>
                  <a:lnTo>
                    <a:pt x="1135" y="62"/>
                  </a:lnTo>
                  <a:lnTo>
                    <a:pt x="1149" y="72"/>
                  </a:lnTo>
                  <a:lnTo>
                    <a:pt x="1161" y="83"/>
                  </a:lnTo>
                  <a:lnTo>
                    <a:pt x="1172" y="94"/>
                  </a:lnTo>
                  <a:lnTo>
                    <a:pt x="1181" y="105"/>
                  </a:lnTo>
                  <a:lnTo>
                    <a:pt x="1189" y="116"/>
                  </a:lnTo>
                  <a:lnTo>
                    <a:pt x="1203" y="116"/>
                  </a:lnTo>
                  <a:lnTo>
                    <a:pt x="1230" y="116"/>
                  </a:lnTo>
                  <a:lnTo>
                    <a:pt x="1265" y="116"/>
                  </a:lnTo>
                  <a:lnTo>
                    <a:pt x="1309" y="116"/>
                  </a:lnTo>
                  <a:lnTo>
                    <a:pt x="1360" y="116"/>
                  </a:lnTo>
                  <a:lnTo>
                    <a:pt x="1416" y="116"/>
                  </a:lnTo>
                  <a:lnTo>
                    <a:pt x="1475" y="116"/>
                  </a:lnTo>
                  <a:lnTo>
                    <a:pt x="1535" y="116"/>
                  </a:lnTo>
                  <a:lnTo>
                    <a:pt x="1593" y="116"/>
                  </a:lnTo>
                  <a:lnTo>
                    <a:pt x="1650" y="116"/>
                  </a:lnTo>
                  <a:lnTo>
                    <a:pt x="1703" y="116"/>
                  </a:lnTo>
                  <a:lnTo>
                    <a:pt x="1751" y="116"/>
                  </a:lnTo>
                  <a:lnTo>
                    <a:pt x="1791" y="116"/>
                  </a:lnTo>
                  <a:lnTo>
                    <a:pt x="1821" y="116"/>
                  </a:lnTo>
                  <a:lnTo>
                    <a:pt x="1841" y="116"/>
                  </a:lnTo>
                  <a:lnTo>
                    <a:pt x="1847" y="116"/>
                  </a:lnTo>
                  <a:lnTo>
                    <a:pt x="1847" y="168"/>
                  </a:lnTo>
                  <a:lnTo>
                    <a:pt x="1144" y="168"/>
                  </a:lnTo>
                  <a:lnTo>
                    <a:pt x="1143" y="158"/>
                  </a:lnTo>
                  <a:lnTo>
                    <a:pt x="1140" y="147"/>
                  </a:lnTo>
                  <a:lnTo>
                    <a:pt x="1134" y="137"/>
                  </a:lnTo>
                  <a:lnTo>
                    <a:pt x="1126" y="128"/>
                  </a:lnTo>
                  <a:lnTo>
                    <a:pt x="1118" y="120"/>
                  </a:lnTo>
                  <a:lnTo>
                    <a:pt x="1106" y="111"/>
                  </a:lnTo>
                  <a:lnTo>
                    <a:pt x="1094" y="103"/>
                  </a:lnTo>
                  <a:lnTo>
                    <a:pt x="1080" y="95"/>
                  </a:lnTo>
                  <a:lnTo>
                    <a:pt x="1064" y="89"/>
                  </a:lnTo>
                  <a:lnTo>
                    <a:pt x="1047" y="83"/>
                  </a:lnTo>
                  <a:lnTo>
                    <a:pt x="1029" y="78"/>
                  </a:lnTo>
                  <a:lnTo>
                    <a:pt x="1010" y="73"/>
                  </a:lnTo>
                  <a:lnTo>
                    <a:pt x="989" y="70"/>
                  </a:lnTo>
                  <a:lnTo>
                    <a:pt x="968" y="68"/>
                  </a:lnTo>
                  <a:lnTo>
                    <a:pt x="946" y="65"/>
                  </a:lnTo>
                  <a:lnTo>
                    <a:pt x="923" y="65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602" name="Rectangle 336"/>
            <p:cNvSpPr>
              <a:spLocks noChangeArrowheads="1"/>
            </p:cNvSpPr>
            <p:nvPr/>
          </p:nvSpPr>
          <p:spPr bwMode="auto">
            <a:xfrm>
              <a:off x="5404" y="2595"/>
              <a:ext cx="29" cy="120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03" name="Rectangle 337"/>
            <p:cNvSpPr>
              <a:spLocks noChangeArrowheads="1"/>
            </p:cNvSpPr>
            <p:nvPr/>
          </p:nvSpPr>
          <p:spPr bwMode="auto">
            <a:xfrm>
              <a:off x="4759" y="2595"/>
              <a:ext cx="30" cy="120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04" name="Rectangle 338"/>
            <p:cNvSpPr>
              <a:spLocks noChangeArrowheads="1"/>
            </p:cNvSpPr>
            <p:nvPr/>
          </p:nvSpPr>
          <p:spPr bwMode="auto">
            <a:xfrm>
              <a:off x="5026" y="3165"/>
              <a:ext cx="142" cy="330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05" name="Rectangle 339"/>
            <p:cNvSpPr>
              <a:spLocks noChangeArrowheads="1"/>
            </p:cNvSpPr>
            <p:nvPr/>
          </p:nvSpPr>
          <p:spPr bwMode="auto">
            <a:xfrm>
              <a:off x="5026" y="3495"/>
              <a:ext cx="142" cy="1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06" name="Rectangle 340"/>
            <p:cNvSpPr>
              <a:spLocks noChangeArrowheads="1"/>
            </p:cNvSpPr>
            <p:nvPr/>
          </p:nvSpPr>
          <p:spPr bwMode="auto">
            <a:xfrm>
              <a:off x="5026" y="3558"/>
              <a:ext cx="142" cy="15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07" name="Rectangle 341"/>
            <p:cNvSpPr>
              <a:spLocks noChangeArrowheads="1"/>
            </p:cNvSpPr>
            <p:nvPr/>
          </p:nvSpPr>
          <p:spPr bwMode="auto">
            <a:xfrm>
              <a:off x="5026" y="3615"/>
              <a:ext cx="142" cy="1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08" name="Rectangle 342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09" name="Rectangle 343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10" name="Rectangle 344"/>
            <p:cNvSpPr>
              <a:spLocks noChangeArrowheads="1"/>
            </p:cNvSpPr>
            <p:nvPr/>
          </p:nvSpPr>
          <p:spPr bwMode="auto">
            <a:xfrm>
              <a:off x="5032" y="3186"/>
              <a:ext cx="62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11" name="Rectangle 345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12" name="Rectangle 346"/>
            <p:cNvSpPr>
              <a:spLocks noChangeArrowheads="1"/>
            </p:cNvSpPr>
            <p:nvPr/>
          </p:nvSpPr>
          <p:spPr bwMode="auto">
            <a:xfrm>
              <a:off x="5168" y="3422"/>
              <a:ext cx="34" cy="25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13" name="Rectangle 347"/>
            <p:cNvSpPr>
              <a:spLocks noChangeArrowheads="1"/>
            </p:cNvSpPr>
            <p:nvPr/>
          </p:nvSpPr>
          <p:spPr bwMode="auto">
            <a:xfrm>
              <a:off x="4992" y="3422"/>
              <a:ext cx="34" cy="25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14" name="Rectangle 348"/>
            <p:cNvSpPr>
              <a:spLocks noChangeArrowheads="1"/>
            </p:cNvSpPr>
            <p:nvPr/>
          </p:nvSpPr>
          <p:spPr bwMode="auto">
            <a:xfrm>
              <a:off x="5026" y="3511"/>
              <a:ext cx="142" cy="47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15" name="Rectangle 349"/>
            <p:cNvSpPr>
              <a:spLocks noChangeArrowheads="1"/>
            </p:cNvSpPr>
            <p:nvPr/>
          </p:nvSpPr>
          <p:spPr bwMode="auto">
            <a:xfrm>
              <a:off x="5026" y="3573"/>
              <a:ext cx="142" cy="42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16" name="Rectangle 350"/>
            <p:cNvSpPr>
              <a:spLocks noChangeArrowheads="1"/>
            </p:cNvSpPr>
            <p:nvPr/>
          </p:nvSpPr>
          <p:spPr bwMode="auto">
            <a:xfrm>
              <a:off x="5026" y="3631"/>
              <a:ext cx="142" cy="47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17" name="Rectangle 351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18" name="Rectangle 352"/>
            <p:cNvSpPr>
              <a:spLocks noChangeArrowheads="1"/>
            </p:cNvSpPr>
            <p:nvPr/>
          </p:nvSpPr>
          <p:spPr bwMode="auto">
            <a:xfrm>
              <a:off x="5032" y="3369"/>
              <a:ext cx="62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19" name="Rectangle 353"/>
            <p:cNvSpPr>
              <a:spLocks noChangeArrowheads="1"/>
            </p:cNvSpPr>
            <p:nvPr/>
          </p:nvSpPr>
          <p:spPr bwMode="auto">
            <a:xfrm>
              <a:off x="5100" y="3312"/>
              <a:ext cx="14" cy="52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20" name="Rectangle 354"/>
            <p:cNvSpPr>
              <a:spLocks noChangeArrowheads="1"/>
            </p:cNvSpPr>
            <p:nvPr/>
          </p:nvSpPr>
          <p:spPr bwMode="auto">
            <a:xfrm>
              <a:off x="5080" y="3312"/>
              <a:ext cx="14" cy="52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21" name="Rectangle 355"/>
            <p:cNvSpPr>
              <a:spLocks noChangeArrowheads="1"/>
            </p:cNvSpPr>
            <p:nvPr/>
          </p:nvSpPr>
          <p:spPr bwMode="auto">
            <a:xfrm>
              <a:off x="5100" y="3395"/>
              <a:ext cx="60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22" name="Rectangle 356"/>
            <p:cNvSpPr>
              <a:spLocks noChangeArrowheads="1"/>
            </p:cNvSpPr>
            <p:nvPr/>
          </p:nvSpPr>
          <p:spPr bwMode="auto">
            <a:xfrm>
              <a:off x="5032" y="3395"/>
              <a:ext cx="62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23" name="Rectangle 357"/>
            <p:cNvSpPr>
              <a:spLocks noChangeArrowheads="1"/>
            </p:cNvSpPr>
            <p:nvPr/>
          </p:nvSpPr>
          <p:spPr bwMode="auto">
            <a:xfrm>
              <a:off x="5168" y="3552"/>
              <a:ext cx="34" cy="27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24" name="Rectangle 358"/>
            <p:cNvSpPr>
              <a:spLocks noChangeArrowheads="1"/>
            </p:cNvSpPr>
            <p:nvPr/>
          </p:nvSpPr>
          <p:spPr bwMode="auto">
            <a:xfrm>
              <a:off x="4992" y="3552"/>
              <a:ext cx="34" cy="27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25" name="Rectangle 359"/>
            <p:cNvSpPr>
              <a:spLocks noChangeArrowheads="1"/>
            </p:cNvSpPr>
            <p:nvPr/>
          </p:nvSpPr>
          <p:spPr bwMode="auto">
            <a:xfrm>
              <a:off x="5334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26" name="Rectangle 360"/>
            <p:cNvSpPr>
              <a:spLocks noChangeArrowheads="1"/>
            </p:cNvSpPr>
            <p:nvPr/>
          </p:nvSpPr>
          <p:spPr bwMode="auto">
            <a:xfrm>
              <a:off x="5228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27" name="Rectangle 361"/>
            <p:cNvSpPr>
              <a:spLocks noChangeArrowheads="1"/>
            </p:cNvSpPr>
            <p:nvPr/>
          </p:nvSpPr>
          <p:spPr bwMode="auto">
            <a:xfrm>
              <a:off x="4912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28" name="Rectangle 362"/>
            <p:cNvSpPr>
              <a:spLocks noChangeArrowheads="1"/>
            </p:cNvSpPr>
            <p:nvPr/>
          </p:nvSpPr>
          <p:spPr bwMode="auto">
            <a:xfrm>
              <a:off x="5122" y="2747"/>
              <a:ext cx="54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29" name="Rectangle 363"/>
            <p:cNvSpPr>
              <a:spLocks noChangeArrowheads="1"/>
            </p:cNvSpPr>
            <p:nvPr/>
          </p:nvSpPr>
          <p:spPr bwMode="auto">
            <a:xfrm>
              <a:off x="5228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30" name="Rectangle 364"/>
            <p:cNvSpPr>
              <a:spLocks noChangeArrowheads="1"/>
            </p:cNvSpPr>
            <p:nvPr/>
          </p:nvSpPr>
          <p:spPr bwMode="auto">
            <a:xfrm>
              <a:off x="5334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31" name="Rectangle 365"/>
            <p:cNvSpPr>
              <a:spLocks noChangeArrowheads="1"/>
            </p:cNvSpPr>
            <p:nvPr/>
          </p:nvSpPr>
          <p:spPr bwMode="auto">
            <a:xfrm>
              <a:off x="5018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32" name="Rectangle 366"/>
            <p:cNvSpPr>
              <a:spLocks noChangeArrowheads="1"/>
            </p:cNvSpPr>
            <p:nvPr/>
          </p:nvSpPr>
          <p:spPr bwMode="auto">
            <a:xfrm>
              <a:off x="4809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33" name="Rectangle 367"/>
            <p:cNvSpPr>
              <a:spLocks noChangeArrowheads="1"/>
            </p:cNvSpPr>
            <p:nvPr/>
          </p:nvSpPr>
          <p:spPr bwMode="auto">
            <a:xfrm>
              <a:off x="4912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34" name="Rectangle 368"/>
            <p:cNvSpPr>
              <a:spLocks noChangeArrowheads="1"/>
            </p:cNvSpPr>
            <p:nvPr/>
          </p:nvSpPr>
          <p:spPr bwMode="auto">
            <a:xfrm>
              <a:off x="4809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35" name="Freeform 369"/>
            <p:cNvSpPr>
              <a:spLocks/>
            </p:cNvSpPr>
            <p:nvPr/>
          </p:nvSpPr>
          <p:spPr bwMode="auto">
            <a:xfrm>
              <a:off x="5114" y="2721"/>
              <a:ext cx="72" cy="324"/>
            </a:xfrm>
            <a:custGeom>
              <a:avLst/>
              <a:gdLst>
                <a:gd name="T0" fmla="*/ 0 w 217"/>
                <a:gd name="T1" fmla="*/ 17 h 373"/>
                <a:gd name="T2" fmla="*/ 0 w 217"/>
                <a:gd name="T3" fmla="*/ 17 h 373"/>
                <a:gd name="T4" fmla="*/ 0 w 217"/>
                <a:gd name="T5" fmla="*/ 27 h 373"/>
                <a:gd name="T6" fmla="*/ 0 w 217"/>
                <a:gd name="T7" fmla="*/ 27 h 373"/>
                <a:gd name="T8" fmla="*/ 0 w 217"/>
                <a:gd name="T9" fmla="*/ 30 h 373"/>
                <a:gd name="T10" fmla="*/ 0 w 217"/>
                <a:gd name="T11" fmla="*/ 30 h 373"/>
                <a:gd name="T12" fmla="*/ 0 w 217"/>
                <a:gd name="T13" fmla="*/ 0 h 373"/>
                <a:gd name="T14" fmla="*/ 0 w 217"/>
                <a:gd name="T15" fmla="*/ 0 h 373"/>
                <a:gd name="T16" fmla="*/ 0 w 217"/>
                <a:gd name="T17" fmla="*/ 3 h 373"/>
                <a:gd name="T18" fmla="*/ 0 w 217"/>
                <a:gd name="T19" fmla="*/ 3 h 373"/>
                <a:gd name="T20" fmla="*/ 0 w 217"/>
                <a:gd name="T21" fmla="*/ 13 h 373"/>
                <a:gd name="T22" fmla="*/ 0 w 217"/>
                <a:gd name="T23" fmla="*/ 13 h 373"/>
                <a:gd name="T24" fmla="*/ 0 w 217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636" name="Freeform 370"/>
            <p:cNvSpPr>
              <a:spLocks/>
            </p:cNvSpPr>
            <p:nvPr/>
          </p:nvSpPr>
          <p:spPr bwMode="auto">
            <a:xfrm>
              <a:off x="5176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637" name="Freeform 371"/>
            <p:cNvSpPr>
              <a:spLocks/>
            </p:cNvSpPr>
            <p:nvPr/>
          </p:nvSpPr>
          <p:spPr bwMode="auto">
            <a:xfrm>
              <a:off x="5218" y="2721"/>
              <a:ext cx="72" cy="324"/>
            </a:xfrm>
            <a:custGeom>
              <a:avLst/>
              <a:gdLst>
                <a:gd name="T0" fmla="*/ 0 w 216"/>
                <a:gd name="T1" fmla="*/ 17 h 373"/>
                <a:gd name="T2" fmla="*/ 0 w 216"/>
                <a:gd name="T3" fmla="*/ 17 h 373"/>
                <a:gd name="T4" fmla="*/ 0 w 216"/>
                <a:gd name="T5" fmla="*/ 27 h 373"/>
                <a:gd name="T6" fmla="*/ 0 w 216"/>
                <a:gd name="T7" fmla="*/ 27 h 373"/>
                <a:gd name="T8" fmla="*/ 0 w 216"/>
                <a:gd name="T9" fmla="*/ 30 h 373"/>
                <a:gd name="T10" fmla="*/ 0 w 216"/>
                <a:gd name="T11" fmla="*/ 30 h 373"/>
                <a:gd name="T12" fmla="*/ 0 w 216"/>
                <a:gd name="T13" fmla="*/ 0 h 373"/>
                <a:gd name="T14" fmla="*/ 0 w 216"/>
                <a:gd name="T15" fmla="*/ 0 h 373"/>
                <a:gd name="T16" fmla="*/ 0 w 216"/>
                <a:gd name="T17" fmla="*/ 3 h 373"/>
                <a:gd name="T18" fmla="*/ 0 w 216"/>
                <a:gd name="T19" fmla="*/ 3 h 373"/>
                <a:gd name="T20" fmla="*/ 0 w 216"/>
                <a:gd name="T21" fmla="*/ 13 h 373"/>
                <a:gd name="T22" fmla="*/ 0 w 216"/>
                <a:gd name="T23" fmla="*/ 13 h 373"/>
                <a:gd name="T24" fmla="*/ 0 w 216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7" y="344"/>
                  </a:lnTo>
                  <a:lnTo>
                    <a:pt x="216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638" name="Freeform 372"/>
            <p:cNvSpPr>
              <a:spLocks/>
            </p:cNvSpPr>
            <p:nvPr/>
          </p:nvSpPr>
          <p:spPr bwMode="auto">
            <a:xfrm>
              <a:off x="5280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639" name="Freeform 373"/>
            <p:cNvSpPr>
              <a:spLocks/>
            </p:cNvSpPr>
            <p:nvPr/>
          </p:nvSpPr>
          <p:spPr bwMode="auto">
            <a:xfrm>
              <a:off x="5324" y="2721"/>
              <a:ext cx="72" cy="324"/>
            </a:xfrm>
            <a:custGeom>
              <a:avLst/>
              <a:gdLst>
                <a:gd name="T0" fmla="*/ 0 w 217"/>
                <a:gd name="T1" fmla="*/ 17 h 373"/>
                <a:gd name="T2" fmla="*/ 0 w 217"/>
                <a:gd name="T3" fmla="*/ 17 h 373"/>
                <a:gd name="T4" fmla="*/ 0 w 217"/>
                <a:gd name="T5" fmla="*/ 27 h 373"/>
                <a:gd name="T6" fmla="*/ 0 w 217"/>
                <a:gd name="T7" fmla="*/ 27 h 373"/>
                <a:gd name="T8" fmla="*/ 0 w 217"/>
                <a:gd name="T9" fmla="*/ 30 h 373"/>
                <a:gd name="T10" fmla="*/ 0 w 217"/>
                <a:gd name="T11" fmla="*/ 30 h 373"/>
                <a:gd name="T12" fmla="*/ 0 w 217"/>
                <a:gd name="T13" fmla="*/ 0 h 373"/>
                <a:gd name="T14" fmla="*/ 0 w 217"/>
                <a:gd name="T15" fmla="*/ 0 h 373"/>
                <a:gd name="T16" fmla="*/ 0 w 217"/>
                <a:gd name="T17" fmla="*/ 3 h 373"/>
                <a:gd name="T18" fmla="*/ 0 w 217"/>
                <a:gd name="T19" fmla="*/ 3 h 373"/>
                <a:gd name="T20" fmla="*/ 0 w 217"/>
                <a:gd name="T21" fmla="*/ 13 h 373"/>
                <a:gd name="T22" fmla="*/ 0 w 217"/>
                <a:gd name="T23" fmla="*/ 13 h 373"/>
                <a:gd name="T24" fmla="*/ 0 w 217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8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640" name="Freeform 374"/>
            <p:cNvSpPr>
              <a:spLocks/>
            </p:cNvSpPr>
            <p:nvPr/>
          </p:nvSpPr>
          <p:spPr bwMode="auto">
            <a:xfrm>
              <a:off x="5386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641" name="Freeform 375"/>
            <p:cNvSpPr>
              <a:spLocks/>
            </p:cNvSpPr>
            <p:nvPr/>
          </p:nvSpPr>
          <p:spPr bwMode="auto">
            <a:xfrm>
              <a:off x="5218" y="3139"/>
              <a:ext cx="72" cy="324"/>
            </a:xfrm>
            <a:custGeom>
              <a:avLst/>
              <a:gdLst>
                <a:gd name="T0" fmla="*/ 0 w 216"/>
                <a:gd name="T1" fmla="*/ 18 h 372"/>
                <a:gd name="T2" fmla="*/ 0 w 216"/>
                <a:gd name="T3" fmla="*/ 18 h 372"/>
                <a:gd name="T4" fmla="*/ 0 w 216"/>
                <a:gd name="T5" fmla="*/ 29 h 372"/>
                <a:gd name="T6" fmla="*/ 0 w 216"/>
                <a:gd name="T7" fmla="*/ 29 h 372"/>
                <a:gd name="T8" fmla="*/ 0 w 216"/>
                <a:gd name="T9" fmla="*/ 31 h 372"/>
                <a:gd name="T10" fmla="*/ 0 w 216"/>
                <a:gd name="T11" fmla="*/ 31 h 372"/>
                <a:gd name="T12" fmla="*/ 0 w 216"/>
                <a:gd name="T13" fmla="*/ 0 h 372"/>
                <a:gd name="T14" fmla="*/ 0 w 216"/>
                <a:gd name="T15" fmla="*/ 0 h 372"/>
                <a:gd name="T16" fmla="*/ 0 w 216"/>
                <a:gd name="T17" fmla="*/ 3 h 372"/>
                <a:gd name="T18" fmla="*/ 0 w 216"/>
                <a:gd name="T19" fmla="*/ 3 h 372"/>
                <a:gd name="T20" fmla="*/ 0 w 216"/>
                <a:gd name="T21" fmla="*/ 14 h 372"/>
                <a:gd name="T22" fmla="*/ 0 w 216"/>
                <a:gd name="T23" fmla="*/ 14 h 372"/>
                <a:gd name="T24" fmla="*/ 0 w 216"/>
                <a:gd name="T25" fmla="*/ 18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2"/>
                <a:gd name="T41" fmla="*/ 216 w 216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2">
                  <a:moveTo>
                    <a:pt x="187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7" y="343"/>
                  </a:lnTo>
                  <a:lnTo>
                    <a:pt x="216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642" name="Freeform 376"/>
            <p:cNvSpPr>
              <a:spLocks/>
            </p:cNvSpPr>
            <p:nvPr/>
          </p:nvSpPr>
          <p:spPr bwMode="auto">
            <a:xfrm>
              <a:off x="5280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643" name="Freeform 377"/>
            <p:cNvSpPr>
              <a:spLocks/>
            </p:cNvSpPr>
            <p:nvPr/>
          </p:nvSpPr>
          <p:spPr bwMode="auto">
            <a:xfrm>
              <a:off x="5324" y="3139"/>
              <a:ext cx="72" cy="324"/>
            </a:xfrm>
            <a:custGeom>
              <a:avLst/>
              <a:gdLst>
                <a:gd name="T0" fmla="*/ 0 w 217"/>
                <a:gd name="T1" fmla="*/ 18 h 372"/>
                <a:gd name="T2" fmla="*/ 0 w 217"/>
                <a:gd name="T3" fmla="*/ 18 h 372"/>
                <a:gd name="T4" fmla="*/ 0 w 217"/>
                <a:gd name="T5" fmla="*/ 29 h 372"/>
                <a:gd name="T6" fmla="*/ 0 w 217"/>
                <a:gd name="T7" fmla="*/ 29 h 372"/>
                <a:gd name="T8" fmla="*/ 0 w 217"/>
                <a:gd name="T9" fmla="*/ 31 h 372"/>
                <a:gd name="T10" fmla="*/ 0 w 217"/>
                <a:gd name="T11" fmla="*/ 31 h 372"/>
                <a:gd name="T12" fmla="*/ 0 w 217"/>
                <a:gd name="T13" fmla="*/ 0 h 372"/>
                <a:gd name="T14" fmla="*/ 0 w 217"/>
                <a:gd name="T15" fmla="*/ 0 h 372"/>
                <a:gd name="T16" fmla="*/ 0 w 217"/>
                <a:gd name="T17" fmla="*/ 3 h 372"/>
                <a:gd name="T18" fmla="*/ 0 w 217"/>
                <a:gd name="T19" fmla="*/ 3 h 372"/>
                <a:gd name="T20" fmla="*/ 0 w 217"/>
                <a:gd name="T21" fmla="*/ 14 h 372"/>
                <a:gd name="T22" fmla="*/ 0 w 217"/>
                <a:gd name="T23" fmla="*/ 14 h 372"/>
                <a:gd name="T24" fmla="*/ 0 w 217"/>
                <a:gd name="T25" fmla="*/ 18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2"/>
                <a:gd name="T41" fmla="*/ 217 w 217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2">
                  <a:moveTo>
                    <a:pt x="188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8" y="343"/>
                  </a:lnTo>
                  <a:lnTo>
                    <a:pt x="217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644" name="Freeform 378"/>
            <p:cNvSpPr>
              <a:spLocks/>
            </p:cNvSpPr>
            <p:nvPr/>
          </p:nvSpPr>
          <p:spPr bwMode="auto">
            <a:xfrm>
              <a:off x="5386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645" name="Freeform 379"/>
            <p:cNvSpPr>
              <a:spLocks/>
            </p:cNvSpPr>
            <p:nvPr/>
          </p:nvSpPr>
          <p:spPr bwMode="auto">
            <a:xfrm>
              <a:off x="5008" y="2721"/>
              <a:ext cx="72" cy="324"/>
            </a:xfrm>
            <a:custGeom>
              <a:avLst/>
              <a:gdLst>
                <a:gd name="T0" fmla="*/ 0 w 215"/>
                <a:gd name="T1" fmla="*/ 17 h 373"/>
                <a:gd name="T2" fmla="*/ 0 w 215"/>
                <a:gd name="T3" fmla="*/ 17 h 373"/>
                <a:gd name="T4" fmla="*/ 0 w 215"/>
                <a:gd name="T5" fmla="*/ 27 h 373"/>
                <a:gd name="T6" fmla="*/ 0 w 215"/>
                <a:gd name="T7" fmla="*/ 27 h 373"/>
                <a:gd name="T8" fmla="*/ 0 w 215"/>
                <a:gd name="T9" fmla="*/ 30 h 373"/>
                <a:gd name="T10" fmla="*/ 0 w 215"/>
                <a:gd name="T11" fmla="*/ 30 h 373"/>
                <a:gd name="T12" fmla="*/ 0 w 215"/>
                <a:gd name="T13" fmla="*/ 0 h 373"/>
                <a:gd name="T14" fmla="*/ 0 w 215"/>
                <a:gd name="T15" fmla="*/ 0 h 373"/>
                <a:gd name="T16" fmla="*/ 0 w 215"/>
                <a:gd name="T17" fmla="*/ 3 h 373"/>
                <a:gd name="T18" fmla="*/ 0 w 215"/>
                <a:gd name="T19" fmla="*/ 3 h 373"/>
                <a:gd name="T20" fmla="*/ 0 w 215"/>
                <a:gd name="T21" fmla="*/ 13 h 373"/>
                <a:gd name="T22" fmla="*/ 0 w 215"/>
                <a:gd name="T23" fmla="*/ 13 h 373"/>
                <a:gd name="T24" fmla="*/ 0 w 215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9" y="217"/>
                  </a:moveTo>
                  <a:lnTo>
                    <a:pt x="187" y="217"/>
                  </a:lnTo>
                  <a:lnTo>
                    <a:pt x="187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7" y="29"/>
                  </a:lnTo>
                  <a:lnTo>
                    <a:pt x="187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646" name="Freeform 380"/>
            <p:cNvSpPr>
              <a:spLocks/>
            </p:cNvSpPr>
            <p:nvPr/>
          </p:nvSpPr>
          <p:spPr bwMode="auto">
            <a:xfrm>
              <a:off x="5008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647" name="Freeform 381"/>
            <p:cNvSpPr>
              <a:spLocks/>
            </p:cNvSpPr>
            <p:nvPr/>
          </p:nvSpPr>
          <p:spPr bwMode="auto">
            <a:xfrm>
              <a:off x="4903" y="2721"/>
              <a:ext cx="71" cy="324"/>
            </a:xfrm>
            <a:custGeom>
              <a:avLst/>
              <a:gdLst>
                <a:gd name="T0" fmla="*/ 0 w 216"/>
                <a:gd name="T1" fmla="*/ 17 h 373"/>
                <a:gd name="T2" fmla="*/ 0 w 216"/>
                <a:gd name="T3" fmla="*/ 17 h 373"/>
                <a:gd name="T4" fmla="*/ 0 w 216"/>
                <a:gd name="T5" fmla="*/ 27 h 373"/>
                <a:gd name="T6" fmla="*/ 0 w 216"/>
                <a:gd name="T7" fmla="*/ 27 h 373"/>
                <a:gd name="T8" fmla="*/ 0 w 216"/>
                <a:gd name="T9" fmla="*/ 30 h 373"/>
                <a:gd name="T10" fmla="*/ 0 w 216"/>
                <a:gd name="T11" fmla="*/ 30 h 373"/>
                <a:gd name="T12" fmla="*/ 0 w 216"/>
                <a:gd name="T13" fmla="*/ 0 h 373"/>
                <a:gd name="T14" fmla="*/ 0 w 216"/>
                <a:gd name="T15" fmla="*/ 0 h 373"/>
                <a:gd name="T16" fmla="*/ 0 w 216"/>
                <a:gd name="T17" fmla="*/ 3 h 373"/>
                <a:gd name="T18" fmla="*/ 0 w 216"/>
                <a:gd name="T19" fmla="*/ 3 h 373"/>
                <a:gd name="T20" fmla="*/ 0 w 216"/>
                <a:gd name="T21" fmla="*/ 13 h 373"/>
                <a:gd name="T22" fmla="*/ 0 w 216"/>
                <a:gd name="T23" fmla="*/ 13 h 373"/>
                <a:gd name="T24" fmla="*/ 0 w 216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29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6" y="373"/>
                  </a:lnTo>
                  <a:lnTo>
                    <a:pt x="216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648" name="Freeform 382"/>
            <p:cNvSpPr>
              <a:spLocks/>
            </p:cNvSpPr>
            <p:nvPr/>
          </p:nvSpPr>
          <p:spPr bwMode="auto">
            <a:xfrm>
              <a:off x="4903" y="2721"/>
              <a:ext cx="9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649" name="Freeform 383"/>
            <p:cNvSpPr>
              <a:spLocks/>
            </p:cNvSpPr>
            <p:nvPr/>
          </p:nvSpPr>
          <p:spPr bwMode="auto">
            <a:xfrm>
              <a:off x="4799" y="2721"/>
              <a:ext cx="72" cy="324"/>
            </a:xfrm>
            <a:custGeom>
              <a:avLst/>
              <a:gdLst>
                <a:gd name="T0" fmla="*/ 0 w 215"/>
                <a:gd name="T1" fmla="*/ 17 h 373"/>
                <a:gd name="T2" fmla="*/ 0 w 215"/>
                <a:gd name="T3" fmla="*/ 17 h 373"/>
                <a:gd name="T4" fmla="*/ 0 w 215"/>
                <a:gd name="T5" fmla="*/ 27 h 373"/>
                <a:gd name="T6" fmla="*/ 0 w 215"/>
                <a:gd name="T7" fmla="*/ 27 h 373"/>
                <a:gd name="T8" fmla="*/ 0 w 215"/>
                <a:gd name="T9" fmla="*/ 30 h 373"/>
                <a:gd name="T10" fmla="*/ 0 w 215"/>
                <a:gd name="T11" fmla="*/ 30 h 373"/>
                <a:gd name="T12" fmla="*/ 0 w 215"/>
                <a:gd name="T13" fmla="*/ 0 h 373"/>
                <a:gd name="T14" fmla="*/ 0 w 215"/>
                <a:gd name="T15" fmla="*/ 0 h 373"/>
                <a:gd name="T16" fmla="*/ 0 w 215"/>
                <a:gd name="T17" fmla="*/ 3 h 373"/>
                <a:gd name="T18" fmla="*/ 0 w 215"/>
                <a:gd name="T19" fmla="*/ 3 h 373"/>
                <a:gd name="T20" fmla="*/ 0 w 215"/>
                <a:gd name="T21" fmla="*/ 13 h 373"/>
                <a:gd name="T22" fmla="*/ 0 w 215"/>
                <a:gd name="T23" fmla="*/ 13 h 373"/>
                <a:gd name="T24" fmla="*/ 0 w 215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8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650" name="Freeform 384"/>
            <p:cNvSpPr>
              <a:spLocks/>
            </p:cNvSpPr>
            <p:nvPr/>
          </p:nvSpPr>
          <p:spPr bwMode="auto">
            <a:xfrm>
              <a:off x="4799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651" name="Freeform 386"/>
            <p:cNvSpPr>
              <a:spLocks/>
            </p:cNvSpPr>
            <p:nvPr/>
          </p:nvSpPr>
          <p:spPr bwMode="auto">
            <a:xfrm>
              <a:off x="4903" y="3139"/>
              <a:ext cx="9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652" name="Freeform 387"/>
            <p:cNvSpPr>
              <a:spLocks/>
            </p:cNvSpPr>
            <p:nvPr/>
          </p:nvSpPr>
          <p:spPr bwMode="auto">
            <a:xfrm>
              <a:off x="4799" y="3139"/>
              <a:ext cx="72" cy="324"/>
            </a:xfrm>
            <a:custGeom>
              <a:avLst/>
              <a:gdLst>
                <a:gd name="T0" fmla="*/ 0 w 215"/>
                <a:gd name="T1" fmla="*/ 18 h 372"/>
                <a:gd name="T2" fmla="*/ 0 w 215"/>
                <a:gd name="T3" fmla="*/ 18 h 372"/>
                <a:gd name="T4" fmla="*/ 0 w 215"/>
                <a:gd name="T5" fmla="*/ 29 h 372"/>
                <a:gd name="T6" fmla="*/ 0 w 215"/>
                <a:gd name="T7" fmla="*/ 29 h 372"/>
                <a:gd name="T8" fmla="*/ 0 w 215"/>
                <a:gd name="T9" fmla="*/ 31 h 372"/>
                <a:gd name="T10" fmla="*/ 0 w 215"/>
                <a:gd name="T11" fmla="*/ 31 h 372"/>
                <a:gd name="T12" fmla="*/ 0 w 215"/>
                <a:gd name="T13" fmla="*/ 0 h 372"/>
                <a:gd name="T14" fmla="*/ 0 w 215"/>
                <a:gd name="T15" fmla="*/ 0 h 372"/>
                <a:gd name="T16" fmla="*/ 0 w 215"/>
                <a:gd name="T17" fmla="*/ 3 h 372"/>
                <a:gd name="T18" fmla="*/ 0 w 215"/>
                <a:gd name="T19" fmla="*/ 3 h 372"/>
                <a:gd name="T20" fmla="*/ 0 w 215"/>
                <a:gd name="T21" fmla="*/ 14 h 372"/>
                <a:gd name="T22" fmla="*/ 0 w 215"/>
                <a:gd name="T23" fmla="*/ 14 h 372"/>
                <a:gd name="T24" fmla="*/ 0 w 215"/>
                <a:gd name="T25" fmla="*/ 18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2"/>
                <a:gd name="T41" fmla="*/ 215 w 215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2">
                  <a:moveTo>
                    <a:pt x="28" y="217"/>
                  </a:moveTo>
                  <a:lnTo>
                    <a:pt x="186" y="217"/>
                  </a:lnTo>
                  <a:lnTo>
                    <a:pt x="186" y="343"/>
                  </a:lnTo>
                  <a:lnTo>
                    <a:pt x="29" y="343"/>
                  </a:lnTo>
                  <a:lnTo>
                    <a:pt x="0" y="372"/>
                  </a:lnTo>
                  <a:lnTo>
                    <a:pt x="215" y="372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7"/>
                  </a:lnTo>
                  <a:lnTo>
                    <a:pt x="186" y="27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653" name="Freeform 388"/>
            <p:cNvSpPr>
              <a:spLocks/>
            </p:cNvSpPr>
            <p:nvPr/>
          </p:nvSpPr>
          <p:spPr bwMode="auto">
            <a:xfrm>
              <a:off x="4799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654" name="Rectangle 389"/>
            <p:cNvSpPr>
              <a:spLocks noChangeArrowheads="1"/>
            </p:cNvSpPr>
            <p:nvPr/>
          </p:nvSpPr>
          <p:spPr bwMode="auto">
            <a:xfrm>
              <a:off x="5114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55" name="Rectangle 390"/>
            <p:cNvSpPr>
              <a:spLocks noChangeArrowheads="1"/>
            </p:cNvSpPr>
            <p:nvPr/>
          </p:nvSpPr>
          <p:spPr bwMode="auto">
            <a:xfrm>
              <a:off x="5218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56" name="Rectangle 391"/>
            <p:cNvSpPr>
              <a:spLocks noChangeArrowheads="1"/>
            </p:cNvSpPr>
            <p:nvPr/>
          </p:nvSpPr>
          <p:spPr bwMode="auto">
            <a:xfrm>
              <a:off x="5324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57" name="Rectangle 392"/>
            <p:cNvSpPr>
              <a:spLocks noChangeArrowheads="1"/>
            </p:cNvSpPr>
            <p:nvPr/>
          </p:nvSpPr>
          <p:spPr bwMode="auto">
            <a:xfrm>
              <a:off x="5008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58" name="Rectangle 393"/>
            <p:cNvSpPr>
              <a:spLocks noChangeArrowheads="1"/>
            </p:cNvSpPr>
            <p:nvPr/>
          </p:nvSpPr>
          <p:spPr bwMode="auto">
            <a:xfrm>
              <a:off x="4903" y="2898"/>
              <a:ext cx="71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59" name="Rectangle 394"/>
            <p:cNvSpPr>
              <a:spLocks noChangeArrowheads="1"/>
            </p:cNvSpPr>
            <p:nvPr/>
          </p:nvSpPr>
          <p:spPr bwMode="auto">
            <a:xfrm>
              <a:off x="4799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660" name="Freeform 395"/>
            <p:cNvSpPr>
              <a:spLocks/>
            </p:cNvSpPr>
            <p:nvPr/>
          </p:nvSpPr>
          <p:spPr bwMode="auto">
            <a:xfrm>
              <a:off x="4986" y="2736"/>
              <a:ext cx="12" cy="37"/>
            </a:xfrm>
            <a:custGeom>
              <a:avLst/>
              <a:gdLst>
                <a:gd name="T0" fmla="*/ 0 w 37"/>
                <a:gd name="T1" fmla="*/ 20 h 38"/>
                <a:gd name="T2" fmla="*/ 0 w 37"/>
                <a:gd name="T3" fmla="*/ 19 h 38"/>
                <a:gd name="T4" fmla="*/ 0 w 37"/>
                <a:gd name="T5" fmla="*/ 19 h 38"/>
                <a:gd name="T6" fmla="*/ 0 w 37"/>
                <a:gd name="T7" fmla="*/ 19 h 38"/>
                <a:gd name="T8" fmla="*/ 0 w 37"/>
                <a:gd name="T9" fmla="*/ 19 h 38"/>
                <a:gd name="T10" fmla="*/ 0 w 37"/>
                <a:gd name="T11" fmla="*/ 12 h 38"/>
                <a:gd name="T12" fmla="*/ 0 w 37"/>
                <a:gd name="T13" fmla="*/ 5 h 38"/>
                <a:gd name="T14" fmla="*/ 0 w 37"/>
                <a:gd name="T15" fmla="*/ 1 h 38"/>
                <a:gd name="T16" fmla="*/ 0 w 37"/>
                <a:gd name="T17" fmla="*/ 0 h 38"/>
                <a:gd name="T18" fmla="*/ 0 w 37"/>
                <a:gd name="T19" fmla="*/ 1 h 38"/>
                <a:gd name="T20" fmla="*/ 0 w 37"/>
                <a:gd name="T21" fmla="*/ 5 h 38"/>
                <a:gd name="T22" fmla="*/ 0 w 37"/>
                <a:gd name="T23" fmla="*/ 12 h 38"/>
                <a:gd name="T24" fmla="*/ 0 w 37"/>
                <a:gd name="T25" fmla="*/ 19 h 38"/>
                <a:gd name="T26" fmla="*/ 0 w 37"/>
                <a:gd name="T27" fmla="*/ 19 h 38"/>
                <a:gd name="T28" fmla="*/ 0 w 37"/>
                <a:gd name="T29" fmla="*/ 19 h 38"/>
                <a:gd name="T30" fmla="*/ 0 w 37"/>
                <a:gd name="T31" fmla="*/ 19 h 38"/>
                <a:gd name="T32" fmla="*/ 0 w 37"/>
                <a:gd name="T33" fmla="*/ 20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38"/>
                <a:gd name="T53" fmla="*/ 37 w 37"/>
                <a:gd name="T54" fmla="*/ 38 h 3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38">
                  <a:moveTo>
                    <a:pt x="19" y="38"/>
                  </a:moveTo>
                  <a:lnTo>
                    <a:pt x="26" y="36"/>
                  </a:lnTo>
                  <a:lnTo>
                    <a:pt x="32" y="32"/>
                  </a:lnTo>
                  <a:lnTo>
                    <a:pt x="36" y="25"/>
                  </a:lnTo>
                  <a:lnTo>
                    <a:pt x="37" y="19"/>
                  </a:lnTo>
                  <a:lnTo>
                    <a:pt x="36" y="12"/>
                  </a:lnTo>
                  <a:lnTo>
                    <a:pt x="32" y="5"/>
                  </a:lnTo>
                  <a:lnTo>
                    <a:pt x="26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2" y="12"/>
                  </a:lnTo>
                  <a:lnTo>
                    <a:pt x="0" y="19"/>
                  </a:lnTo>
                  <a:lnTo>
                    <a:pt x="2" y="25"/>
                  </a:lnTo>
                  <a:lnTo>
                    <a:pt x="6" y="32"/>
                  </a:lnTo>
                  <a:lnTo>
                    <a:pt x="12" y="36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</p:grpSp>
      <p:grpSp>
        <p:nvGrpSpPr>
          <p:cNvPr id="15413" name="Group 316"/>
          <p:cNvGrpSpPr>
            <a:grpSpLocks/>
          </p:cNvGrpSpPr>
          <p:nvPr/>
        </p:nvGrpSpPr>
        <p:grpSpPr bwMode="auto">
          <a:xfrm>
            <a:off x="1802674" y="3131645"/>
            <a:ext cx="163116" cy="127397"/>
            <a:chOff x="4727" y="2506"/>
            <a:chExt cx="706" cy="1172"/>
          </a:xfrm>
        </p:grpSpPr>
        <p:sp>
          <p:nvSpPr>
            <p:cNvPr id="15505" name="Freeform 317"/>
            <p:cNvSpPr>
              <a:spLocks/>
            </p:cNvSpPr>
            <p:nvPr/>
          </p:nvSpPr>
          <p:spPr bwMode="auto">
            <a:xfrm>
              <a:off x="4727" y="3558"/>
              <a:ext cx="46" cy="120"/>
            </a:xfrm>
            <a:custGeom>
              <a:avLst/>
              <a:gdLst>
                <a:gd name="T0" fmla="*/ 0 w 139"/>
                <a:gd name="T1" fmla="*/ 16 h 135"/>
                <a:gd name="T2" fmla="*/ 0 w 139"/>
                <a:gd name="T3" fmla="*/ 11 h 135"/>
                <a:gd name="T4" fmla="*/ 0 w 139"/>
                <a:gd name="T5" fmla="*/ 11 h 135"/>
                <a:gd name="T6" fmla="*/ 0 w 139"/>
                <a:gd name="T7" fmla="*/ 5 h 135"/>
                <a:gd name="T8" fmla="*/ 0 w 139"/>
                <a:gd name="T9" fmla="*/ 5 h 135"/>
                <a:gd name="T10" fmla="*/ 0 w 139"/>
                <a:gd name="T11" fmla="*/ 0 h 135"/>
                <a:gd name="T12" fmla="*/ 0 w 139"/>
                <a:gd name="T13" fmla="*/ 0 h 135"/>
                <a:gd name="T14" fmla="*/ 0 w 139"/>
                <a:gd name="T15" fmla="*/ 16 h 135"/>
                <a:gd name="T16" fmla="*/ 0 w 139"/>
                <a:gd name="T17" fmla="*/ 16 h 1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135"/>
                <a:gd name="T29" fmla="*/ 139 w 139"/>
                <a:gd name="T30" fmla="*/ 135 h 1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135">
                  <a:moveTo>
                    <a:pt x="0" y="135"/>
                  </a:moveTo>
                  <a:lnTo>
                    <a:pt x="0" y="92"/>
                  </a:lnTo>
                  <a:lnTo>
                    <a:pt x="46" y="92"/>
                  </a:lnTo>
                  <a:lnTo>
                    <a:pt x="46" y="47"/>
                  </a:lnTo>
                  <a:lnTo>
                    <a:pt x="92" y="47"/>
                  </a:lnTo>
                  <a:lnTo>
                    <a:pt x="92" y="0"/>
                  </a:lnTo>
                  <a:lnTo>
                    <a:pt x="139" y="0"/>
                  </a:lnTo>
                  <a:lnTo>
                    <a:pt x="139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506" name="Freeform 318"/>
            <p:cNvSpPr>
              <a:spLocks/>
            </p:cNvSpPr>
            <p:nvPr/>
          </p:nvSpPr>
          <p:spPr bwMode="auto">
            <a:xfrm>
              <a:off x="4773" y="2564"/>
              <a:ext cx="648" cy="1114"/>
            </a:xfrm>
            <a:custGeom>
              <a:avLst/>
              <a:gdLst>
                <a:gd name="T0" fmla="*/ 0 w 1946"/>
                <a:gd name="T1" fmla="*/ 108 h 1278"/>
                <a:gd name="T2" fmla="*/ 0 w 1946"/>
                <a:gd name="T3" fmla="*/ 9 h 1278"/>
                <a:gd name="T4" fmla="*/ 0 w 1946"/>
                <a:gd name="T5" fmla="*/ 9 h 1278"/>
                <a:gd name="T6" fmla="*/ 0 w 1946"/>
                <a:gd name="T7" fmla="*/ 8 h 1278"/>
                <a:gd name="T8" fmla="*/ 0 w 1946"/>
                <a:gd name="T9" fmla="*/ 7 h 1278"/>
                <a:gd name="T10" fmla="*/ 0 w 1946"/>
                <a:gd name="T11" fmla="*/ 6 h 1278"/>
                <a:gd name="T12" fmla="*/ 0 w 1946"/>
                <a:gd name="T13" fmla="*/ 5 h 1278"/>
                <a:gd name="T14" fmla="*/ 0 w 1946"/>
                <a:gd name="T15" fmla="*/ 4 h 1278"/>
                <a:gd name="T16" fmla="*/ 0 w 1946"/>
                <a:gd name="T17" fmla="*/ 3 h 1278"/>
                <a:gd name="T18" fmla="*/ 0 w 1946"/>
                <a:gd name="T19" fmla="*/ 3 h 1278"/>
                <a:gd name="T20" fmla="*/ 0 w 1946"/>
                <a:gd name="T21" fmla="*/ 3 h 1278"/>
                <a:gd name="T22" fmla="*/ 0 w 1946"/>
                <a:gd name="T23" fmla="*/ 3 h 1278"/>
                <a:gd name="T24" fmla="*/ 0 w 1946"/>
                <a:gd name="T25" fmla="*/ 3 h 1278"/>
                <a:gd name="T26" fmla="*/ 0 w 1946"/>
                <a:gd name="T27" fmla="*/ 3 h 1278"/>
                <a:gd name="T28" fmla="*/ 0 w 1946"/>
                <a:gd name="T29" fmla="*/ 3 h 1278"/>
                <a:gd name="T30" fmla="*/ 0 w 1946"/>
                <a:gd name="T31" fmla="*/ 3 h 1278"/>
                <a:gd name="T32" fmla="*/ 0 w 1946"/>
                <a:gd name="T33" fmla="*/ 3 h 1278"/>
                <a:gd name="T34" fmla="*/ 0 w 1946"/>
                <a:gd name="T35" fmla="*/ 0 h 1278"/>
                <a:gd name="T36" fmla="*/ 0 w 1946"/>
                <a:gd name="T37" fmla="*/ 0 h 1278"/>
                <a:gd name="T38" fmla="*/ 0 w 1946"/>
                <a:gd name="T39" fmla="*/ 0 h 1278"/>
                <a:gd name="T40" fmla="*/ 0 w 1946"/>
                <a:gd name="T41" fmla="*/ 3 h 1278"/>
                <a:gd name="T42" fmla="*/ 0 w 1946"/>
                <a:gd name="T43" fmla="*/ 3 h 1278"/>
                <a:gd name="T44" fmla="*/ 0 w 1946"/>
                <a:gd name="T45" fmla="*/ 3 h 1278"/>
                <a:gd name="T46" fmla="*/ 0 w 1946"/>
                <a:gd name="T47" fmla="*/ 3 h 1278"/>
                <a:gd name="T48" fmla="*/ 0 w 1946"/>
                <a:gd name="T49" fmla="*/ 3 h 1278"/>
                <a:gd name="T50" fmla="*/ 0 w 1946"/>
                <a:gd name="T51" fmla="*/ 3 h 1278"/>
                <a:gd name="T52" fmla="*/ 0 w 1946"/>
                <a:gd name="T53" fmla="*/ 3 h 1278"/>
                <a:gd name="T54" fmla="*/ 0 w 1946"/>
                <a:gd name="T55" fmla="*/ 3 h 1278"/>
                <a:gd name="T56" fmla="*/ 0 w 1946"/>
                <a:gd name="T57" fmla="*/ 3 h 1278"/>
                <a:gd name="T58" fmla="*/ 0 w 1946"/>
                <a:gd name="T59" fmla="*/ 4 h 1278"/>
                <a:gd name="T60" fmla="*/ 0 w 1946"/>
                <a:gd name="T61" fmla="*/ 5 h 1278"/>
                <a:gd name="T62" fmla="*/ 0 w 1946"/>
                <a:gd name="T63" fmla="*/ 6 h 1278"/>
                <a:gd name="T64" fmla="*/ 0 w 1946"/>
                <a:gd name="T65" fmla="*/ 7 h 1278"/>
                <a:gd name="T66" fmla="*/ 0 w 1946"/>
                <a:gd name="T67" fmla="*/ 8 h 1278"/>
                <a:gd name="T68" fmla="*/ 0 w 1946"/>
                <a:gd name="T69" fmla="*/ 9 h 1278"/>
                <a:gd name="T70" fmla="*/ 0 w 1946"/>
                <a:gd name="T71" fmla="*/ 9 h 1278"/>
                <a:gd name="T72" fmla="*/ 0 w 1946"/>
                <a:gd name="T73" fmla="*/ 108 h 1278"/>
                <a:gd name="T74" fmla="*/ 0 w 1946"/>
                <a:gd name="T75" fmla="*/ 108 h 12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946"/>
                <a:gd name="T115" fmla="*/ 0 h 1278"/>
                <a:gd name="T116" fmla="*/ 1946 w 1946"/>
                <a:gd name="T117" fmla="*/ 1278 h 12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946" h="1278">
                  <a:moveTo>
                    <a:pt x="0" y="1278"/>
                  </a:moveTo>
                  <a:lnTo>
                    <a:pt x="0" y="103"/>
                  </a:lnTo>
                  <a:lnTo>
                    <a:pt x="753" y="103"/>
                  </a:lnTo>
                  <a:lnTo>
                    <a:pt x="754" y="93"/>
                  </a:lnTo>
                  <a:lnTo>
                    <a:pt x="757" y="82"/>
                  </a:lnTo>
                  <a:lnTo>
                    <a:pt x="763" y="72"/>
                  </a:lnTo>
                  <a:lnTo>
                    <a:pt x="769" y="63"/>
                  </a:lnTo>
                  <a:lnTo>
                    <a:pt x="779" y="55"/>
                  </a:lnTo>
                  <a:lnTo>
                    <a:pt x="790" y="46"/>
                  </a:lnTo>
                  <a:lnTo>
                    <a:pt x="803" y="38"/>
                  </a:lnTo>
                  <a:lnTo>
                    <a:pt x="817" y="30"/>
                  </a:lnTo>
                  <a:lnTo>
                    <a:pt x="833" y="24"/>
                  </a:lnTo>
                  <a:lnTo>
                    <a:pt x="849" y="18"/>
                  </a:lnTo>
                  <a:lnTo>
                    <a:pt x="867" y="13"/>
                  </a:lnTo>
                  <a:lnTo>
                    <a:pt x="887" y="8"/>
                  </a:lnTo>
                  <a:lnTo>
                    <a:pt x="907" y="5"/>
                  </a:lnTo>
                  <a:lnTo>
                    <a:pt x="928" y="3"/>
                  </a:lnTo>
                  <a:lnTo>
                    <a:pt x="950" y="0"/>
                  </a:lnTo>
                  <a:lnTo>
                    <a:pt x="972" y="0"/>
                  </a:lnTo>
                  <a:lnTo>
                    <a:pt x="995" y="0"/>
                  </a:lnTo>
                  <a:lnTo>
                    <a:pt x="1017" y="3"/>
                  </a:lnTo>
                  <a:lnTo>
                    <a:pt x="1038" y="5"/>
                  </a:lnTo>
                  <a:lnTo>
                    <a:pt x="1059" y="8"/>
                  </a:lnTo>
                  <a:lnTo>
                    <a:pt x="1078" y="13"/>
                  </a:lnTo>
                  <a:lnTo>
                    <a:pt x="1096" y="18"/>
                  </a:lnTo>
                  <a:lnTo>
                    <a:pt x="1113" y="24"/>
                  </a:lnTo>
                  <a:lnTo>
                    <a:pt x="1129" y="30"/>
                  </a:lnTo>
                  <a:lnTo>
                    <a:pt x="1143" y="38"/>
                  </a:lnTo>
                  <a:lnTo>
                    <a:pt x="1155" y="46"/>
                  </a:lnTo>
                  <a:lnTo>
                    <a:pt x="1167" y="55"/>
                  </a:lnTo>
                  <a:lnTo>
                    <a:pt x="1175" y="63"/>
                  </a:lnTo>
                  <a:lnTo>
                    <a:pt x="1183" y="72"/>
                  </a:lnTo>
                  <a:lnTo>
                    <a:pt x="1189" y="82"/>
                  </a:lnTo>
                  <a:lnTo>
                    <a:pt x="1192" y="93"/>
                  </a:lnTo>
                  <a:lnTo>
                    <a:pt x="1193" y="103"/>
                  </a:lnTo>
                  <a:lnTo>
                    <a:pt x="1946" y="103"/>
                  </a:lnTo>
                  <a:lnTo>
                    <a:pt x="1946" y="1277"/>
                  </a:lnTo>
                  <a:lnTo>
                    <a:pt x="0" y="1278"/>
                  </a:lnTo>
                  <a:close/>
                </a:path>
              </a:pathLst>
            </a:cu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507" name="Rectangle 319"/>
            <p:cNvSpPr>
              <a:spLocks noChangeArrowheads="1"/>
            </p:cNvSpPr>
            <p:nvPr/>
          </p:nvSpPr>
          <p:spPr bwMode="auto">
            <a:xfrm>
              <a:off x="5188" y="3087"/>
              <a:ext cx="42" cy="3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08" name="Rectangle 320"/>
            <p:cNvSpPr>
              <a:spLocks noChangeArrowheads="1"/>
            </p:cNvSpPr>
            <p:nvPr/>
          </p:nvSpPr>
          <p:spPr bwMode="auto">
            <a:xfrm>
              <a:off x="5168" y="3134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09" name="Rectangle 321"/>
            <p:cNvSpPr>
              <a:spLocks noChangeArrowheads="1"/>
            </p:cNvSpPr>
            <p:nvPr/>
          </p:nvSpPr>
          <p:spPr bwMode="auto">
            <a:xfrm>
              <a:off x="5306" y="3034"/>
              <a:ext cx="42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10" name="Rectangle 322"/>
            <p:cNvSpPr>
              <a:spLocks noChangeArrowheads="1"/>
            </p:cNvSpPr>
            <p:nvPr/>
          </p:nvSpPr>
          <p:spPr bwMode="auto">
            <a:xfrm>
              <a:off x="5286" y="3087"/>
              <a:ext cx="40" cy="3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11" name="Rectangle 323"/>
            <p:cNvSpPr>
              <a:spLocks noChangeArrowheads="1"/>
            </p:cNvSpPr>
            <p:nvPr/>
          </p:nvSpPr>
          <p:spPr bwMode="auto">
            <a:xfrm>
              <a:off x="5286" y="2987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12" name="Rectangle 324"/>
            <p:cNvSpPr>
              <a:spLocks noChangeArrowheads="1"/>
            </p:cNvSpPr>
            <p:nvPr/>
          </p:nvSpPr>
          <p:spPr bwMode="auto">
            <a:xfrm>
              <a:off x="4773" y="3076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13" name="Rectangle 325"/>
            <p:cNvSpPr>
              <a:spLocks noChangeArrowheads="1"/>
            </p:cNvSpPr>
            <p:nvPr/>
          </p:nvSpPr>
          <p:spPr bwMode="auto">
            <a:xfrm>
              <a:off x="4773" y="3024"/>
              <a:ext cx="18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14" name="Rectangle 326"/>
            <p:cNvSpPr>
              <a:spLocks noChangeArrowheads="1"/>
            </p:cNvSpPr>
            <p:nvPr/>
          </p:nvSpPr>
          <p:spPr bwMode="auto">
            <a:xfrm>
              <a:off x="4773" y="3123"/>
              <a:ext cx="18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15" name="Rectangle 327"/>
            <p:cNvSpPr>
              <a:spLocks noChangeArrowheads="1"/>
            </p:cNvSpPr>
            <p:nvPr/>
          </p:nvSpPr>
          <p:spPr bwMode="auto">
            <a:xfrm>
              <a:off x="4946" y="3076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16" name="Rectangle 328"/>
            <p:cNvSpPr>
              <a:spLocks noChangeArrowheads="1"/>
            </p:cNvSpPr>
            <p:nvPr/>
          </p:nvSpPr>
          <p:spPr bwMode="auto">
            <a:xfrm>
              <a:off x="4924" y="312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17" name="Rectangle 329"/>
            <p:cNvSpPr>
              <a:spLocks noChangeArrowheads="1"/>
            </p:cNvSpPr>
            <p:nvPr/>
          </p:nvSpPr>
          <p:spPr bwMode="auto">
            <a:xfrm>
              <a:off x="4773" y="345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18" name="Rectangle 330"/>
            <p:cNvSpPr>
              <a:spLocks noChangeArrowheads="1"/>
            </p:cNvSpPr>
            <p:nvPr/>
          </p:nvSpPr>
          <p:spPr bwMode="auto">
            <a:xfrm>
              <a:off x="4773" y="3406"/>
              <a:ext cx="18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19" name="Rectangle 331"/>
            <p:cNvSpPr>
              <a:spLocks noChangeArrowheads="1"/>
            </p:cNvSpPr>
            <p:nvPr/>
          </p:nvSpPr>
          <p:spPr bwMode="auto">
            <a:xfrm>
              <a:off x="4773" y="3505"/>
              <a:ext cx="18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20" name="Rectangle 332"/>
            <p:cNvSpPr>
              <a:spLocks noChangeArrowheads="1"/>
            </p:cNvSpPr>
            <p:nvPr/>
          </p:nvSpPr>
          <p:spPr bwMode="auto">
            <a:xfrm>
              <a:off x="4946" y="345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21" name="Rectangle 333"/>
            <p:cNvSpPr>
              <a:spLocks noChangeArrowheads="1"/>
            </p:cNvSpPr>
            <p:nvPr/>
          </p:nvSpPr>
          <p:spPr bwMode="auto">
            <a:xfrm>
              <a:off x="4924" y="3505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22" name="Freeform 334"/>
            <p:cNvSpPr>
              <a:spLocks/>
            </p:cNvSpPr>
            <p:nvPr/>
          </p:nvSpPr>
          <p:spPr bwMode="auto">
            <a:xfrm>
              <a:off x="5024" y="3076"/>
              <a:ext cx="146" cy="89"/>
            </a:xfrm>
            <a:custGeom>
              <a:avLst/>
              <a:gdLst>
                <a:gd name="T0" fmla="*/ 0 w 440"/>
                <a:gd name="T1" fmla="*/ 9 h 102"/>
                <a:gd name="T2" fmla="*/ 0 w 440"/>
                <a:gd name="T3" fmla="*/ 8 h 102"/>
                <a:gd name="T4" fmla="*/ 0 w 440"/>
                <a:gd name="T5" fmla="*/ 7 h 102"/>
                <a:gd name="T6" fmla="*/ 0 w 440"/>
                <a:gd name="T7" fmla="*/ 6 h 102"/>
                <a:gd name="T8" fmla="*/ 0 w 440"/>
                <a:gd name="T9" fmla="*/ 6 h 102"/>
                <a:gd name="T10" fmla="*/ 0 w 440"/>
                <a:gd name="T11" fmla="*/ 4 h 102"/>
                <a:gd name="T12" fmla="*/ 0 w 440"/>
                <a:gd name="T13" fmla="*/ 3 h 102"/>
                <a:gd name="T14" fmla="*/ 0 w 440"/>
                <a:gd name="T15" fmla="*/ 3 h 102"/>
                <a:gd name="T16" fmla="*/ 0 w 440"/>
                <a:gd name="T17" fmla="*/ 3 h 102"/>
                <a:gd name="T18" fmla="*/ 0 w 440"/>
                <a:gd name="T19" fmla="*/ 3 h 102"/>
                <a:gd name="T20" fmla="*/ 0 w 440"/>
                <a:gd name="T21" fmla="*/ 3 h 102"/>
                <a:gd name="T22" fmla="*/ 0 w 440"/>
                <a:gd name="T23" fmla="*/ 3 h 102"/>
                <a:gd name="T24" fmla="*/ 0 w 440"/>
                <a:gd name="T25" fmla="*/ 3 h 102"/>
                <a:gd name="T26" fmla="*/ 0 w 440"/>
                <a:gd name="T27" fmla="*/ 3 h 102"/>
                <a:gd name="T28" fmla="*/ 0 w 440"/>
                <a:gd name="T29" fmla="*/ 3 h 102"/>
                <a:gd name="T30" fmla="*/ 0 w 440"/>
                <a:gd name="T31" fmla="*/ 0 h 102"/>
                <a:gd name="T32" fmla="*/ 0 w 440"/>
                <a:gd name="T33" fmla="*/ 0 h 102"/>
                <a:gd name="T34" fmla="*/ 0 w 440"/>
                <a:gd name="T35" fmla="*/ 0 h 102"/>
                <a:gd name="T36" fmla="*/ 0 w 440"/>
                <a:gd name="T37" fmla="*/ 3 h 102"/>
                <a:gd name="T38" fmla="*/ 0 w 440"/>
                <a:gd name="T39" fmla="*/ 3 h 102"/>
                <a:gd name="T40" fmla="*/ 0 w 440"/>
                <a:gd name="T41" fmla="*/ 3 h 102"/>
                <a:gd name="T42" fmla="*/ 0 w 440"/>
                <a:gd name="T43" fmla="*/ 3 h 102"/>
                <a:gd name="T44" fmla="*/ 0 w 440"/>
                <a:gd name="T45" fmla="*/ 3 h 102"/>
                <a:gd name="T46" fmla="*/ 0 w 440"/>
                <a:gd name="T47" fmla="*/ 3 h 102"/>
                <a:gd name="T48" fmla="*/ 0 w 440"/>
                <a:gd name="T49" fmla="*/ 3 h 102"/>
                <a:gd name="T50" fmla="*/ 0 w 440"/>
                <a:gd name="T51" fmla="*/ 3 h 102"/>
                <a:gd name="T52" fmla="*/ 0 w 440"/>
                <a:gd name="T53" fmla="*/ 3 h 102"/>
                <a:gd name="T54" fmla="*/ 0 w 440"/>
                <a:gd name="T55" fmla="*/ 4 h 102"/>
                <a:gd name="T56" fmla="*/ 0 w 440"/>
                <a:gd name="T57" fmla="*/ 6 h 102"/>
                <a:gd name="T58" fmla="*/ 0 w 440"/>
                <a:gd name="T59" fmla="*/ 6 h 102"/>
                <a:gd name="T60" fmla="*/ 0 w 440"/>
                <a:gd name="T61" fmla="*/ 7 h 102"/>
                <a:gd name="T62" fmla="*/ 0 w 440"/>
                <a:gd name="T63" fmla="*/ 8 h 102"/>
                <a:gd name="T64" fmla="*/ 0 w 440"/>
                <a:gd name="T65" fmla="*/ 9 h 102"/>
                <a:gd name="T66" fmla="*/ 0 w 440"/>
                <a:gd name="T67" fmla="*/ 9 h 10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40"/>
                <a:gd name="T103" fmla="*/ 0 h 102"/>
                <a:gd name="T104" fmla="*/ 440 w 440"/>
                <a:gd name="T105" fmla="*/ 102 h 10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40" h="102">
                  <a:moveTo>
                    <a:pt x="440" y="102"/>
                  </a:moveTo>
                  <a:lnTo>
                    <a:pt x="439" y="92"/>
                  </a:lnTo>
                  <a:lnTo>
                    <a:pt x="436" y="82"/>
                  </a:lnTo>
                  <a:lnTo>
                    <a:pt x="430" y="72"/>
                  </a:lnTo>
                  <a:lnTo>
                    <a:pt x="422" y="64"/>
                  </a:lnTo>
                  <a:lnTo>
                    <a:pt x="414" y="55"/>
                  </a:lnTo>
                  <a:lnTo>
                    <a:pt x="402" y="46"/>
                  </a:lnTo>
                  <a:lnTo>
                    <a:pt x="390" y="38"/>
                  </a:lnTo>
                  <a:lnTo>
                    <a:pt x="376" y="30"/>
                  </a:lnTo>
                  <a:lnTo>
                    <a:pt x="360" y="24"/>
                  </a:lnTo>
                  <a:lnTo>
                    <a:pt x="343" y="18"/>
                  </a:lnTo>
                  <a:lnTo>
                    <a:pt x="325" y="13"/>
                  </a:lnTo>
                  <a:lnTo>
                    <a:pt x="306" y="8"/>
                  </a:lnTo>
                  <a:lnTo>
                    <a:pt x="285" y="5"/>
                  </a:lnTo>
                  <a:lnTo>
                    <a:pt x="264" y="3"/>
                  </a:lnTo>
                  <a:lnTo>
                    <a:pt x="242" y="0"/>
                  </a:lnTo>
                  <a:lnTo>
                    <a:pt x="219" y="0"/>
                  </a:lnTo>
                  <a:lnTo>
                    <a:pt x="197" y="0"/>
                  </a:lnTo>
                  <a:lnTo>
                    <a:pt x="175" y="3"/>
                  </a:lnTo>
                  <a:lnTo>
                    <a:pt x="154" y="5"/>
                  </a:lnTo>
                  <a:lnTo>
                    <a:pt x="134" y="8"/>
                  </a:lnTo>
                  <a:lnTo>
                    <a:pt x="114" y="13"/>
                  </a:lnTo>
                  <a:lnTo>
                    <a:pt x="96" y="18"/>
                  </a:lnTo>
                  <a:lnTo>
                    <a:pt x="80" y="24"/>
                  </a:lnTo>
                  <a:lnTo>
                    <a:pt x="64" y="30"/>
                  </a:lnTo>
                  <a:lnTo>
                    <a:pt x="50" y="38"/>
                  </a:lnTo>
                  <a:lnTo>
                    <a:pt x="37" y="46"/>
                  </a:lnTo>
                  <a:lnTo>
                    <a:pt x="26" y="55"/>
                  </a:lnTo>
                  <a:lnTo>
                    <a:pt x="16" y="64"/>
                  </a:lnTo>
                  <a:lnTo>
                    <a:pt x="10" y="72"/>
                  </a:lnTo>
                  <a:lnTo>
                    <a:pt x="4" y="82"/>
                  </a:lnTo>
                  <a:lnTo>
                    <a:pt x="1" y="92"/>
                  </a:lnTo>
                  <a:lnTo>
                    <a:pt x="0" y="102"/>
                  </a:lnTo>
                  <a:lnTo>
                    <a:pt x="440" y="102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523" name="Freeform 335"/>
            <p:cNvSpPr>
              <a:spLocks/>
            </p:cNvSpPr>
            <p:nvPr/>
          </p:nvSpPr>
          <p:spPr bwMode="auto">
            <a:xfrm>
              <a:off x="4789" y="2506"/>
              <a:ext cx="615" cy="147"/>
            </a:xfrm>
            <a:custGeom>
              <a:avLst/>
              <a:gdLst>
                <a:gd name="T0" fmla="*/ 0 w 1847"/>
                <a:gd name="T1" fmla="*/ 6 h 168"/>
                <a:gd name="T2" fmla="*/ 0 w 1847"/>
                <a:gd name="T3" fmla="*/ 6 h 168"/>
                <a:gd name="T4" fmla="*/ 0 w 1847"/>
                <a:gd name="T5" fmla="*/ 7 h 168"/>
                <a:gd name="T6" fmla="*/ 0 w 1847"/>
                <a:gd name="T7" fmla="*/ 8 h 168"/>
                <a:gd name="T8" fmla="*/ 0 w 1847"/>
                <a:gd name="T9" fmla="*/ 10 h 168"/>
                <a:gd name="T10" fmla="*/ 0 w 1847"/>
                <a:gd name="T11" fmla="*/ 11 h 168"/>
                <a:gd name="T12" fmla="*/ 0 w 1847"/>
                <a:gd name="T13" fmla="*/ 12 h 168"/>
                <a:gd name="T14" fmla="*/ 0 w 1847"/>
                <a:gd name="T15" fmla="*/ 14 h 168"/>
                <a:gd name="T16" fmla="*/ 0 w 1847"/>
                <a:gd name="T17" fmla="*/ 16 h 168"/>
                <a:gd name="T18" fmla="*/ 0 w 1847"/>
                <a:gd name="T19" fmla="*/ 11 h 168"/>
                <a:gd name="T20" fmla="*/ 0 w 1847"/>
                <a:gd name="T21" fmla="*/ 11 h 168"/>
                <a:gd name="T22" fmla="*/ 0 w 1847"/>
                <a:gd name="T23" fmla="*/ 11 h 168"/>
                <a:gd name="T24" fmla="*/ 0 w 1847"/>
                <a:gd name="T25" fmla="*/ 11 h 168"/>
                <a:gd name="T26" fmla="*/ 0 w 1847"/>
                <a:gd name="T27" fmla="*/ 11 h 168"/>
                <a:gd name="T28" fmla="*/ 0 w 1847"/>
                <a:gd name="T29" fmla="*/ 11 h 168"/>
                <a:gd name="T30" fmla="*/ 0 w 1847"/>
                <a:gd name="T31" fmla="*/ 11 h 168"/>
                <a:gd name="T32" fmla="*/ 0 w 1847"/>
                <a:gd name="T33" fmla="*/ 11 h 168"/>
                <a:gd name="T34" fmla="*/ 0 w 1847"/>
                <a:gd name="T35" fmla="*/ 10 h 168"/>
                <a:gd name="T36" fmla="*/ 0 w 1847"/>
                <a:gd name="T37" fmla="*/ 8 h 168"/>
                <a:gd name="T38" fmla="*/ 0 w 1847"/>
                <a:gd name="T39" fmla="*/ 5 h 168"/>
                <a:gd name="T40" fmla="*/ 0 w 1847"/>
                <a:gd name="T41" fmla="*/ 4 h 168"/>
                <a:gd name="T42" fmla="*/ 0 w 1847"/>
                <a:gd name="T43" fmla="*/ 4 h 168"/>
                <a:gd name="T44" fmla="*/ 0 w 1847"/>
                <a:gd name="T45" fmla="*/ 4 h 168"/>
                <a:gd name="T46" fmla="*/ 0 w 1847"/>
                <a:gd name="T47" fmla="*/ 4 h 168"/>
                <a:gd name="T48" fmla="*/ 0 w 1847"/>
                <a:gd name="T49" fmla="*/ 1 h 168"/>
                <a:gd name="T50" fmla="*/ 0 w 1847"/>
                <a:gd name="T51" fmla="*/ 1 h 168"/>
                <a:gd name="T52" fmla="*/ 0 w 1847"/>
                <a:gd name="T53" fmla="*/ 4 h 168"/>
                <a:gd name="T54" fmla="*/ 0 w 1847"/>
                <a:gd name="T55" fmla="*/ 4 h 168"/>
                <a:gd name="T56" fmla="*/ 0 w 1847"/>
                <a:gd name="T57" fmla="*/ 4 h 168"/>
                <a:gd name="T58" fmla="*/ 0 w 1847"/>
                <a:gd name="T59" fmla="*/ 4 h 168"/>
                <a:gd name="T60" fmla="*/ 0 w 1847"/>
                <a:gd name="T61" fmla="*/ 5 h 168"/>
                <a:gd name="T62" fmla="*/ 0 w 1847"/>
                <a:gd name="T63" fmla="*/ 8 h 168"/>
                <a:gd name="T64" fmla="*/ 0 w 1847"/>
                <a:gd name="T65" fmla="*/ 10 h 168"/>
                <a:gd name="T66" fmla="*/ 0 w 1847"/>
                <a:gd name="T67" fmla="*/ 11 h 168"/>
                <a:gd name="T68" fmla="*/ 0 w 1847"/>
                <a:gd name="T69" fmla="*/ 11 h 168"/>
                <a:gd name="T70" fmla="*/ 0 w 1847"/>
                <a:gd name="T71" fmla="*/ 11 h 168"/>
                <a:gd name="T72" fmla="*/ 0 w 1847"/>
                <a:gd name="T73" fmla="*/ 11 h 168"/>
                <a:gd name="T74" fmla="*/ 0 w 1847"/>
                <a:gd name="T75" fmla="*/ 11 h 168"/>
                <a:gd name="T76" fmla="*/ 0 w 1847"/>
                <a:gd name="T77" fmla="*/ 11 h 168"/>
                <a:gd name="T78" fmla="*/ 0 w 1847"/>
                <a:gd name="T79" fmla="*/ 11 h 168"/>
                <a:gd name="T80" fmla="*/ 0 w 1847"/>
                <a:gd name="T81" fmla="*/ 11 h 168"/>
                <a:gd name="T82" fmla="*/ 0 w 1847"/>
                <a:gd name="T83" fmla="*/ 16 h 168"/>
                <a:gd name="T84" fmla="*/ 0 w 1847"/>
                <a:gd name="T85" fmla="*/ 14 h 168"/>
                <a:gd name="T86" fmla="*/ 0 w 1847"/>
                <a:gd name="T87" fmla="*/ 12 h 168"/>
                <a:gd name="T88" fmla="*/ 0 w 1847"/>
                <a:gd name="T89" fmla="*/ 11 h 168"/>
                <a:gd name="T90" fmla="*/ 0 w 1847"/>
                <a:gd name="T91" fmla="*/ 10 h 168"/>
                <a:gd name="T92" fmla="*/ 0 w 1847"/>
                <a:gd name="T93" fmla="*/ 8 h 168"/>
                <a:gd name="T94" fmla="*/ 0 w 1847"/>
                <a:gd name="T95" fmla="*/ 7 h 168"/>
                <a:gd name="T96" fmla="*/ 0 w 1847"/>
                <a:gd name="T97" fmla="*/ 6 h 168"/>
                <a:gd name="T98" fmla="*/ 0 w 1847"/>
                <a:gd name="T99" fmla="*/ 6 h 16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847"/>
                <a:gd name="T151" fmla="*/ 0 h 168"/>
                <a:gd name="T152" fmla="*/ 1847 w 1847"/>
                <a:gd name="T153" fmla="*/ 168 h 168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847" h="168">
                  <a:moveTo>
                    <a:pt x="923" y="65"/>
                  </a:moveTo>
                  <a:lnTo>
                    <a:pt x="901" y="65"/>
                  </a:lnTo>
                  <a:lnTo>
                    <a:pt x="879" y="68"/>
                  </a:lnTo>
                  <a:lnTo>
                    <a:pt x="858" y="70"/>
                  </a:lnTo>
                  <a:lnTo>
                    <a:pt x="838" y="73"/>
                  </a:lnTo>
                  <a:lnTo>
                    <a:pt x="818" y="78"/>
                  </a:lnTo>
                  <a:lnTo>
                    <a:pt x="800" y="83"/>
                  </a:lnTo>
                  <a:lnTo>
                    <a:pt x="784" y="89"/>
                  </a:lnTo>
                  <a:lnTo>
                    <a:pt x="768" y="95"/>
                  </a:lnTo>
                  <a:lnTo>
                    <a:pt x="754" y="103"/>
                  </a:lnTo>
                  <a:lnTo>
                    <a:pt x="741" y="111"/>
                  </a:lnTo>
                  <a:lnTo>
                    <a:pt x="730" y="120"/>
                  </a:lnTo>
                  <a:lnTo>
                    <a:pt x="720" y="128"/>
                  </a:lnTo>
                  <a:lnTo>
                    <a:pt x="714" y="137"/>
                  </a:lnTo>
                  <a:lnTo>
                    <a:pt x="708" y="147"/>
                  </a:lnTo>
                  <a:lnTo>
                    <a:pt x="705" y="158"/>
                  </a:lnTo>
                  <a:lnTo>
                    <a:pt x="704" y="168"/>
                  </a:lnTo>
                  <a:lnTo>
                    <a:pt x="0" y="168"/>
                  </a:lnTo>
                  <a:lnTo>
                    <a:pt x="0" y="116"/>
                  </a:lnTo>
                  <a:lnTo>
                    <a:pt x="7" y="116"/>
                  </a:lnTo>
                  <a:lnTo>
                    <a:pt x="27" y="116"/>
                  </a:lnTo>
                  <a:lnTo>
                    <a:pt x="57" y="116"/>
                  </a:lnTo>
                  <a:lnTo>
                    <a:pt x="97" y="116"/>
                  </a:lnTo>
                  <a:lnTo>
                    <a:pt x="145" y="116"/>
                  </a:lnTo>
                  <a:lnTo>
                    <a:pt x="197" y="116"/>
                  </a:lnTo>
                  <a:lnTo>
                    <a:pt x="254" y="116"/>
                  </a:lnTo>
                  <a:lnTo>
                    <a:pt x="313" y="116"/>
                  </a:lnTo>
                  <a:lnTo>
                    <a:pt x="373" y="116"/>
                  </a:lnTo>
                  <a:lnTo>
                    <a:pt x="431" y="116"/>
                  </a:lnTo>
                  <a:lnTo>
                    <a:pt x="486" y="116"/>
                  </a:lnTo>
                  <a:lnTo>
                    <a:pt x="537" y="116"/>
                  </a:lnTo>
                  <a:lnTo>
                    <a:pt x="582" y="116"/>
                  </a:lnTo>
                  <a:lnTo>
                    <a:pt x="617" y="116"/>
                  </a:lnTo>
                  <a:lnTo>
                    <a:pt x="644" y="116"/>
                  </a:lnTo>
                  <a:lnTo>
                    <a:pt x="658" y="116"/>
                  </a:lnTo>
                  <a:lnTo>
                    <a:pt x="666" y="105"/>
                  </a:lnTo>
                  <a:lnTo>
                    <a:pt x="675" y="94"/>
                  </a:lnTo>
                  <a:lnTo>
                    <a:pt x="686" y="83"/>
                  </a:lnTo>
                  <a:lnTo>
                    <a:pt x="698" y="72"/>
                  </a:lnTo>
                  <a:lnTo>
                    <a:pt x="713" y="62"/>
                  </a:lnTo>
                  <a:lnTo>
                    <a:pt x="727" y="53"/>
                  </a:lnTo>
                  <a:lnTo>
                    <a:pt x="744" y="43"/>
                  </a:lnTo>
                  <a:lnTo>
                    <a:pt x="760" y="35"/>
                  </a:lnTo>
                  <a:lnTo>
                    <a:pt x="778" y="28"/>
                  </a:lnTo>
                  <a:lnTo>
                    <a:pt x="797" y="21"/>
                  </a:lnTo>
                  <a:lnTo>
                    <a:pt x="817" y="14"/>
                  </a:lnTo>
                  <a:lnTo>
                    <a:pt x="838" y="10"/>
                  </a:lnTo>
                  <a:lnTo>
                    <a:pt x="858" y="6"/>
                  </a:lnTo>
                  <a:lnTo>
                    <a:pt x="880" y="2"/>
                  </a:lnTo>
                  <a:lnTo>
                    <a:pt x="901" y="1"/>
                  </a:lnTo>
                  <a:lnTo>
                    <a:pt x="923" y="0"/>
                  </a:lnTo>
                  <a:lnTo>
                    <a:pt x="946" y="1"/>
                  </a:lnTo>
                  <a:lnTo>
                    <a:pt x="968" y="2"/>
                  </a:lnTo>
                  <a:lnTo>
                    <a:pt x="989" y="6"/>
                  </a:lnTo>
                  <a:lnTo>
                    <a:pt x="1010" y="10"/>
                  </a:lnTo>
                  <a:lnTo>
                    <a:pt x="1030" y="14"/>
                  </a:lnTo>
                  <a:lnTo>
                    <a:pt x="1050" y="21"/>
                  </a:lnTo>
                  <a:lnTo>
                    <a:pt x="1069" y="28"/>
                  </a:lnTo>
                  <a:lnTo>
                    <a:pt x="1088" y="35"/>
                  </a:lnTo>
                  <a:lnTo>
                    <a:pt x="1104" y="43"/>
                  </a:lnTo>
                  <a:lnTo>
                    <a:pt x="1121" y="53"/>
                  </a:lnTo>
                  <a:lnTo>
                    <a:pt x="1135" y="62"/>
                  </a:lnTo>
                  <a:lnTo>
                    <a:pt x="1149" y="72"/>
                  </a:lnTo>
                  <a:lnTo>
                    <a:pt x="1161" y="83"/>
                  </a:lnTo>
                  <a:lnTo>
                    <a:pt x="1172" y="94"/>
                  </a:lnTo>
                  <a:lnTo>
                    <a:pt x="1181" y="105"/>
                  </a:lnTo>
                  <a:lnTo>
                    <a:pt x="1189" y="116"/>
                  </a:lnTo>
                  <a:lnTo>
                    <a:pt x="1203" y="116"/>
                  </a:lnTo>
                  <a:lnTo>
                    <a:pt x="1230" y="116"/>
                  </a:lnTo>
                  <a:lnTo>
                    <a:pt x="1265" y="116"/>
                  </a:lnTo>
                  <a:lnTo>
                    <a:pt x="1309" y="116"/>
                  </a:lnTo>
                  <a:lnTo>
                    <a:pt x="1360" y="116"/>
                  </a:lnTo>
                  <a:lnTo>
                    <a:pt x="1416" y="116"/>
                  </a:lnTo>
                  <a:lnTo>
                    <a:pt x="1475" y="116"/>
                  </a:lnTo>
                  <a:lnTo>
                    <a:pt x="1535" y="116"/>
                  </a:lnTo>
                  <a:lnTo>
                    <a:pt x="1593" y="116"/>
                  </a:lnTo>
                  <a:lnTo>
                    <a:pt x="1650" y="116"/>
                  </a:lnTo>
                  <a:lnTo>
                    <a:pt x="1703" y="116"/>
                  </a:lnTo>
                  <a:lnTo>
                    <a:pt x="1751" y="116"/>
                  </a:lnTo>
                  <a:lnTo>
                    <a:pt x="1791" y="116"/>
                  </a:lnTo>
                  <a:lnTo>
                    <a:pt x="1821" y="116"/>
                  </a:lnTo>
                  <a:lnTo>
                    <a:pt x="1841" y="116"/>
                  </a:lnTo>
                  <a:lnTo>
                    <a:pt x="1847" y="116"/>
                  </a:lnTo>
                  <a:lnTo>
                    <a:pt x="1847" y="168"/>
                  </a:lnTo>
                  <a:lnTo>
                    <a:pt x="1144" y="168"/>
                  </a:lnTo>
                  <a:lnTo>
                    <a:pt x="1143" y="158"/>
                  </a:lnTo>
                  <a:lnTo>
                    <a:pt x="1140" y="147"/>
                  </a:lnTo>
                  <a:lnTo>
                    <a:pt x="1134" y="137"/>
                  </a:lnTo>
                  <a:lnTo>
                    <a:pt x="1126" y="128"/>
                  </a:lnTo>
                  <a:lnTo>
                    <a:pt x="1118" y="120"/>
                  </a:lnTo>
                  <a:lnTo>
                    <a:pt x="1106" y="111"/>
                  </a:lnTo>
                  <a:lnTo>
                    <a:pt x="1094" y="103"/>
                  </a:lnTo>
                  <a:lnTo>
                    <a:pt x="1080" y="95"/>
                  </a:lnTo>
                  <a:lnTo>
                    <a:pt x="1064" y="89"/>
                  </a:lnTo>
                  <a:lnTo>
                    <a:pt x="1047" y="83"/>
                  </a:lnTo>
                  <a:lnTo>
                    <a:pt x="1029" y="78"/>
                  </a:lnTo>
                  <a:lnTo>
                    <a:pt x="1010" y="73"/>
                  </a:lnTo>
                  <a:lnTo>
                    <a:pt x="989" y="70"/>
                  </a:lnTo>
                  <a:lnTo>
                    <a:pt x="968" y="68"/>
                  </a:lnTo>
                  <a:lnTo>
                    <a:pt x="946" y="65"/>
                  </a:lnTo>
                  <a:lnTo>
                    <a:pt x="923" y="65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524" name="Rectangle 336"/>
            <p:cNvSpPr>
              <a:spLocks noChangeArrowheads="1"/>
            </p:cNvSpPr>
            <p:nvPr/>
          </p:nvSpPr>
          <p:spPr bwMode="auto">
            <a:xfrm>
              <a:off x="5404" y="2595"/>
              <a:ext cx="29" cy="120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25" name="Rectangle 337"/>
            <p:cNvSpPr>
              <a:spLocks noChangeArrowheads="1"/>
            </p:cNvSpPr>
            <p:nvPr/>
          </p:nvSpPr>
          <p:spPr bwMode="auto">
            <a:xfrm>
              <a:off x="4759" y="2595"/>
              <a:ext cx="30" cy="120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26" name="Rectangle 338"/>
            <p:cNvSpPr>
              <a:spLocks noChangeArrowheads="1"/>
            </p:cNvSpPr>
            <p:nvPr/>
          </p:nvSpPr>
          <p:spPr bwMode="auto">
            <a:xfrm>
              <a:off x="5026" y="3165"/>
              <a:ext cx="142" cy="330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27" name="Rectangle 339"/>
            <p:cNvSpPr>
              <a:spLocks noChangeArrowheads="1"/>
            </p:cNvSpPr>
            <p:nvPr/>
          </p:nvSpPr>
          <p:spPr bwMode="auto">
            <a:xfrm>
              <a:off x="5026" y="3495"/>
              <a:ext cx="142" cy="1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28" name="Rectangle 340"/>
            <p:cNvSpPr>
              <a:spLocks noChangeArrowheads="1"/>
            </p:cNvSpPr>
            <p:nvPr/>
          </p:nvSpPr>
          <p:spPr bwMode="auto">
            <a:xfrm>
              <a:off x="5026" y="3558"/>
              <a:ext cx="142" cy="15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29" name="Rectangle 341"/>
            <p:cNvSpPr>
              <a:spLocks noChangeArrowheads="1"/>
            </p:cNvSpPr>
            <p:nvPr/>
          </p:nvSpPr>
          <p:spPr bwMode="auto">
            <a:xfrm>
              <a:off x="5026" y="3615"/>
              <a:ext cx="142" cy="1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30" name="Rectangle 342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31" name="Rectangle 343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32" name="Rectangle 344"/>
            <p:cNvSpPr>
              <a:spLocks noChangeArrowheads="1"/>
            </p:cNvSpPr>
            <p:nvPr/>
          </p:nvSpPr>
          <p:spPr bwMode="auto">
            <a:xfrm>
              <a:off x="5032" y="3186"/>
              <a:ext cx="62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33" name="Rectangle 345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34" name="Rectangle 346"/>
            <p:cNvSpPr>
              <a:spLocks noChangeArrowheads="1"/>
            </p:cNvSpPr>
            <p:nvPr/>
          </p:nvSpPr>
          <p:spPr bwMode="auto">
            <a:xfrm>
              <a:off x="5168" y="3422"/>
              <a:ext cx="34" cy="25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35" name="Rectangle 347"/>
            <p:cNvSpPr>
              <a:spLocks noChangeArrowheads="1"/>
            </p:cNvSpPr>
            <p:nvPr/>
          </p:nvSpPr>
          <p:spPr bwMode="auto">
            <a:xfrm>
              <a:off x="4992" y="3422"/>
              <a:ext cx="34" cy="25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36" name="Rectangle 348"/>
            <p:cNvSpPr>
              <a:spLocks noChangeArrowheads="1"/>
            </p:cNvSpPr>
            <p:nvPr/>
          </p:nvSpPr>
          <p:spPr bwMode="auto">
            <a:xfrm>
              <a:off x="5026" y="3511"/>
              <a:ext cx="142" cy="47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37" name="Rectangle 349"/>
            <p:cNvSpPr>
              <a:spLocks noChangeArrowheads="1"/>
            </p:cNvSpPr>
            <p:nvPr/>
          </p:nvSpPr>
          <p:spPr bwMode="auto">
            <a:xfrm>
              <a:off x="5026" y="3573"/>
              <a:ext cx="142" cy="42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38" name="Rectangle 350"/>
            <p:cNvSpPr>
              <a:spLocks noChangeArrowheads="1"/>
            </p:cNvSpPr>
            <p:nvPr/>
          </p:nvSpPr>
          <p:spPr bwMode="auto">
            <a:xfrm>
              <a:off x="5026" y="3631"/>
              <a:ext cx="142" cy="47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39" name="Rectangle 351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40" name="Rectangle 352"/>
            <p:cNvSpPr>
              <a:spLocks noChangeArrowheads="1"/>
            </p:cNvSpPr>
            <p:nvPr/>
          </p:nvSpPr>
          <p:spPr bwMode="auto">
            <a:xfrm>
              <a:off x="5032" y="3369"/>
              <a:ext cx="62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41" name="Rectangle 353"/>
            <p:cNvSpPr>
              <a:spLocks noChangeArrowheads="1"/>
            </p:cNvSpPr>
            <p:nvPr/>
          </p:nvSpPr>
          <p:spPr bwMode="auto">
            <a:xfrm>
              <a:off x="5100" y="3312"/>
              <a:ext cx="14" cy="52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42" name="Rectangle 354"/>
            <p:cNvSpPr>
              <a:spLocks noChangeArrowheads="1"/>
            </p:cNvSpPr>
            <p:nvPr/>
          </p:nvSpPr>
          <p:spPr bwMode="auto">
            <a:xfrm>
              <a:off x="5080" y="3312"/>
              <a:ext cx="14" cy="52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43" name="Rectangle 355"/>
            <p:cNvSpPr>
              <a:spLocks noChangeArrowheads="1"/>
            </p:cNvSpPr>
            <p:nvPr/>
          </p:nvSpPr>
          <p:spPr bwMode="auto">
            <a:xfrm>
              <a:off x="5100" y="3395"/>
              <a:ext cx="60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44" name="Rectangle 356"/>
            <p:cNvSpPr>
              <a:spLocks noChangeArrowheads="1"/>
            </p:cNvSpPr>
            <p:nvPr/>
          </p:nvSpPr>
          <p:spPr bwMode="auto">
            <a:xfrm>
              <a:off x="5032" y="3395"/>
              <a:ext cx="62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45" name="Rectangle 357"/>
            <p:cNvSpPr>
              <a:spLocks noChangeArrowheads="1"/>
            </p:cNvSpPr>
            <p:nvPr/>
          </p:nvSpPr>
          <p:spPr bwMode="auto">
            <a:xfrm>
              <a:off x="5168" y="3552"/>
              <a:ext cx="34" cy="27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46" name="Rectangle 358"/>
            <p:cNvSpPr>
              <a:spLocks noChangeArrowheads="1"/>
            </p:cNvSpPr>
            <p:nvPr/>
          </p:nvSpPr>
          <p:spPr bwMode="auto">
            <a:xfrm>
              <a:off x="4992" y="3552"/>
              <a:ext cx="34" cy="27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47" name="Rectangle 359"/>
            <p:cNvSpPr>
              <a:spLocks noChangeArrowheads="1"/>
            </p:cNvSpPr>
            <p:nvPr/>
          </p:nvSpPr>
          <p:spPr bwMode="auto">
            <a:xfrm>
              <a:off x="5334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48" name="Rectangle 360"/>
            <p:cNvSpPr>
              <a:spLocks noChangeArrowheads="1"/>
            </p:cNvSpPr>
            <p:nvPr/>
          </p:nvSpPr>
          <p:spPr bwMode="auto">
            <a:xfrm>
              <a:off x="5228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49" name="Rectangle 361"/>
            <p:cNvSpPr>
              <a:spLocks noChangeArrowheads="1"/>
            </p:cNvSpPr>
            <p:nvPr/>
          </p:nvSpPr>
          <p:spPr bwMode="auto">
            <a:xfrm>
              <a:off x="4912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50" name="Rectangle 362"/>
            <p:cNvSpPr>
              <a:spLocks noChangeArrowheads="1"/>
            </p:cNvSpPr>
            <p:nvPr/>
          </p:nvSpPr>
          <p:spPr bwMode="auto">
            <a:xfrm>
              <a:off x="5122" y="2747"/>
              <a:ext cx="54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51" name="Rectangle 363"/>
            <p:cNvSpPr>
              <a:spLocks noChangeArrowheads="1"/>
            </p:cNvSpPr>
            <p:nvPr/>
          </p:nvSpPr>
          <p:spPr bwMode="auto">
            <a:xfrm>
              <a:off x="5228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52" name="Rectangle 364"/>
            <p:cNvSpPr>
              <a:spLocks noChangeArrowheads="1"/>
            </p:cNvSpPr>
            <p:nvPr/>
          </p:nvSpPr>
          <p:spPr bwMode="auto">
            <a:xfrm>
              <a:off x="5334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53" name="Rectangle 365"/>
            <p:cNvSpPr>
              <a:spLocks noChangeArrowheads="1"/>
            </p:cNvSpPr>
            <p:nvPr/>
          </p:nvSpPr>
          <p:spPr bwMode="auto">
            <a:xfrm>
              <a:off x="5018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54" name="Rectangle 366"/>
            <p:cNvSpPr>
              <a:spLocks noChangeArrowheads="1"/>
            </p:cNvSpPr>
            <p:nvPr/>
          </p:nvSpPr>
          <p:spPr bwMode="auto">
            <a:xfrm>
              <a:off x="4809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55" name="Rectangle 367"/>
            <p:cNvSpPr>
              <a:spLocks noChangeArrowheads="1"/>
            </p:cNvSpPr>
            <p:nvPr/>
          </p:nvSpPr>
          <p:spPr bwMode="auto">
            <a:xfrm>
              <a:off x="4912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56" name="Rectangle 368"/>
            <p:cNvSpPr>
              <a:spLocks noChangeArrowheads="1"/>
            </p:cNvSpPr>
            <p:nvPr/>
          </p:nvSpPr>
          <p:spPr bwMode="auto">
            <a:xfrm>
              <a:off x="4809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57" name="Freeform 369"/>
            <p:cNvSpPr>
              <a:spLocks/>
            </p:cNvSpPr>
            <p:nvPr/>
          </p:nvSpPr>
          <p:spPr bwMode="auto">
            <a:xfrm>
              <a:off x="5114" y="2721"/>
              <a:ext cx="72" cy="324"/>
            </a:xfrm>
            <a:custGeom>
              <a:avLst/>
              <a:gdLst>
                <a:gd name="T0" fmla="*/ 0 w 217"/>
                <a:gd name="T1" fmla="*/ 17 h 373"/>
                <a:gd name="T2" fmla="*/ 0 w 217"/>
                <a:gd name="T3" fmla="*/ 17 h 373"/>
                <a:gd name="T4" fmla="*/ 0 w 217"/>
                <a:gd name="T5" fmla="*/ 27 h 373"/>
                <a:gd name="T6" fmla="*/ 0 w 217"/>
                <a:gd name="T7" fmla="*/ 27 h 373"/>
                <a:gd name="T8" fmla="*/ 0 w 217"/>
                <a:gd name="T9" fmla="*/ 30 h 373"/>
                <a:gd name="T10" fmla="*/ 0 w 217"/>
                <a:gd name="T11" fmla="*/ 30 h 373"/>
                <a:gd name="T12" fmla="*/ 0 w 217"/>
                <a:gd name="T13" fmla="*/ 0 h 373"/>
                <a:gd name="T14" fmla="*/ 0 w 217"/>
                <a:gd name="T15" fmla="*/ 0 h 373"/>
                <a:gd name="T16" fmla="*/ 0 w 217"/>
                <a:gd name="T17" fmla="*/ 3 h 373"/>
                <a:gd name="T18" fmla="*/ 0 w 217"/>
                <a:gd name="T19" fmla="*/ 3 h 373"/>
                <a:gd name="T20" fmla="*/ 0 w 217"/>
                <a:gd name="T21" fmla="*/ 13 h 373"/>
                <a:gd name="T22" fmla="*/ 0 w 217"/>
                <a:gd name="T23" fmla="*/ 13 h 373"/>
                <a:gd name="T24" fmla="*/ 0 w 217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558" name="Freeform 370"/>
            <p:cNvSpPr>
              <a:spLocks/>
            </p:cNvSpPr>
            <p:nvPr/>
          </p:nvSpPr>
          <p:spPr bwMode="auto">
            <a:xfrm>
              <a:off x="5176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559" name="Freeform 371"/>
            <p:cNvSpPr>
              <a:spLocks/>
            </p:cNvSpPr>
            <p:nvPr/>
          </p:nvSpPr>
          <p:spPr bwMode="auto">
            <a:xfrm>
              <a:off x="5218" y="2721"/>
              <a:ext cx="72" cy="324"/>
            </a:xfrm>
            <a:custGeom>
              <a:avLst/>
              <a:gdLst>
                <a:gd name="T0" fmla="*/ 0 w 216"/>
                <a:gd name="T1" fmla="*/ 17 h 373"/>
                <a:gd name="T2" fmla="*/ 0 w 216"/>
                <a:gd name="T3" fmla="*/ 17 h 373"/>
                <a:gd name="T4" fmla="*/ 0 w 216"/>
                <a:gd name="T5" fmla="*/ 27 h 373"/>
                <a:gd name="T6" fmla="*/ 0 w 216"/>
                <a:gd name="T7" fmla="*/ 27 h 373"/>
                <a:gd name="T8" fmla="*/ 0 w 216"/>
                <a:gd name="T9" fmla="*/ 30 h 373"/>
                <a:gd name="T10" fmla="*/ 0 w 216"/>
                <a:gd name="T11" fmla="*/ 30 h 373"/>
                <a:gd name="T12" fmla="*/ 0 w 216"/>
                <a:gd name="T13" fmla="*/ 0 h 373"/>
                <a:gd name="T14" fmla="*/ 0 w 216"/>
                <a:gd name="T15" fmla="*/ 0 h 373"/>
                <a:gd name="T16" fmla="*/ 0 w 216"/>
                <a:gd name="T17" fmla="*/ 3 h 373"/>
                <a:gd name="T18" fmla="*/ 0 w 216"/>
                <a:gd name="T19" fmla="*/ 3 h 373"/>
                <a:gd name="T20" fmla="*/ 0 w 216"/>
                <a:gd name="T21" fmla="*/ 13 h 373"/>
                <a:gd name="T22" fmla="*/ 0 w 216"/>
                <a:gd name="T23" fmla="*/ 13 h 373"/>
                <a:gd name="T24" fmla="*/ 0 w 216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7" y="344"/>
                  </a:lnTo>
                  <a:lnTo>
                    <a:pt x="216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560" name="Freeform 372"/>
            <p:cNvSpPr>
              <a:spLocks/>
            </p:cNvSpPr>
            <p:nvPr/>
          </p:nvSpPr>
          <p:spPr bwMode="auto">
            <a:xfrm>
              <a:off x="5280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561" name="Freeform 373"/>
            <p:cNvSpPr>
              <a:spLocks/>
            </p:cNvSpPr>
            <p:nvPr/>
          </p:nvSpPr>
          <p:spPr bwMode="auto">
            <a:xfrm>
              <a:off x="5324" y="2721"/>
              <a:ext cx="72" cy="324"/>
            </a:xfrm>
            <a:custGeom>
              <a:avLst/>
              <a:gdLst>
                <a:gd name="T0" fmla="*/ 0 w 217"/>
                <a:gd name="T1" fmla="*/ 17 h 373"/>
                <a:gd name="T2" fmla="*/ 0 w 217"/>
                <a:gd name="T3" fmla="*/ 17 h 373"/>
                <a:gd name="T4" fmla="*/ 0 w 217"/>
                <a:gd name="T5" fmla="*/ 27 h 373"/>
                <a:gd name="T6" fmla="*/ 0 w 217"/>
                <a:gd name="T7" fmla="*/ 27 h 373"/>
                <a:gd name="T8" fmla="*/ 0 w 217"/>
                <a:gd name="T9" fmla="*/ 30 h 373"/>
                <a:gd name="T10" fmla="*/ 0 w 217"/>
                <a:gd name="T11" fmla="*/ 30 h 373"/>
                <a:gd name="T12" fmla="*/ 0 w 217"/>
                <a:gd name="T13" fmla="*/ 0 h 373"/>
                <a:gd name="T14" fmla="*/ 0 w 217"/>
                <a:gd name="T15" fmla="*/ 0 h 373"/>
                <a:gd name="T16" fmla="*/ 0 w 217"/>
                <a:gd name="T17" fmla="*/ 3 h 373"/>
                <a:gd name="T18" fmla="*/ 0 w 217"/>
                <a:gd name="T19" fmla="*/ 3 h 373"/>
                <a:gd name="T20" fmla="*/ 0 w 217"/>
                <a:gd name="T21" fmla="*/ 13 h 373"/>
                <a:gd name="T22" fmla="*/ 0 w 217"/>
                <a:gd name="T23" fmla="*/ 13 h 373"/>
                <a:gd name="T24" fmla="*/ 0 w 217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8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562" name="Freeform 374"/>
            <p:cNvSpPr>
              <a:spLocks/>
            </p:cNvSpPr>
            <p:nvPr/>
          </p:nvSpPr>
          <p:spPr bwMode="auto">
            <a:xfrm>
              <a:off x="5386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563" name="Freeform 375"/>
            <p:cNvSpPr>
              <a:spLocks/>
            </p:cNvSpPr>
            <p:nvPr/>
          </p:nvSpPr>
          <p:spPr bwMode="auto">
            <a:xfrm>
              <a:off x="5218" y="3139"/>
              <a:ext cx="72" cy="324"/>
            </a:xfrm>
            <a:custGeom>
              <a:avLst/>
              <a:gdLst>
                <a:gd name="T0" fmla="*/ 0 w 216"/>
                <a:gd name="T1" fmla="*/ 18 h 372"/>
                <a:gd name="T2" fmla="*/ 0 w 216"/>
                <a:gd name="T3" fmla="*/ 18 h 372"/>
                <a:gd name="T4" fmla="*/ 0 w 216"/>
                <a:gd name="T5" fmla="*/ 29 h 372"/>
                <a:gd name="T6" fmla="*/ 0 w 216"/>
                <a:gd name="T7" fmla="*/ 29 h 372"/>
                <a:gd name="T8" fmla="*/ 0 w 216"/>
                <a:gd name="T9" fmla="*/ 31 h 372"/>
                <a:gd name="T10" fmla="*/ 0 w 216"/>
                <a:gd name="T11" fmla="*/ 31 h 372"/>
                <a:gd name="T12" fmla="*/ 0 w 216"/>
                <a:gd name="T13" fmla="*/ 0 h 372"/>
                <a:gd name="T14" fmla="*/ 0 w 216"/>
                <a:gd name="T15" fmla="*/ 0 h 372"/>
                <a:gd name="T16" fmla="*/ 0 w 216"/>
                <a:gd name="T17" fmla="*/ 3 h 372"/>
                <a:gd name="T18" fmla="*/ 0 w 216"/>
                <a:gd name="T19" fmla="*/ 3 h 372"/>
                <a:gd name="T20" fmla="*/ 0 w 216"/>
                <a:gd name="T21" fmla="*/ 14 h 372"/>
                <a:gd name="T22" fmla="*/ 0 w 216"/>
                <a:gd name="T23" fmla="*/ 14 h 372"/>
                <a:gd name="T24" fmla="*/ 0 w 216"/>
                <a:gd name="T25" fmla="*/ 18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2"/>
                <a:gd name="T41" fmla="*/ 216 w 216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2">
                  <a:moveTo>
                    <a:pt x="187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7" y="343"/>
                  </a:lnTo>
                  <a:lnTo>
                    <a:pt x="216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564" name="Freeform 376"/>
            <p:cNvSpPr>
              <a:spLocks/>
            </p:cNvSpPr>
            <p:nvPr/>
          </p:nvSpPr>
          <p:spPr bwMode="auto">
            <a:xfrm>
              <a:off x="5280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565" name="Freeform 377"/>
            <p:cNvSpPr>
              <a:spLocks/>
            </p:cNvSpPr>
            <p:nvPr/>
          </p:nvSpPr>
          <p:spPr bwMode="auto">
            <a:xfrm>
              <a:off x="5324" y="3139"/>
              <a:ext cx="72" cy="324"/>
            </a:xfrm>
            <a:custGeom>
              <a:avLst/>
              <a:gdLst>
                <a:gd name="T0" fmla="*/ 0 w 217"/>
                <a:gd name="T1" fmla="*/ 18 h 372"/>
                <a:gd name="T2" fmla="*/ 0 w 217"/>
                <a:gd name="T3" fmla="*/ 18 h 372"/>
                <a:gd name="T4" fmla="*/ 0 w 217"/>
                <a:gd name="T5" fmla="*/ 29 h 372"/>
                <a:gd name="T6" fmla="*/ 0 w 217"/>
                <a:gd name="T7" fmla="*/ 29 h 372"/>
                <a:gd name="T8" fmla="*/ 0 w 217"/>
                <a:gd name="T9" fmla="*/ 31 h 372"/>
                <a:gd name="T10" fmla="*/ 0 w 217"/>
                <a:gd name="T11" fmla="*/ 31 h 372"/>
                <a:gd name="T12" fmla="*/ 0 w 217"/>
                <a:gd name="T13" fmla="*/ 0 h 372"/>
                <a:gd name="T14" fmla="*/ 0 w 217"/>
                <a:gd name="T15" fmla="*/ 0 h 372"/>
                <a:gd name="T16" fmla="*/ 0 w 217"/>
                <a:gd name="T17" fmla="*/ 3 h 372"/>
                <a:gd name="T18" fmla="*/ 0 w 217"/>
                <a:gd name="T19" fmla="*/ 3 h 372"/>
                <a:gd name="T20" fmla="*/ 0 w 217"/>
                <a:gd name="T21" fmla="*/ 14 h 372"/>
                <a:gd name="T22" fmla="*/ 0 w 217"/>
                <a:gd name="T23" fmla="*/ 14 h 372"/>
                <a:gd name="T24" fmla="*/ 0 w 217"/>
                <a:gd name="T25" fmla="*/ 18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2"/>
                <a:gd name="T41" fmla="*/ 217 w 217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2">
                  <a:moveTo>
                    <a:pt x="188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8" y="343"/>
                  </a:lnTo>
                  <a:lnTo>
                    <a:pt x="217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566" name="Freeform 378"/>
            <p:cNvSpPr>
              <a:spLocks/>
            </p:cNvSpPr>
            <p:nvPr/>
          </p:nvSpPr>
          <p:spPr bwMode="auto">
            <a:xfrm>
              <a:off x="5386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567" name="Freeform 379"/>
            <p:cNvSpPr>
              <a:spLocks/>
            </p:cNvSpPr>
            <p:nvPr/>
          </p:nvSpPr>
          <p:spPr bwMode="auto">
            <a:xfrm>
              <a:off x="5008" y="2721"/>
              <a:ext cx="72" cy="324"/>
            </a:xfrm>
            <a:custGeom>
              <a:avLst/>
              <a:gdLst>
                <a:gd name="T0" fmla="*/ 0 w 215"/>
                <a:gd name="T1" fmla="*/ 17 h 373"/>
                <a:gd name="T2" fmla="*/ 0 w 215"/>
                <a:gd name="T3" fmla="*/ 17 h 373"/>
                <a:gd name="T4" fmla="*/ 0 w 215"/>
                <a:gd name="T5" fmla="*/ 27 h 373"/>
                <a:gd name="T6" fmla="*/ 0 w 215"/>
                <a:gd name="T7" fmla="*/ 27 h 373"/>
                <a:gd name="T8" fmla="*/ 0 w 215"/>
                <a:gd name="T9" fmla="*/ 30 h 373"/>
                <a:gd name="T10" fmla="*/ 0 w 215"/>
                <a:gd name="T11" fmla="*/ 30 h 373"/>
                <a:gd name="T12" fmla="*/ 0 w 215"/>
                <a:gd name="T13" fmla="*/ 0 h 373"/>
                <a:gd name="T14" fmla="*/ 0 w 215"/>
                <a:gd name="T15" fmla="*/ 0 h 373"/>
                <a:gd name="T16" fmla="*/ 0 w 215"/>
                <a:gd name="T17" fmla="*/ 3 h 373"/>
                <a:gd name="T18" fmla="*/ 0 w 215"/>
                <a:gd name="T19" fmla="*/ 3 h 373"/>
                <a:gd name="T20" fmla="*/ 0 w 215"/>
                <a:gd name="T21" fmla="*/ 13 h 373"/>
                <a:gd name="T22" fmla="*/ 0 w 215"/>
                <a:gd name="T23" fmla="*/ 13 h 373"/>
                <a:gd name="T24" fmla="*/ 0 w 215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9" y="217"/>
                  </a:moveTo>
                  <a:lnTo>
                    <a:pt x="187" y="217"/>
                  </a:lnTo>
                  <a:lnTo>
                    <a:pt x="187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7" y="29"/>
                  </a:lnTo>
                  <a:lnTo>
                    <a:pt x="187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568" name="Freeform 380"/>
            <p:cNvSpPr>
              <a:spLocks/>
            </p:cNvSpPr>
            <p:nvPr/>
          </p:nvSpPr>
          <p:spPr bwMode="auto">
            <a:xfrm>
              <a:off x="5008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569" name="Freeform 381"/>
            <p:cNvSpPr>
              <a:spLocks/>
            </p:cNvSpPr>
            <p:nvPr/>
          </p:nvSpPr>
          <p:spPr bwMode="auto">
            <a:xfrm>
              <a:off x="4903" y="2721"/>
              <a:ext cx="71" cy="324"/>
            </a:xfrm>
            <a:custGeom>
              <a:avLst/>
              <a:gdLst>
                <a:gd name="T0" fmla="*/ 0 w 216"/>
                <a:gd name="T1" fmla="*/ 17 h 373"/>
                <a:gd name="T2" fmla="*/ 0 w 216"/>
                <a:gd name="T3" fmla="*/ 17 h 373"/>
                <a:gd name="T4" fmla="*/ 0 w 216"/>
                <a:gd name="T5" fmla="*/ 27 h 373"/>
                <a:gd name="T6" fmla="*/ 0 w 216"/>
                <a:gd name="T7" fmla="*/ 27 h 373"/>
                <a:gd name="T8" fmla="*/ 0 w 216"/>
                <a:gd name="T9" fmla="*/ 30 h 373"/>
                <a:gd name="T10" fmla="*/ 0 w 216"/>
                <a:gd name="T11" fmla="*/ 30 h 373"/>
                <a:gd name="T12" fmla="*/ 0 w 216"/>
                <a:gd name="T13" fmla="*/ 0 h 373"/>
                <a:gd name="T14" fmla="*/ 0 w 216"/>
                <a:gd name="T15" fmla="*/ 0 h 373"/>
                <a:gd name="T16" fmla="*/ 0 w 216"/>
                <a:gd name="T17" fmla="*/ 3 h 373"/>
                <a:gd name="T18" fmla="*/ 0 w 216"/>
                <a:gd name="T19" fmla="*/ 3 h 373"/>
                <a:gd name="T20" fmla="*/ 0 w 216"/>
                <a:gd name="T21" fmla="*/ 13 h 373"/>
                <a:gd name="T22" fmla="*/ 0 w 216"/>
                <a:gd name="T23" fmla="*/ 13 h 373"/>
                <a:gd name="T24" fmla="*/ 0 w 216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29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6" y="373"/>
                  </a:lnTo>
                  <a:lnTo>
                    <a:pt x="216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570" name="Freeform 382"/>
            <p:cNvSpPr>
              <a:spLocks/>
            </p:cNvSpPr>
            <p:nvPr/>
          </p:nvSpPr>
          <p:spPr bwMode="auto">
            <a:xfrm>
              <a:off x="4903" y="2721"/>
              <a:ext cx="9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571" name="Freeform 383"/>
            <p:cNvSpPr>
              <a:spLocks/>
            </p:cNvSpPr>
            <p:nvPr/>
          </p:nvSpPr>
          <p:spPr bwMode="auto">
            <a:xfrm>
              <a:off x="4799" y="2721"/>
              <a:ext cx="72" cy="324"/>
            </a:xfrm>
            <a:custGeom>
              <a:avLst/>
              <a:gdLst>
                <a:gd name="T0" fmla="*/ 0 w 215"/>
                <a:gd name="T1" fmla="*/ 17 h 373"/>
                <a:gd name="T2" fmla="*/ 0 w 215"/>
                <a:gd name="T3" fmla="*/ 17 h 373"/>
                <a:gd name="T4" fmla="*/ 0 w 215"/>
                <a:gd name="T5" fmla="*/ 27 h 373"/>
                <a:gd name="T6" fmla="*/ 0 w 215"/>
                <a:gd name="T7" fmla="*/ 27 h 373"/>
                <a:gd name="T8" fmla="*/ 0 w 215"/>
                <a:gd name="T9" fmla="*/ 30 h 373"/>
                <a:gd name="T10" fmla="*/ 0 w 215"/>
                <a:gd name="T11" fmla="*/ 30 h 373"/>
                <a:gd name="T12" fmla="*/ 0 w 215"/>
                <a:gd name="T13" fmla="*/ 0 h 373"/>
                <a:gd name="T14" fmla="*/ 0 w 215"/>
                <a:gd name="T15" fmla="*/ 0 h 373"/>
                <a:gd name="T16" fmla="*/ 0 w 215"/>
                <a:gd name="T17" fmla="*/ 3 h 373"/>
                <a:gd name="T18" fmla="*/ 0 w 215"/>
                <a:gd name="T19" fmla="*/ 3 h 373"/>
                <a:gd name="T20" fmla="*/ 0 w 215"/>
                <a:gd name="T21" fmla="*/ 13 h 373"/>
                <a:gd name="T22" fmla="*/ 0 w 215"/>
                <a:gd name="T23" fmla="*/ 13 h 373"/>
                <a:gd name="T24" fmla="*/ 0 w 215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8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572" name="Freeform 384"/>
            <p:cNvSpPr>
              <a:spLocks/>
            </p:cNvSpPr>
            <p:nvPr/>
          </p:nvSpPr>
          <p:spPr bwMode="auto">
            <a:xfrm>
              <a:off x="4799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573" name="Freeform 386"/>
            <p:cNvSpPr>
              <a:spLocks/>
            </p:cNvSpPr>
            <p:nvPr/>
          </p:nvSpPr>
          <p:spPr bwMode="auto">
            <a:xfrm>
              <a:off x="4903" y="3139"/>
              <a:ext cx="9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574" name="Freeform 387"/>
            <p:cNvSpPr>
              <a:spLocks/>
            </p:cNvSpPr>
            <p:nvPr/>
          </p:nvSpPr>
          <p:spPr bwMode="auto">
            <a:xfrm>
              <a:off x="4799" y="3139"/>
              <a:ext cx="72" cy="324"/>
            </a:xfrm>
            <a:custGeom>
              <a:avLst/>
              <a:gdLst>
                <a:gd name="T0" fmla="*/ 0 w 215"/>
                <a:gd name="T1" fmla="*/ 18 h 372"/>
                <a:gd name="T2" fmla="*/ 0 w 215"/>
                <a:gd name="T3" fmla="*/ 18 h 372"/>
                <a:gd name="T4" fmla="*/ 0 w 215"/>
                <a:gd name="T5" fmla="*/ 29 h 372"/>
                <a:gd name="T6" fmla="*/ 0 w 215"/>
                <a:gd name="T7" fmla="*/ 29 h 372"/>
                <a:gd name="T8" fmla="*/ 0 w 215"/>
                <a:gd name="T9" fmla="*/ 31 h 372"/>
                <a:gd name="T10" fmla="*/ 0 w 215"/>
                <a:gd name="T11" fmla="*/ 31 h 372"/>
                <a:gd name="T12" fmla="*/ 0 w 215"/>
                <a:gd name="T13" fmla="*/ 0 h 372"/>
                <a:gd name="T14" fmla="*/ 0 w 215"/>
                <a:gd name="T15" fmla="*/ 0 h 372"/>
                <a:gd name="T16" fmla="*/ 0 w 215"/>
                <a:gd name="T17" fmla="*/ 3 h 372"/>
                <a:gd name="T18" fmla="*/ 0 w 215"/>
                <a:gd name="T19" fmla="*/ 3 h 372"/>
                <a:gd name="T20" fmla="*/ 0 w 215"/>
                <a:gd name="T21" fmla="*/ 14 h 372"/>
                <a:gd name="T22" fmla="*/ 0 w 215"/>
                <a:gd name="T23" fmla="*/ 14 h 372"/>
                <a:gd name="T24" fmla="*/ 0 w 215"/>
                <a:gd name="T25" fmla="*/ 18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2"/>
                <a:gd name="T41" fmla="*/ 215 w 215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2">
                  <a:moveTo>
                    <a:pt x="28" y="217"/>
                  </a:moveTo>
                  <a:lnTo>
                    <a:pt x="186" y="217"/>
                  </a:lnTo>
                  <a:lnTo>
                    <a:pt x="186" y="343"/>
                  </a:lnTo>
                  <a:lnTo>
                    <a:pt x="29" y="343"/>
                  </a:lnTo>
                  <a:lnTo>
                    <a:pt x="0" y="372"/>
                  </a:lnTo>
                  <a:lnTo>
                    <a:pt x="215" y="372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7"/>
                  </a:lnTo>
                  <a:lnTo>
                    <a:pt x="186" y="27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575" name="Freeform 388"/>
            <p:cNvSpPr>
              <a:spLocks/>
            </p:cNvSpPr>
            <p:nvPr/>
          </p:nvSpPr>
          <p:spPr bwMode="auto">
            <a:xfrm>
              <a:off x="4799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576" name="Rectangle 389"/>
            <p:cNvSpPr>
              <a:spLocks noChangeArrowheads="1"/>
            </p:cNvSpPr>
            <p:nvPr/>
          </p:nvSpPr>
          <p:spPr bwMode="auto">
            <a:xfrm>
              <a:off x="5114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77" name="Rectangle 390"/>
            <p:cNvSpPr>
              <a:spLocks noChangeArrowheads="1"/>
            </p:cNvSpPr>
            <p:nvPr/>
          </p:nvSpPr>
          <p:spPr bwMode="auto">
            <a:xfrm>
              <a:off x="5218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78" name="Rectangle 391"/>
            <p:cNvSpPr>
              <a:spLocks noChangeArrowheads="1"/>
            </p:cNvSpPr>
            <p:nvPr/>
          </p:nvSpPr>
          <p:spPr bwMode="auto">
            <a:xfrm>
              <a:off x="5324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79" name="Rectangle 392"/>
            <p:cNvSpPr>
              <a:spLocks noChangeArrowheads="1"/>
            </p:cNvSpPr>
            <p:nvPr/>
          </p:nvSpPr>
          <p:spPr bwMode="auto">
            <a:xfrm>
              <a:off x="5008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80" name="Rectangle 393"/>
            <p:cNvSpPr>
              <a:spLocks noChangeArrowheads="1"/>
            </p:cNvSpPr>
            <p:nvPr/>
          </p:nvSpPr>
          <p:spPr bwMode="auto">
            <a:xfrm>
              <a:off x="4903" y="2898"/>
              <a:ext cx="71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81" name="Rectangle 394"/>
            <p:cNvSpPr>
              <a:spLocks noChangeArrowheads="1"/>
            </p:cNvSpPr>
            <p:nvPr/>
          </p:nvSpPr>
          <p:spPr bwMode="auto">
            <a:xfrm>
              <a:off x="4799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82" name="Freeform 395"/>
            <p:cNvSpPr>
              <a:spLocks/>
            </p:cNvSpPr>
            <p:nvPr/>
          </p:nvSpPr>
          <p:spPr bwMode="auto">
            <a:xfrm>
              <a:off x="4986" y="2736"/>
              <a:ext cx="12" cy="37"/>
            </a:xfrm>
            <a:custGeom>
              <a:avLst/>
              <a:gdLst>
                <a:gd name="T0" fmla="*/ 0 w 37"/>
                <a:gd name="T1" fmla="*/ 20 h 38"/>
                <a:gd name="T2" fmla="*/ 0 w 37"/>
                <a:gd name="T3" fmla="*/ 19 h 38"/>
                <a:gd name="T4" fmla="*/ 0 w 37"/>
                <a:gd name="T5" fmla="*/ 19 h 38"/>
                <a:gd name="T6" fmla="*/ 0 w 37"/>
                <a:gd name="T7" fmla="*/ 19 h 38"/>
                <a:gd name="T8" fmla="*/ 0 w 37"/>
                <a:gd name="T9" fmla="*/ 19 h 38"/>
                <a:gd name="T10" fmla="*/ 0 w 37"/>
                <a:gd name="T11" fmla="*/ 12 h 38"/>
                <a:gd name="T12" fmla="*/ 0 w 37"/>
                <a:gd name="T13" fmla="*/ 5 h 38"/>
                <a:gd name="T14" fmla="*/ 0 w 37"/>
                <a:gd name="T15" fmla="*/ 1 h 38"/>
                <a:gd name="T16" fmla="*/ 0 w 37"/>
                <a:gd name="T17" fmla="*/ 0 h 38"/>
                <a:gd name="T18" fmla="*/ 0 w 37"/>
                <a:gd name="T19" fmla="*/ 1 h 38"/>
                <a:gd name="T20" fmla="*/ 0 w 37"/>
                <a:gd name="T21" fmla="*/ 5 h 38"/>
                <a:gd name="T22" fmla="*/ 0 w 37"/>
                <a:gd name="T23" fmla="*/ 12 h 38"/>
                <a:gd name="T24" fmla="*/ 0 w 37"/>
                <a:gd name="T25" fmla="*/ 19 h 38"/>
                <a:gd name="T26" fmla="*/ 0 w 37"/>
                <a:gd name="T27" fmla="*/ 19 h 38"/>
                <a:gd name="T28" fmla="*/ 0 w 37"/>
                <a:gd name="T29" fmla="*/ 19 h 38"/>
                <a:gd name="T30" fmla="*/ 0 w 37"/>
                <a:gd name="T31" fmla="*/ 19 h 38"/>
                <a:gd name="T32" fmla="*/ 0 w 37"/>
                <a:gd name="T33" fmla="*/ 20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38"/>
                <a:gd name="T53" fmla="*/ 37 w 37"/>
                <a:gd name="T54" fmla="*/ 38 h 3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38">
                  <a:moveTo>
                    <a:pt x="19" y="38"/>
                  </a:moveTo>
                  <a:lnTo>
                    <a:pt x="26" y="36"/>
                  </a:lnTo>
                  <a:lnTo>
                    <a:pt x="32" y="32"/>
                  </a:lnTo>
                  <a:lnTo>
                    <a:pt x="36" y="25"/>
                  </a:lnTo>
                  <a:lnTo>
                    <a:pt x="37" y="19"/>
                  </a:lnTo>
                  <a:lnTo>
                    <a:pt x="36" y="12"/>
                  </a:lnTo>
                  <a:lnTo>
                    <a:pt x="32" y="5"/>
                  </a:lnTo>
                  <a:lnTo>
                    <a:pt x="26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2" y="12"/>
                  </a:lnTo>
                  <a:lnTo>
                    <a:pt x="0" y="19"/>
                  </a:lnTo>
                  <a:lnTo>
                    <a:pt x="2" y="25"/>
                  </a:lnTo>
                  <a:lnTo>
                    <a:pt x="6" y="32"/>
                  </a:lnTo>
                  <a:lnTo>
                    <a:pt x="12" y="36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</p:grpSp>
      <p:grpSp>
        <p:nvGrpSpPr>
          <p:cNvPr id="15414" name="Group 316"/>
          <p:cNvGrpSpPr>
            <a:grpSpLocks/>
          </p:cNvGrpSpPr>
          <p:nvPr/>
        </p:nvGrpSpPr>
        <p:grpSpPr bwMode="auto">
          <a:xfrm>
            <a:off x="3234479" y="4418139"/>
            <a:ext cx="163116" cy="127397"/>
            <a:chOff x="4727" y="2506"/>
            <a:chExt cx="706" cy="1172"/>
          </a:xfrm>
        </p:grpSpPr>
        <p:sp>
          <p:nvSpPr>
            <p:cNvPr id="15427" name="Freeform 317"/>
            <p:cNvSpPr>
              <a:spLocks/>
            </p:cNvSpPr>
            <p:nvPr/>
          </p:nvSpPr>
          <p:spPr bwMode="auto">
            <a:xfrm>
              <a:off x="4727" y="3558"/>
              <a:ext cx="46" cy="120"/>
            </a:xfrm>
            <a:custGeom>
              <a:avLst/>
              <a:gdLst>
                <a:gd name="T0" fmla="*/ 0 w 139"/>
                <a:gd name="T1" fmla="*/ 16 h 135"/>
                <a:gd name="T2" fmla="*/ 0 w 139"/>
                <a:gd name="T3" fmla="*/ 11 h 135"/>
                <a:gd name="T4" fmla="*/ 0 w 139"/>
                <a:gd name="T5" fmla="*/ 11 h 135"/>
                <a:gd name="T6" fmla="*/ 0 w 139"/>
                <a:gd name="T7" fmla="*/ 5 h 135"/>
                <a:gd name="T8" fmla="*/ 0 w 139"/>
                <a:gd name="T9" fmla="*/ 5 h 135"/>
                <a:gd name="T10" fmla="*/ 0 w 139"/>
                <a:gd name="T11" fmla="*/ 0 h 135"/>
                <a:gd name="T12" fmla="*/ 0 w 139"/>
                <a:gd name="T13" fmla="*/ 0 h 135"/>
                <a:gd name="T14" fmla="*/ 0 w 139"/>
                <a:gd name="T15" fmla="*/ 16 h 135"/>
                <a:gd name="T16" fmla="*/ 0 w 139"/>
                <a:gd name="T17" fmla="*/ 16 h 1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135"/>
                <a:gd name="T29" fmla="*/ 139 w 139"/>
                <a:gd name="T30" fmla="*/ 135 h 1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135">
                  <a:moveTo>
                    <a:pt x="0" y="135"/>
                  </a:moveTo>
                  <a:lnTo>
                    <a:pt x="0" y="92"/>
                  </a:lnTo>
                  <a:lnTo>
                    <a:pt x="46" y="92"/>
                  </a:lnTo>
                  <a:lnTo>
                    <a:pt x="46" y="47"/>
                  </a:lnTo>
                  <a:lnTo>
                    <a:pt x="92" y="47"/>
                  </a:lnTo>
                  <a:lnTo>
                    <a:pt x="92" y="0"/>
                  </a:lnTo>
                  <a:lnTo>
                    <a:pt x="139" y="0"/>
                  </a:lnTo>
                  <a:lnTo>
                    <a:pt x="139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428" name="Freeform 318"/>
            <p:cNvSpPr>
              <a:spLocks/>
            </p:cNvSpPr>
            <p:nvPr/>
          </p:nvSpPr>
          <p:spPr bwMode="auto">
            <a:xfrm>
              <a:off x="4773" y="2564"/>
              <a:ext cx="648" cy="1114"/>
            </a:xfrm>
            <a:custGeom>
              <a:avLst/>
              <a:gdLst>
                <a:gd name="T0" fmla="*/ 0 w 1946"/>
                <a:gd name="T1" fmla="*/ 108 h 1278"/>
                <a:gd name="T2" fmla="*/ 0 w 1946"/>
                <a:gd name="T3" fmla="*/ 9 h 1278"/>
                <a:gd name="T4" fmla="*/ 0 w 1946"/>
                <a:gd name="T5" fmla="*/ 9 h 1278"/>
                <a:gd name="T6" fmla="*/ 0 w 1946"/>
                <a:gd name="T7" fmla="*/ 8 h 1278"/>
                <a:gd name="T8" fmla="*/ 0 w 1946"/>
                <a:gd name="T9" fmla="*/ 7 h 1278"/>
                <a:gd name="T10" fmla="*/ 0 w 1946"/>
                <a:gd name="T11" fmla="*/ 6 h 1278"/>
                <a:gd name="T12" fmla="*/ 0 w 1946"/>
                <a:gd name="T13" fmla="*/ 5 h 1278"/>
                <a:gd name="T14" fmla="*/ 0 w 1946"/>
                <a:gd name="T15" fmla="*/ 4 h 1278"/>
                <a:gd name="T16" fmla="*/ 0 w 1946"/>
                <a:gd name="T17" fmla="*/ 3 h 1278"/>
                <a:gd name="T18" fmla="*/ 0 w 1946"/>
                <a:gd name="T19" fmla="*/ 3 h 1278"/>
                <a:gd name="T20" fmla="*/ 0 w 1946"/>
                <a:gd name="T21" fmla="*/ 3 h 1278"/>
                <a:gd name="T22" fmla="*/ 0 w 1946"/>
                <a:gd name="T23" fmla="*/ 3 h 1278"/>
                <a:gd name="T24" fmla="*/ 0 w 1946"/>
                <a:gd name="T25" fmla="*/ 3 h 1278"/>
                <a:gd name="T26" fmla="*/ 0 w 1946"/>
                <a:gd name="T27" fmla="*/ 3 h 1278"/>
                <a:gd name="T28" fmla="*/ 0 w 1946"/>
                <a:gd name="T29" fmla="*/ 3 h 1278"/>
                <a:gd name="T30" fmla="*/ 0 w 1946"/>
                <a:gd name="T31" fmla="*/ 3 h 1278"/>
                <a:gd name="T32" fmla="*/ 0 w 1946"/>
                <a:gd name="T33" fmla="*/ 3 h 1278"/>
                <a:gd name="T34" fmla="*/ 0 w 1946"/>
                <a:gd name="T35" fmla="*/ 0 h 1278"/>
                <a:gd name="T36" fmla="*/ 0 w 1946"/>
                <a:gd name="T37" fmla="*/ 0 h 1278"/>
                <a:gd name="T38" fmla="*/ 0 w 1946"/>
                <a:gd name="T39" fmla="*/ 0 h 1278"/>
                <a:gd name="T40" fmla="*/ 0 w 1946"/>
                <a:gd name="T41" fmla="*/ 3 h 1278"/>
                <a:gd name="T42" fmla="*/ 0 w 1946"/>
                <a:gd name="T43" fmla="*/ 3 h 1278"/>
                <a:gd name="T44" fmla="*/ 0 w 1946"/>
                <a:gd name="T45" fmla="*/ 3 h 1278"/>
                <a:gd name="T46" fmla="*/ 0 w 1946"/>
                <a:gd name="T47" fmla="*/ 3 h 1278"/>
                <a:gd name="T48" fmla="*/ 0 w 1946"/>
                <a:gd name="T49" fmla="*/ 3 h 1278"/>
                <a:gd name="T50" fmla="*/ 0 w 1946"/>
                <a:gd name="T51" fmla="*/ 3 h 1278"/>
                <a:gd name="T52" fmla="*/ 0 w 1946"/>
                <a:gd name="T53" fmla="*/ 3 h 1278"/>
                <a:gd name="T54" fmla="*/ 0 w 1946"/>
                <a:gd name="T55" fmla="*/ 3 h 1278"/>
                <a:gd name="T56" fmla="*/ 0 w 1946"/>
                <a:gd name="T57" fmla="*/ 3 h 1278"/>
                <a:gd name="T58" fmla="*/ 0 w 1946"/>
                <a:gd name="T59" fmla="*/ 4 h 1278"/>
                <a:gd name="T60" fmla="*/ 0 w 1946"/>
                <a:gd name="T61" fmla="*/ 5 h 1278"/>
                <a:gd name="T62" fmla="*/ 0 w 1946"/>
                <a:gd name="T63" fmla="*/ 6 h 1278"/>
                <a:gd name="T64" fmla="*/ 0 w 1946"/>
                <a:gd name="T65" fmla="*/ 7 h 1278"/>
                <a:gd name="T66" fmla="*/ 0 w 1946"/>
                <a:gd name="T67" fmla="*/ 8 h 1278"/>
                <a:gd name="T68" fmla="*/ 0 w 1946"/>
                <a:gd name="T69" fmla="*/ 9 h 1278"/>
                <a:gd name="T70" fmla="*/ 0 w 1946"/>
                <a:gd name="T71" fmla="*/ 9 h 1278"/>
                <a:gd name="T72" fmla="*/ 0 w 1946"/>
                <a:gd name="T73" fmla="*/ 108 h 1278"/>
                <a:gd name="T74" fmla="*/ 0 w 1946"/>
                <a:gd name="T75" fmla="*/ 108 h 12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946"/>
                <a:gd name="T115" fmla="*/ 0 h 1278"/>
                <a:gd name="T116" fmla="*/ 1946 w 1946"/>
                <a:gd name="T117" fmla="*/ 1278 h 12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946" h="1278">
                  <a:moveTo>
                    <a:pt x="0" y="1278"/>
                  </a:moveTo>
                  <a:lnTo>
                    <a:pt x="0" y="103"/>
                  </a:lnTo>
                  <a:lnTo>
                    <a:pt x="753" y="103"/>
                  </a:lnTo>
                  <a:lnTo>
                    <a:pt x="754" y="93"/>
                  </a:lnTo>
                  <a:lnTo>
                    <a:pt x="757" y="82"/>
                  </a:lnTo>
                  <a:lnTo>
                    <a:pt x="763" y="72"/>
                  </a:lnTo>
                  <a:lnTo>
                    <a:pt x="769" y="63"/>
                  </a:lnTo>
                  <a:lnTo>
                    <a:pt x="779" y="55"/>
                  </a:lnTo>
                  <a:lnTo>
                    <a:pt x="790" y="46"/>
                  </a:lnTo>
                  <a:lnTo>
                    <a:pt x="803" y="38"/>
                  </a:lnTo>
                  <a:lnTo>
                    <a:pt x="817" y="30"/>
                  </a:lnTo>
                  <a:lnTo>
                    <a:pt x="833" y="24"/>
                  </a:lnTo>
                  <a:lnTo>
                    <a:pt x="849" y="18"/>
                  </a:lnTo>
                  <a:lnTo>
                    <a:pt x="867" y="13"/>
                  </a:lnTo>
                  <a:lnTo>
                    <a:pt x="887" y="8"/>
                  </a:lnTo>
                  <a:lnTo>
                    <a:pt x="907" y="5"/>
                  </a:lnTo>
                  <a:lnTo>
                    <a:pt x="928" y="3"/>
                  </a:lnTo>
                  <a:lnTo>
                    <a:pt x="950" y="0"/>
                  </a:lnTo>
                  <a:lnTo>
                    <a:pt x="972" y="0"/>
                  </a:lnTo>
                  <a:lnTo>
                    <a:pt x="995" y="0"/>
                  </a:lnTo>
                  <a:lnTo>
                    <a:pt x="1017" y="3"/>
                  </a:lnTo>
                  <a:lnTo>
                    <a:pt x="1038" y="5"/>
                  </a:lnTo>
                  <a:lnTo>
                    <a:pt x="1059" y="8"/>
                  </a:lnTo>
                  <a:lnTo>
                    <a:pt x="1078" y="13"/>
                  </a:lnTo>
                  <a:lnTo>
                    <a:pt x="1096" y="18"/>
                  </a:lnTo>
                  <a:lnTo>
                    <a:pt x="1113" y="24"/>
                  </a:lnTo>
                  <a:lnTo>
                    <a:pt x="1129" y="30"/>
                  </a:lnTo>
                  <a:lnTo>
                    <a:pt x="1143" y="38"/>
                  </a:lnTo>
                  <a:lnTo>
                    <a:pt x="1155" y="46"/>
                  </a:lnTo>
                  <a:lnTo>
                    <a:pt x="1167" y="55"/>
                  </a:lnTo>
                  <a:lnTo>
                    <a:pt x="1175" y="63"/>
                  </a:lnTo>
                  <a:lnTo>
                    <a:pt x="1183" y="72"/>
                  </a:lnTo>
                  <a:lnTo>
                    <a:pt x="1189" y="82"/>
                  </a:lnTo>
                  <a:lnTo>
                    <a:pt x="1192" y="93"/>
                  </a:lnTo>
                  <a:lnTo>
                    <a:pt x="1193" y="103"/>
                  </a:lnTo>
                  <a:lnTo>
                    <a:pt x="1946" y="103"/>
                  </a:lnTo>
                  <a:lnTo>
                    <a:pt x="1946" y="1277"/>
                  </a:lnTo>
                  <a:lnTo>
                    <a:pt x="0" y="1278"/>
                  </a:lnTo>
                  <a:close/>
                </a:path>
              </a:pathLst>
            </a:cu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429" name="Rectangle 319"/>
            <p:cNvSpPr>
              <a:spLocks noChangeArrowheads="1"/>
            </p:cNvSpPr>
            <p:nvPr/>
          </p:nvSpPr>
          <p:spPr bwMode="auto">
            <a:xfrm>
              <a:off x="5188" y="3087"/>
              <a:ext cx="42" cy="3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30" name="Rectangle 320"/>
            <p:cNvSpPr>
              <a:spLocks noChangeArrowheads="1"/>
            </p:cNvSpPr>
            <p:nvPr/>
          </p:nvSpPr>
          <p:spPr bwMode="auto">
            <a:xfrm>
              <a:off x="5168" y="3134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31" name="Rectangle 321"/>
            <p:cNvSpPr>
              <a:spLocks noChangeArrowheads="1"/>
            </p:cNvSpPr>
            <p:nvPr/>
          </p:nvSpPr>
          <p:spPr bwMode="auto">
            <a:xfrm>
              <a:off x="5306" y="3034"/>
              <a:ext cx="42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32" name="Rectangle 322"/>
            <p:cNvSpPr>
              <a:spLocks noChangeArrowheads="1"/>
            </p:cNvSpPr>
            <p:nvPr/>
          </p:nvSpPr>
          <p:spPr bwMode="auto">
            <a:xfrm>
              <a:off x="5286" y="3087"/>
              <a:ext cx="40" cy="3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33" name="Rectangle 323"/>
            <p:cNvSpPr>
              <a:spLocks noChangeArrowheads="1"/>
            </p:cNvSpPr>
            <p:nvPr/>
          </p:nvSpPr>
          <p:spPr bwMode="auto">
            <a:xfrm>
              <a:off x="5286" y="2987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34" name="Rectangle 324"/>
            <p:cNvSpPr>
              <a:spLocks noChangeArrowheads="1"/>
            </p:cNvSpPr>
            <p:nvPr/>
          </p:nvSpPr>
          <p:spPr bwMode="auto">
            <a:xfrm>
              <a:off x="4773" y="3076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35" name="Rectangle 325"/>
            <p:cNvSpPr>
              <a:spLocks noChangeArrowheads="1"/>
            </p:cNvSpPr>
            <p:nvPr/>
          </p:nvSpPr>
          <p:spPr bwMode="auto">
            <a:xfrm>
              <a:off x="4773" y="3024"/>
              <a:ext cx="18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36" name="Rectangle 326"/>
            <p:cNvSpPr>
              <a:spLocks noChangeArrowheads="1"/>
            </p:cNvSpPr>
            <p:nvPr/>
          </p:nvSpPr>
          <p:spPr bwMode="auto">
            <a:xfrm>
              <a:off x="4773" y="3123"/>
              <a:ext cx="18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37" name="Rectangle 327"/>
            <p:cNvSpPr>
              <a:spLocks noChangeArrowheads="1"/>
            </p:cNvSpPr>
            <p:nvPr/>
          </p:nvSpPr>
          <p:spPr bwMode="auto">
            <a:xfrm>
              <a:off x="4946" y="3076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38" name="Rectangle 328"/>
            <p:cNvSpPr>
              <a:spLocks noChangeArrowheads="1"/>
            </p:cNvSpPr>
            <p:nvPr/>
          </p:nvSpPr>
          <p:spPr bwMode="auto">
            <a:xfrm>
              <a:off x="4924" y="312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39" name="Rectangle 329"/>
            <p:cNvSpPr>
              <a:spLocks noChangeArrowheads="1"/>
            </p:cNvSpPr>
            <p:nvPr/>
          </p:nvSpPr>
          <p:spPr bwMode="auto">
            <a:xfrm>
              <a:off x="4773" y="345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40" name="Rectangle 330"/>
            <p:cNvSpPr>
              <a:spLocks noChangeArrowheads="1"/>
            </p:cNvSpPr>
            <p:nvPr/>
          </p:nvSpPr>
          <p:spPr bwMode="auto">
            <a:xfrm>
              <a:off x="4773" y="3406"/>
              <a:ext cx="18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41" name="Rectangle 331"/>
            <p:cNvSpPr>
              <a:spLocks noChangeArrowheads="1"/>
            </p:cNvSpPr>
            <p:nvPr/>
          </p:nvSpPr>
          <p:spPr bwMode="auto">
            <a:xfrm>
              <a:off x="4773" y="3505"/>
              <a:ext cx="18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42" name="Rectangle 332"/>
            <p:cNvSpPr>
              <a:spLocks noChangeArrowheads="1"/>
            </p:cNvSpPr>
            <p:nvPr/>
          </p:nvSpPr>
          <p:spPr bwMode="auto">
            <a:xfrm>
              <a:off x="4946" y="3453"/>
              <a:ext cx="40" cy="42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43" name="Rectangle 333"/>
            <p:cNvSpPr>
              <a:spLocks noChangeArrowheads="1"/>
            </p:cNvSpPr>
            <p:nvPr/>
          </p:nvSpPr>
          <p:spPr bwMode="auto">
            <a:xfrm>
              <a:off x="4924" y="3505"/>
              <a:ext cx="40" cy="37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44" name="Freeform 334"/>
            <p:cNvSpPr>
              <a:spLocks/>
            </p:cNvSpPr>
            <p:nvPr/>
          </p:nvSpPr>
          <p:spPr bwMode="auto">
            <a:xfrm>
              <a:off x="5024" y="3076"/>
              <a:ext cx="146" cy="89"/>
            </a:xfrm>
            <a:custGeom>
              <a:avLst/>
              <a:gdLst>
                <a:gd name="T0" fmla="*/ 0 w 440"/>
                <a:gd name="T1" fmla="*/ 9 h 102"/>
                <a:gd name="T2" fmla="*/ 0 w 440"/>
                <a:gd name="T3" fmla="*/ 8 h 102"/>
                <a:gd name="T4" fmla="*/ 0 w 440"/>
                <a:gd name="T5" fmla="*/ 7 h 102"/>
                <a:gd name="T6" fmla="*/ 0 w 440"/>
                <a:gd name="T7" fmla="*/ 6 h 102"/>
                <a:gd name="T8" fmla="*/ 0 w 440"/>
                <a:gd name="T9" fmla="*/ 6 h 102"/>
                <a:gd name="T10" fmla="*/ 0 w 440"/>
                <a:gd name="T11" fmla="*/ 4 h 102"/>
                <a:gd name="T12" fmla="*/ 0 w 440"/>
                <a:gd name="T13" fmla="*/ 3 h 102"/>
                <a:gd name="T14" fmla="*/ 0 w 440"/>
                <a:gd name="T15" fmla="*/ 3 h 102"/>
                <a:gd name="T16" fmla="*/ 0 w 440"/>
                <a:gd name="T17" fmla="*/ 3 h 102"/>
                <a:gd name="T18" fmla="*/ 0 w 440"/>
                <a:gd name="T19" fmla="*/ 3 h 102"/>
                <a:gd name="T20" fmla="*/ 0 w 440"/>
                <a:gd name="T21" fmla="*/ 3 h 102"/>
                <a:gd name="T22" fmla="*/ 0 w 440"/>
                <a:gd name="T23" fmla="*/ 3 h 102"/>
                <a:gd name="T24" fmla="*/ 0 w 440"/>
                <a:gd name="T25" fmla="*/ 3 h 102"/>
                <a:gd name="T26" fmla="*/ 0 w 440"/>
                <a:gd name="T27" fmla="*/ 3 h 102"/>
                <a:gd name="T28" fmla="*/ 0 w 440"/>
                <a:gd name="T29" fmla="*/ 3 h 102"/>
                <a:gd name="T30" fmla="*/ 0 w 440"/>
                <a:gd name="T31" fmla="*/ 0 h 102"/>
                <a:gd name="T32" fmla="*/ 0 w 440"/>
                <a:gd name="T33" fmla="*/ 0 h 102"/>
                <a:gd name="T34" fmla="*/ 0 w 440"/>
                <a:gd name="T35" fmla="*/ 0 h 102"/>
                <a:gd name="T36" fmla="*/ 0 w 440"/>
                <a:gd name="T37" fmla="*/ 3 h 102"/>
                <a:gd name="T38" fmla="*/ 0 w 440"/>
                <a:gd name="T39" fmla="*/ 3 h 102"/>
                <a:gd name="T40" fmla="*/ 0 w 440"/>
                <a:gd name="T41" fmla="*/ 3 h 102"/>
                <a:gd name="T42" fmla="*/ 0 w 440"/>
                <a:gd name="T43" fmla="*/ 3 h 102"/>
                <a:gd name="T44" fmla="*/ 0 w 440"/>
                <a:gd name="T45" fmla="*/ 3 h 102"/>
                <a:gd name="T46" fmla="*/ 0 w 440"/>
                <a:gd name="T47" fmla="*/ 3 h 102"/>
                <a:gd name="T48" fmla="*/ 0 w 440"/>
                <a:gd name="T49" fmla="*/ 3 h 102"/>
                <a:gd name="T50" fmla="*/ 0 w 440"/>
                <a:gd name="T51" fmla="*/ 3 h 102"/>
                <a:gd name="T52" fmla="*/ 0 w 440"/>
                <a:gd name="T53" fmla="*/ 3 h 102"/>
                <a:gd name="T54" fmla="*/ 0 w 440"/>
                <a:gd name="T55" fmla="*/ 4 h 102"/>
                <a:gd name="T56" fmla="*/ 0 w 440"/>
                <a:gd name="T57" fmla="*/ 6 h 102"/>
                <a:gd name="T58" fmla="*/ 0 w 440"/>
                <a:gd name="T59" fmla="*/ 6 h 102"/>
                <a:gd name="T60" fmla="*/ 0 w 440"/>
                <a:gd name="T61" fmla="*/ 7 h 102"/>
                <a:gd name="T62" fmla="*/ 0 w 440"/>
                <a:gd name="T63" fmla="*/ 8 h 102"/>
                <a:gd name="T64" fmla="*/ 0 w 440"/>
                <a:gd name="T65" fmla="*/ 9 h 102"/>
                <a:gd name="T66" fmla="*/ 0 w 440"/>
                <a:gd name="T67" fmla="*/ 9 h 10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40"/>
                <a:gd name="T103" fmla="*/ 0 h 102"/>
                <a:gd name="T104" fmla="*/ 440 w 440"/>
                <a:gd name="T105" fmla="*/ 102 h 10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40" h="102">
                  <a:moveTo>
                    <a:pt x="440" y="102"/>
                  </a:moveTo>
                  <a:lnTo>
                    <a:pt x="439" y="92"/>
                  </a:lnTo>
                  <a:lnTo>
                    <a:pt x="436" y="82"/>
                  </a:lnTo>
                  <a:lnTo>
                    <a:pt x="430" y="72"/>
                  </a:lnTo>
                  <a:lnTo>
                    <a:pt x="422" y="64"/>
                  </a:lnTo>
                  <a:lnTo>
                    <a:pt x="414" y="55"/>
                  </a:lnTo>
                  <a:lnTo>
                    <a:pt x="402" y="46"/>
                  </a:lnTo>
                  <a:lnTo>
                    <a:pt x="390" y="38"/>
                  </a:lnTo>
                  <a:lnTo>
                    <a:pt x="376" y="30"/>
                  </a:lnTo>
                  <a:lnTo>
                    <a:pt x="360" y="24"/>
                  </a:lnTo>
                  <a:lnTo>
                    <a:pt x="343" y="18"/>
                  </a:lnTo>
                  <a:lnTo>
                    <a:pt x="325" y="13"/>
                  </a:lnTo>
                  <a:lnTo>
                    <a:pt x="306" y="8"/>
                  </a:lnTo>
                  <a:lnTo>
                    <a:pt x="285" y="5"/>
                  </a:lnTo>
                  <a:lnTo>
                    <a:pt x="264" y="3"/>
                  </a:lnTo>
                  <a:lnTo>
                    <a:pt x="242" y="0"/>
                  </a:lnTo>
                  <a:lnTo>
                    <a:pt x="219" y="0"/>
                  </a:lnTo>
                  <a:lnTo>
                    <a:pt x="197" y="0"/>
                  </a:lnTo>
                  <a:lnTo>
                    <a:pt x="175" y="3"/>
                  </a:lnTo>
                  <a:lnTo>
                    <a:pt x="154" y="5"/>
                  </a:lnTo>
                  <a:lnTo>
                    <a:pt x="134" y="8"/>
                  </a:lnTo>
                  <a:lnTo>
                    <a:pt x="114" y="13"/>
                  </a:lnTo>
                  <a:lnTo>
                    <a:pt x="96" y="18"/>
                  </a:lnTo>
                  <a:lnTo>
                    <a:pt x="80" y="24"/>
                  </a:lnTo>
                  <a:lnTo>
                    <a:pt x="64" y="30"/>
                  </a:lnTo>
                  <a:lnTo>
                    <a:pt x="50" y="38"/>
                  </a:lnTo>
                  <a:lnTo>
                    <a:pt x="37" y="46"/>
                  </a:lnTo>
                  <a:lnTo>
                    <a:pt x="26" y="55"/>
                  </a:lnTo>
                  <a:lnTo>
                    <a:pt x="16" y="64"/>
                  </a:lnTo>
                  <a:lnTo>
                    <a:pt x="10" y="72"/>
                  </a:lnTo>
                  <a:lnTo>
                    <a:pt x="4" y="82"/>
                  </a:lnTo>
                  <a:lnTo>
                    <a:pt x="1" y="92"/>
                  </a:lnTo>
                  <a:lnTo>
                    <a:pt x="0" y="102"/>
                  </a:lnTo>
                  <a:lnTo>
                    <a:pt x="440" y="102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445" name="Freeform 335"/>
            <p:cNvSpPr>
              <a:spLocks/>
            </p:cNvSpPr>
            <p:nvPr/>
          </p:nvSpPr>
          <p:spPr bwMode="auto">
            <a:xfrm>
              <a:off x="4789" y="2506"/>
              <a:ext cx="615" cy="147"/>
            </a:xfrm>
            <a:custGeom>
              <a:avLst/>
              <a:gdLst>
                <a:gd name="T0" fmla="*/ 0 w 1847"/>
                <a:gd name="T1" fmla="*/ 6 h 168"/>
                <a:gd name="T2" fmla="*/ 0 w 1847"/>
                <a:gd name="T3" fmla="*/ 6 h 168"/>
                <a:gd name="T4" fmla="*/ 0 w 1847"/>
                <a:gd name="T5" fmla="*/ 7 h 168"/>
                <a:gd name="T6" fmla="*/ 0 w 1847"/>
                <a:gd name="T7" fmla="*/ 8 h 168"/>
                <a:gd name="T8" fmla="*/ 0 w 1847"/>
                <a:gd name="T9" fmla="*/ 10 h 168"/>
                <a:gd name="T10" fmla="*/ 0 w 1847"/>
                <a:gd name="T11" fmla="*/ 11 h 168"/>
                <a:gd name="T12" fmla="*/ 0 w 1847"/>
                <a:gd name="T13" fmla="*/ 12 h 168"/>
                <a:gd name="T14" fmla="*/ 0 w 1847"/>
                <a:gd name="T15" fmla="*/ 14 h 168"/>
                <a:gd name="T16" fmla="*/ 0 w 1847"/>
                <a:gd name="T17" fmla="*/ 16 h 168"/>
                <a:gd name="T18" fmla="*/ 0 w 1847"/>
                <a:gd name="T19" fmla="*/ 11 h 168"/>
                <a:gd name="T20" fmla="*/ 0 w 1847"/>
                <a:gd name="T21" fmla="*/ 11 h 168"/>
                <a:gd name="T22" fmla="*/ 0 w 1847"/>
                <a:gd name="T23" fmla="*/ 11 h 168"/>
                <a:gd name="T24" fmla="*/ 0 w 1847"/>
                <a:gd name="T25" fmla="*/ 11 h 168"/>
                <a:gd name="T26" fmla="*/ 0 w 1847"/>
                <a:gd name="T27" fmla="*/ 11 h 168"/>
                <a:gd name="T28" fmla="*/ 0 w 1847"/>
                <a:gd name="T29" fmla="*/ 11 h 168"/>
                <a:gd name="T30" fmla="*/ 0 w 1847"/>
                <a:gd name="T31" fmla="*/ 11 h 168"/>
                <a:gd name="T32" fmla="*/ 0 w 1847"/>
                <a:gd name="T33" fmla="*/ 11 h 168"/>
                <a:gd name="T34" fmla="*/ 0 w 1847"/>
                <a:gd name="T35" fmla="*/ 10 h 168"/>
                <a:gd name="T36" fmla="*/ 0 w 1847"/>
                <a:gd name="T37" fmla="*/ 8 h 168"/>
                <a:gd name="T38" fmla="*/ 0 w 1847"/>
                <a:gd name="T39" fmla="*/ 5 h 168"/>
                <a:gd name="T40" fmla="*/ 0 w 1847"/>
                <a:gd name="T41" fmla="*/ 4 h 168"/>
                <a:gd name="T42" fmla="*/ 0 w 1847"/>
                <a:gd name="T43" fmla="*/ 4 h 168"/>
                <a:gd name="T44" fmla="*/ 0 w 1847"/>
                <a:gd name="T45" fmla="*/ 4 h 168"/>
                <a:gd name="T46" fmla="*/ 0 w 1847"/>
                <a:gd name="T47" fmla="*/ 4 h 168"/>
                <a:gd name="T48" fmla="*/ 0 w 1847"/>
                <a:gd name="T49" fmla="*/ 1 h 168"/>
                <a:gd name="T50" fmla="*/ 0 w 1847"/>
                <a:gd name="T51" fmla="*/ 1 h 168"/>
                <a:gd name="T52" fmla="*/ 0 w 1847"/>
                <a:gd name="T53" fmla="*/ 4 h 168"/>
                <a:gd name="T54" fmla="*/ 0 w 1847"/>
                <a:gd name="T55" fmla="*/ 4 h 168"/>
                <a:gd name="T56" fmla="*/ 0 w 1847"/>
                <a:gd name="T57" fmla="*/ 4 h 168"/>
                <a:gd name="T58" fmla="*/ 0 w 1847"/>
                <a:gd name="T59" fmla="*/ 4 h 168"/>
                <a:gd name="T60" fmla="*/ 0 w 1847"/>
                <a:gd name="T61" fmla="*/ 5 h 168"/>
                <a:gd name="T62" fmla="*/ 0 w 1847"/>
                <a:gd name="T63" fmla="*/ 8 h 168"/>
                <a:gd name="T64" fmla="*/ 0 w 1847"/>
                <a:gd name="T65" fmla="*/ 10 h 168"/>
                <a:gd name="T66" fmla="*/ 0 w 1847"/>
                <a:gd name="T67" fmla="*/ 11 h 168"/>
                <a:gd name="T68" fmla="*/ 0 w 1847"/>
                <a:gd name="T69" fmla="*/ 11 h 168"/>
                <a:gd name="T70" fmla="*/ 0 w 1847"/>
                <a:gd name="T71" fmla="*/ 11 h 168"/>
                <a:gd name="T72" fmla="*/ 0 w 1847"/>
                <a:gd name="T73" fmla="*/ 11 h 168"/>
                <a:gd name="T74" fmla="*/ 0 w 1847"/>
                <a:gd name="T75" fmla="*/ 11 h 168"/>
                <a:gd name="T76" fmla="*/ 0 w 1847"/>
                <a:gd name="T77" fmla="*/ 11 h 168"/>
                <a:gd name="T78" fmla="*/ 0 w 1847"/>
                <a:gd name="T79" fmla="*/ 11 h 168"/>
                <a:gd name="T80" fmla="*/ 0 w 1847"/>
                <a:gd name="T81" fmla="*/ 11 h 168"/>
                <a:gd name="T82" fmla="*/ 0 w 1847"/>
                <a:gd name="T83" fmla="*/ 16 h 168"/>
                <a:gd name="T84" fmla="*/ 0 w 1847"/>
                <a:gd name="T85" fmla="*/ 14 h 168"/>
                <a:gd name="T86" fmla="*/ 0 w 1847"/>
                <a:gd name="T87" fmla="*/ 12 h 168"/>
                <a:gd name="T88" fmla="*/ 0 w 1847"/>
                <a:gd name="T89" fmla="*/ 11 h 168"/>
                <a:gd name="T90" fmla="*/ 0 w 1847"/>
                <a:gd name="T91" fmla="*/ 10 h 168"/>
                <a:gd name="T92" fmla="*/ 0 w 1847"/>
                <a:gd name="T93" fmla="*/ 8 h 168"/>
                <a:gd name="T94" fmla="*/ 0 w 1847"/>
                <a:gd name="T95" fmla="*/ 7 h 168"/>
                <a:gd name="T96" fmla="*/ 0 w 1847"/>
                <a:gd name="T97" fmla="*/ 6 h 168"/>
                <a:gd name="T98" fmla="*/ 0 w 1847"/>
                <a:gd name="T99" fmla="*/ 6 h 16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847"/>
                <a:gd name="T151" fmla="*/ 0 h 168"/>
                <a:gd name="T152" fmla="*/ 1847 w 1847"/>
                <a:gd name="T153" fmla="*/ 168 h 168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847" h="168">
                  <a:moveTo>
                    <a:pt x="923" y="65"/>
                  </a:moveTo>
                  <a:lnTo>
                    <a:pt x="901" y="65"/>
                  </a:lnTo>
                  <a:lnTo>
                    <a:pt x="879" y="68"/>
                  </a:lnTo>
                  <a:lnTo>
                    <a:pt x="858" y="70"/>
                  </a:lnTo>
                  <a:lnTo>
                    <a:pt x="838" y="73"/>
                  </a:lnTo>
                  <a:lnTo>
                    <a:pt x="818" y="78"/>
                  </a:lnTo>
                  <a:lnTo>
                    <a:pt x="800" y="83"/>
                  </a:lnTo>
                  <a:lnTo>
                    <a:pt x="784" y="89"/>
                  </a:lnTo>
                  <a:lnTo>
                    <a:pt x="768" y="95"/>
                  </a:lnTo>
                  <a:lnTo>
                    <a:pt x="754" y="103"/>
                  </a:lnTo>
                  <a:lnTo>
                    <a:pt x="741" y="111"/>
                  </a:lnTo>
                  <a:lnTo>
                    <a:pt x="730" y="120"/>
                  </a:lnTo>
                  <a:lnTo>
                    <a:pt x="720" y="128"/>
                  </a:lnTo>
                  <a:lnTo>
                    <a:pt x="714" y="137"/>
                  </a:lnTo>
                  <a:lnTo>
                    <a:pt x="708" y="147"/>
                  </a:lnTo>
                  <a:lnTo>
                    <a:pt x="705" y="158"/>
                  </a:lnTo>
                  <a:lnTo>
                    <a:pt x="704" y="168"/>
                  </a:lnTo>
                  <a:lnTo>
                    <a:pt x="0" y="168"/>
                  </a:lnTo>
                  <a:lnTo>
                    <a:pt x="0" y="116"/>
                  </a:lnTo>
                  <a:lnTo>
                    <a:pt x="7" y="116"/>
                  </a:lnTo>
                  <a:lnTo>
                    <a:pt x="27" y="116"/>
                  </a:lnTo>
                  <a:lnTo>
                    <a:pt x="57" y="116"/>
                  </a:lnTo>
                  <a:lnTo>
                    <a:pt x="97" y="116"/>
                  </a:lnTo>
                  <a:lnTo>
                    <a:pt x="145" y="116"/>
                  </a:lnTo>
                  <a:lnTo>
                    <a:pt x="197" y="116"/>
                  </a:lnTo>
                  <a:lnTo>
                    <a:pt x="254" y="116"/>
                  </a:lnTo>
                  <a:lnTo>
                    <a:pt x="313" y="116"/>
                  </a:lnTo>
                  <a:lnTo>
                    <a:pt x="373" y="116"/>
                  </a:lnTo>
                  <a:lnTo>
                    <a:pt x="431" y="116"/>
                  </a:lnTo>
                  <a:lnTo>
                    <a:pt x="486" y="116"/>
                  </a:lnTo>
                  <a:lnTo>
                    <a:pt x="537" y="116"/>
                  </a:lnTo>
                  <a:lnTo>
                    <a:pt x="582" y="116"/>
                  </a:lnTo>
                  <a:lnTo>
                    <a:pt x="617" y="116"/>
                  </a:lnTo>
                  <a:lnTo>
                    <a:pt x="644" y="116"/>
                  </a:lnTo>
                  <a:lnTo>
                    <a:pt x="658" y="116"/>
                  </a:lnTo>
                  <a:lnTo>
                    <a:pt x="666" y="105"/>
                  </a:lnTo>
                  <a:lnTo>
                    <a:pt x="675" y="94"/>
                  </a:lnTo>
                  <a:lnTo>
                    <a:pt x="686" y="83"/>
                  </a:lnTo>
                  <a:lnTo>
                    <a:pt x="698" y="72"/>
                  </a:lnTo>
                  <a:lnTo>
                    <a:pt x="713" y="62"/>
                  </a:lnTo>
                  <a:lnTo>
                    <a:pt x="727" y="53"/>
                  </a:lnTo>
                  <a:lnTo>
                    <a:pt x="744" y="43"/>
                  </a:lnTo>
                  <a:lnTo>
                    <a:pt x="760" y="35"/>
                  </a:lnTo>
                  <a:lnTo>
                    <a:pt x="778" y="28"/>
                  </a:lnTo>
                  <a:lnTo>
                    <a:pt x="797" y="21"/>
                  </a:lnTo>
                  <a:lnTo>
                    <a:pt x="817" y="14"/>
                  </a:lnTo>
                  <a:lnTo>
                    <a:pt x="838" y="10"/>
                  </a:lnTo>
                  <a:lnTo>
                    <a:pt x="858" y="6"/>
                  </a:lnTo>
                  <a:lnTo>
                    <a:pt x="880" y="2"/>
                  </a:lnTo>
                  <a:lnTo>
                    <a:pt x="901" y="1"/>
                  </a:lnTo>
                  <a:lnTo>
                    <a:pt x="923" y="0"/>
                  </a:lnTo>
                  <a:lnTo>
                    <a:pt x="946" y="1"/>
                  </a:lnTo>
                  <a:lnTo>
                    <a:pt x="968" y="2"/>
                  </a:lnTo>
                  <a:lnTo>
                    <a:pt x="989" y="6"/>
                  </a:lnTo>
                  <a:lnTo>
                    <a:pt x="1010" y="10"/>
                  </a:lnTo>
                  <a:lnTo>
                    <a:pt x="1030" y="14"/>
                  </a:lnTo>
                  <a:lnTo>
                    <a:pt x="1050" y="21"/>
                  </a:lnTo>
                  <a:lnTo>
                    <a:pt x="1069" y="28"/>
                  </a:lnTo>
                  <a:lnTo>
                    <a:pt x="1088" y="35"/>
                  </a:lnTo>
                  <a:lnTo>
                    <a:pt x="1104" y="43"/>
                  </a:lnTo>
                  <a:lnTo>
                    <a:pt x="1121" y="53"/>
                  </a:lnTo>
                  <a:lnTo>
                    <a:pt x="1135" y="62"/>
                  </a:lnTo>
                  <a:lnTo>
                    <a:pt x="1149" y="72"/>
                  </a:lnTo>
                  <a:lnTo>
                    <a:pt x="1161" y="83"/>
                  </a:lnTo>
                  <a:lnTo>
                    <a:pt x="1172" y="94"/>
                  </a:lnTo>
                  <a:lnTo>
                    <a:pt x="1181" y="105"/>
                  </a:lnTo>
                  <a:lnTo>
                    <a:pt x="1189" y="116"/>
                  </a:lnTo>
                  <a:lnTo>
                    <a:pt x="1203" y="116"/>
                  </a:lnTo>
                  <a:lnTo>
                    <a:pt x="1230" y="116"/>
                  </a:lnTo>
                  <a:lnTo>
                    <a:pt x="1265" y="116"/>
                  </a:lnTo>
                  <a:lnTo>
                    <a:pt x="1309" y="116"/>
                  </a:lnTo>
                  <a:lnTo>
                    <a:pt x="1360" y="116"/>
                  </a:lnTo>
                  <a:lnTo>
                    <a:pt x="1416" y="116"/>
                  </a:lnTo>
                  <a:lnTo>
                    <a:pt x="1475" y="116"/>
                  </a:lnTo>
                  <a:lnTo>
                    <a:pt x="1535" y="116"/>
                  </a:lnTo>
                  <a:lnTo>
                    <a:pt x="1593" y="116"/>
                  </a:lnTo>
                  <a:lnTo>
                    <a:pt x="1650" y="116"/>
                  </a:lnTo>
                  <a:lnTo>
                    <a:pt x="1703" y="116"/>
                  </a:lnTo>
                  <a:lnTo>
                    <a:pt x="1751" y="116"/>
                  </a:lnTo>
                  <a:lnTo>
                    <a:pt x="1791" y="116"/>
                  </a:lnTo>
                  <a:lnTo>
                    <a:pt x="1821" y="116"/>
                  </a:lnTo>
                  <a:lnTo>
                    <a:pt x="1841" y="116"/>
                  </a:lnTo>
                  <a:lnTo>
                    <a:pt x="1847" y="116"/>
                  </a:lnTo>
                  <a:lnTo>
                    <a:pt x="1847" y="168"/>
                  </a:lnTo>
                  <a:lnTo>
                    <a:pt x="1144" y="168"/>
                  </a:lnTo>
                  <a:lnTo>
                    <a:pt x="1143" y="158"/>
                  </a:lnTo>
                  <a:lnTo>
                    <a:pt x="1140" y="147"/>
                  </a:lnTo>
                  <a:lnTo>
                    <a:pt x="1134" y="137"/>
                  </a:lnTo>
                  <a:lnTo>
                    <a:pt x="1126" y="128"/>
                  </a:lnTo>
                  <a:lnTo>
                    <a:pt x="1118" y="120"/>
                  </a:lnTo>
                  <a:lnTo>
                    <a:pt x="1106" y="111"/>
                  </a:lnTo>
                  <a:lnTo>
                    <a:pt x="1094" y="103"/>
                  </a:lnTo>
                  <a:lnTo>
                    <a:pt x="1080" y="95"/>
                  </a:lnTo>
                  <a:lnTo>
                    <a:pt x="1064" y="89"/>
                  </a:lnTo>
                  <a:lnTo>
                    <a:pt x="1047" y="83"/>
                  </a:lnTo>
                  <a:lnTo>
                    <a:pt x="1029" y="78"/>
                  </a:lnTo>
                  <a:lnTo>
                    <a:pt x="1010" y="73"/>
                  </a:lnTo>
                  <a:lnTo>
                    <a:pt x="989" y="70"/>
                  </a:lnTo>
                  <a:lnTo>
                    <a:pt x="968" y="68"/>
                  </a:lnTo>
                  <a:lnTo>
                    <a:pt x="946" y="65"/>
                  </a:lnTo>
                  <a:lnTo>
                    <a:pt x="923" y="65"/>
                  </a:lnTo>
                  <a:close/>
                </a:path>
              </a:pathLst>
            </a:cu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446" name="Rectangle 336"/>
            <p:cNvSpPr>
              <a:spLocks noChangeArrowheads="1"/>
            </p:cNvSpPr>
            <p:nvPr/>
          </p:nvSpPr>
          <p:spPr bwMode="auto">
            <a:xfrm>
              <a:off x="5404" y="2595"/>
              <a:ext cx="29" cy="120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47" name="Rectangle 337"/>
            <p:cNvSpPr>
              <a:spLocks noChangeArrowheads="1"/>
            </p:cNvSpPr>
            <p:nvPr/>
          </p:nvSpPr>
          <p:spPr bwMode="auto">
            <a:xfrm>
              <a:off x="4759" y="2595"/>
              <a:ext cx="30" cy="120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48" name="Rectangle 338"/>
            <p:cNvSpPr>
              <a:spLocks noChangeArrowheads="1"/>
            </p:cNvSpPr>
            <p:nvPr/>
          </p:nvSpPr>
          <p:spPr bwMode="auto">
            <a:xfrm>
              <a:off x="5026" y="3165"/>
              <a:ext cx="142" cy="330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49" name="Rectangle 339"/>
            <p:cNvSpPr>
              <a:spLocks noChangeArrowheads="1"/>
            </p:cNvSpPr>
            <p:nvPr/>
          </p:nvSpPr>
          <p:spPr bwMode="auto">
            <a:xfrm>
              <a:off x="5026" y="3495"/>
              <a:ext cx="142" cy="1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50" name="Rectangle 340"/>
            <p:cNvSpPr>
              <a:spLocks noChangeArrowheads="1"/>
            </p:cNvSpPr>
            <p:nvPr/>
          </p:nvSpPr>
          <p:spPr bwMode="auto">
            <a:xfrm>
              <a:off x="5026" y="3558"/>
              <a:ext cx="142" cy="15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51" name="Rectangle 341"/>
            <p:cNvSpPr>
              <a:spLocks noChangeArrowheads="1"/>
            </p:cNvSpPr>
            <p:nvPr/>
          </p:nvSpPr>
          <p:spPr bwMode="auto">
            <a:xfrm>
              <a:off x="5026" y="3615"/>
              <a:ext cx="142" cy="1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52" name="Rectangle 342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53" name="Rectangle 343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54" name="Rectangle 344"/>
            <p:cNvSpPr>
              <a:spLocks noChangeArrowheads="1"/>
            </p:cNvSpPr>
            <p:nvPr/>
          </p:nvSpPr>
          <p:spPr bwMode="auto">
            <a:xfrm>
              <a:off x="5032" y="3186"/>
              <a:ext cx="62" cy="309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55" name="Rectangle 345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56" name="Rectangle 346"/>
            <p:cNvSpPr>
              <a:spLocks noChangeArrowheads="1"/>
            </p:cNvSpPr>
            <p:nvPr/>
          </p:nvSpPr>
          <p:spPr bwMode="auto">
            <a:xfrm>
              <a:off x="5168" y="3422"/>
              <a:ext cx="34" cy="25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57" name="Rectangle 347"/>
            <p:cNvSpPr>
              <a:spLocks noChangeArrowheads="1"/>
            </p:cNvSpPr>
            <p:nvPr/>
          </p:nvSpPr>
          <p:spPr bwMode="auto">
            <a:xfrm>
              <a:off x="4992" y="3422"/>
              <a:ext cx="34" cy="256"/>
            </a:xfrm>
            <a:prstGeom prst="rect">
              <a:avLst/>
            </a:prstGeom>
            <a:solidFill>
              <a:srgbClr val="7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58" name="Rectangle 348"/>
            <p:cNvSpPr>
              <a:spLocks noChangeArrowheads="1"/>
            </p:cNvSpPr>
            <p:nvPr/>
          </p:nvSpPr>
          <p:spPr bwMode="auto">
            <a:xfrm>
              <a:off x="5026" y="3511"/>
              <a:ext cx="142" cy="47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59" name="Rectangle 349"/>
            <p:cNvSpPr>
              <a:spLocks noChangeArrowheads="1"/>
            </p:cNvSpPr>
            <p:nvPr/>
          </p:nvSpPr>
          <p:spPr bwMode="auto">
            <a:xfrm>
              <a:off x="5026" y="3573"/>
              <a:ext cx="142" cy="42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60" name="Rectangle 350"/>
            <p:cNvSpPr>
              <a:spLocks noChangeArrowheads="1"/>
            </p:cNvSpPr>
            <p:nvPr/>
          </p:nvSpPr>
          <p:spPr bwMode="auto">
            <a:xfrm>
              <a:off x="5026" y="3631"/>
              <a:ext cx="142" cy="47"/>
            </a:xfrm>
            <a:prstGeom prst="rect">
              <a:avLst/>
            </a:prstGeom>
            <a:solidFill>
              <a:srgbClr val="B2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61" name="Rectangle 351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62" name="Rectangle 352"/>
            <p:cNvSpPr>
              <a:spLocks noChangeArrowheads="1"/>
            </p:cNvSpPr>
            <p:nvPr/>
          </p:nvSpPr>
          <p:spPr bwMode="auto">
            <a:xfrm>
              <a:off x="5032" y="3369"/>
              <a:ext cx="62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63" name="Rectangle 353"/>
            <p:cNvSpPr>
              <a:spLocks noChangeArrowheads="1"/>
            </p:cNvSpPr>
            <p:nvPr/>
          </p:nvSpPr>
          <p:spPr bwMode="auto">
            <a:xfrm>
              <a:off x="5100" y="3312"/>
              <a:ext cx="14" cy="52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64" name="Rectangle 354"/>
            <p:cNvSpPr>
              <a:spLocks noChangeArrowheads="1"/>
            </p:cNvSpPr>
            <p:nvPr/>
          </p:nvSpPr>
          <p:spPr bwMode="auto">
            <a:xfrm>
              <a:off x="5080" y="3312"/>
              <a:ext cx="14" cy="52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65" name="Rectangle 355"/>
            <p:cNvSpPr>
              <a:spLocks noChangeArrowheads="1"/>
            </p:cNvSpPr>
            <p:nvPr/>
          </p:nvSpPr>
          <p:spPr bwMode="auto">
            <a:xfrm>
              <a:off x="5100" y="3395"/>
              <a:ext cx="60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66" name="Rectangle 356"/>
            <p:cNvSpPr>
              <a:spLocks noChangeArrowheads="1"/>
            </p:cNvSpPr>
            <p:nvPr/>
          </p:nvSpPr>
          <p:spPr bwMode="auto">
            <a:xfrm>
              <a:off x="5032" y="3395"/>
              <a:ext cx="62" cy="2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67" name="Rectangle 357"/>
            <p:cNvSpPr>
              <a:spLocks noChangeArrowheads="1"/>
            </p:cNvSpPr>
            <p:nvPr/>
          </p:nvSpPr>
          <p:spPr bwMode="auto">
            <a:xfrm>
              <a:off x="5168" y="3552"/>
              <a:ext cx="34" cy="27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68" name="Rectangle 358"/>
            <p:cNvSpPr>
              <a:spLocks noChangeArrowheads="1"/>
            </p:cNvSpPr>
            <p:nvPr/>
          </p:nvSpPr>
          <p:spPr bwMode="auto">
            <a:xfrm>
              <a:off x="4992" y="3552"/>
              <a:ext cx="34" cy="27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69" name="Rectangle 359"/>
            <p:cNvSpPr>
              <a:spLocks noChangeArrowheads="1"/>
            </p:cNvSpPr>
            <p:nvPr/>
          </p:nvSpPr>
          <p:spPr bwMode="auto">
            <a:xfrm>
              <a:off x="5334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70" name="Rectangle 360"/>
            <p:cNvSpPr>
              <a:spLocks noChangeArrowheads="1"/>
            </p:cNvSpPr>
            <p:nvPr/>
          </p:nvSpPr>
          <p:spPr bwMode="auto">
            <a:xfrm>
              <a:off x="5228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71" name="Rectangle 361"/>
            <p:cNvSpPr>
              <a:spLocks noChangeArrowheads="1"/>
            </p:cNvSpPr>
            <p:nvPr/>
          </p:nvSpPr>
          <p:spPr bwMode="auto">
            <a:xfrm>
              <a:off x="4912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72" name="Rectangle 362"/>
            <p:cNvSpPr>
              <a:spLocks noChangeArrowheads="1"/>
            </p:cNvSpPr>
            <p:nvPr/>
          </p:nvSpPr>
          <p:spPr bwMode="auto">
            <a:xfrm>
              <a:off x="5122" y="2747"/>
              <a:ext cx="54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73" name="Rectangle 363"/>
            <p:cNvSpPr>
              <a:spLocks noChangeArrowheads="1"/>
            </p:cNvSpPr>
            <p:nvPr/>
          </p:nvSpPr>
          <p:spPr bwMode="auto">
            <a:xfrm>
              <a:off x="5228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74" name="Rectangle 364"/>
            <p:cNvSpPr>
              <a:spLocks noChangeArrowheads="1"/>
            </p:cNvSpPr>
            <p:nvPr/>
          </p:nvSpPr>
          <p:spPr bwMode="auto">
            <a:xfrm>
              <a:off x="5334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75" name="Rectangle 365"/>
            <p:cNvSpPr>
              <a:spLocks noChangeArrowheads="1"/>
            </p:cNvSpPr>
            <p:nvPr/>
          </p:nvSpPr>
          <p:spPr bwMode="auto">
            <a:xfrm>
              <a:off x="5018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76" name="Rectangle 366"/>
            <p:cNvSpPr>
              <a:spLocks noChangeArrowheads="1"/>
            </p:cNvSpPr>
            <p:nvPr/>
          </p:nvSpPr>
          <p:spPr bwMode="auto">
            <a:xfrm>
              <a:off x="4809" y="2747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77" name="Rectangle 367"/>
            <p:cNvSpPr>
              <a:spLocks noChangeArrowheads="1"/>
            </p:cNvSpPr>
            <p:nvPr/>
          </p:nvSpPr>
          <p:spPr bwMode="auto">
            <a:xfrm>
              <a:off x="4912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78" name="Rectangle 368"/>
            <p:cNvSpPr>
              <a:spLocks noChangeArrowheads="1"/>
            </p:cNvSpPr>
            <p:nvPr/>
          </p:nvSpPr>
          <p:spPr bwMode="auto">
            <a:xfrm>
              <a:off x="4809" y="3165"/>
              <a:ext cx="52" cy="272"/>
            </a:xfrm>
            <a:prstGeom prst="rect">
              <a:avLst/>
            </a:prstGeom>
            <a:solidFill>
              <a:srgbClr val="26CC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79" name="Freeform 369"/>
            <p:cNvSpPr>
              <a:spLocks/>
            </p:cNvSpPr>
            <p:nvPr/>
          </p:nvSpPr>
          <p:spPr bwMode="auto">
            <a:xfrm>
              <a:off x="5114" y="2721"/>
              <a:ext cx="72" cy="324"/>
            </a:xfrm>
            <a:custGeom>
              <a:avLst/>
              <a:gdLst>
                <a:gd name="T0" fmla="*/ 0 w 217"/>
                <a:gd name="T1" fmla="*/ 17 h 373"/>
                <a:gd name="T2" fmla="*/ 0 w 217"/>
                <a:gd name="T3" fmla="*/ 17 h 373"/>
                <a:gd name="T4" fmla="*/ 0 w 217"/>
                <a:gd name="T5" fmla="*/ 27 h 373"/>
                <a:gd name="T6" fmla="*/ 0 w 217"/>
                <a:gd name="T7" fmla="*/ 27 h 373"/>
                <a:gd name="T8" fmla="*/ 0 w 217"/>
                <a:gd name="T9" fmla="*/ 30 h 373"/>
                <a:gd name="T10" fmla="*/ 0 w 217"/>
                <a:gd name="T11" fmla="*/ 30 h 373"/>
                <a:gd name="T12" fmla="*/ 0 w 217"/>
                <a:gd name="T13" fmla="*/ 0 h 373"/>
                <a:gd name="T14" fmla="*/ 0 w 217"/>
                <a:gd name="T15" fmla="*/ 0 h 373"/>
                <a:gd name="T16" fmla="*/ 0 w 217"/>
                <a:gd name="T17" fmla="*/ 3 h 373"/>
                <a:gd name="T18" fmla="*/ 0 w 217"/>
                <a:gd name="T19" fmla="*/ 3 h 373"/>
                <a:gd name="T20" fmla="*/ 0 w 217"/>
                <a:gd name="T21" fmla="*/ 13 h 373"/>
                <a:gd name="T22" fmla="*/ 0 w 217"/>
                <a:gd name="T23" fmla="*/ 13 h 373"/>
                <a:gd name="T24" fmla="*/ 0 w 217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480" name="Freeform 370"/>
            <p:cNvSpPr>
              <a:spLocks/>
            </p:cNvSpPr>
            <p:nvPr/>
          </p:nvSpPr>
          <p:spPr bwMode="auto">
            <a:xfrm>
              <a:off x="5176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481" name="Freeform 371"/>
            <p:cNvSpPr>
              <a:spLocks/>
            </p:cNvSpPr>
            <p:nvPr/>
          </p:nvSpPr>
          <p:spPr bwMode="auto">
            <a:xfrm>
              <a:off x="5218" y="2721"/>
              <a:ext cx="72" cy="324"/>
            </a:xfrm>
            <a:custGeom>
              <a:avLst/>
              <a:gdLst>
                <a:gd name="T0" fmla="*/ 0 w 216"/>
                <a:gd name="T1" fmla="*/ 17 h 373"/>
                <a:gd name="T2" fmla="*/ 0 w 216"/>
                <a:gd name="T3" fmla="*/ 17 h 373"/>
                <a:gd name="T4" fmla="*/ 0 w 216"/>
                <a:gd name="T5" fmla="*/ 27 h 373"/>
                <a:gd name="T6" fmla="*/ 0 w 216"/>
                <a:gd name="T7" fmla="*/ 27 h 373"/>
                <a:gd name="T8" fmla="*/ 0 w 216"/>
                <a:gd name="T9" fmla="*/ 30 h 373"/>
                <a:gd name="T10" fmla="*/ 0 w 216"/>
                <a:gd name="T11" fmla="*/ 30 h 373"/>
                <a:gd name="T12" fmla="*/ 0 w 216"/>
                <a:gd name="T13" fmla="*/ 0 h 373"/>
                <a:gd name="T14" fmla="*/ 0 w 216"/>
                <a:gd name="T15" fmla="*/ 0 h 373"/>
                <a:gd name="T16" fmla="*/ 0 w 216"/>
                <a:gd name="T17" fmla="*/ 3 h 373"/>
                <a:gd name="T18" fmla="*/ 0 w 216"/>
                <a:gd name="T19" fmla="*/ 3 h 373"/>
                <a:gd name="T20" fmla="*/ 0 w 216"/>
                <a:gd name="T21" fmla="*/ 13 h 373"/>
                <a:gd name="T22" fmla="*/ 0 w 216"/>
                <a:gd name="T23" fmla="*/ 13 h 373"/>
                <a:gd name="T24" fmla="*/ 0 w 216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7" y="344"/>
                  </a:lnTo>
                  <a:lnTo>
                    <a:pt x="216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482" name="Freeform 372"/>
            <p:cNvSpPr>
              <a:spLocks/>
            </p:cNvSpPr>
            <p:nvPr/>
          </p:nvSpPr>
          <p:spPr bwMode="auto">
            <a:xfrm>
              <a:off x="5280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483" name="Freeform 373"/>
            <p:cNvSpPr>
              <a:spLocks/>
            </p:cNvSpPr>
            <p:nvPr/>
          </p:nvSpPr>
          <p:spPr bwMode="auto">
            <a:xfrm>
              <a:off x="5324" y="2721"/>
              <a:ext cx="72" cy="324"/>
            </a:xfrm>
            <a:custGeom>
              <a:avLst/>
              <a:gdLst>
                <a:gd name="T0" fmla="*/ 0 w 217"/>
                <a:gd name="T1" fmla="*/ 17 h 373"/>
                <a:gd name="T2" fmla="*/ 0 w 217"/>
                <a:gd name="T3" fmla="*/ 17 h 373"/>
                <a:gd name="T4" fmla="*/ 0 w 217"/>
                <a:gd name="T5" fmla="*/ 27 h 373"/>
                <a:gd name="T6" fmla="*/ 0 w 217"/>
                <a:gd name="T7" fmla="*/ 27 h 373"/>
                <a:gd name="T8" fmla="*/ 0 w 217"/>
                <a:gd name="T9" fmla="*/ 30 h 373"/>
                <a:gd name="T10" fmla="*/ 0 w 217"/>
                <a:gd name="T11" fmla="*/ 30 h 373"/>
                <a:gd name="T12" fmla="*/ 0 w 217"/>
                <a:gd name="T13" fmla="*/ 0 h 373"/>
                <a:gd name="T14" fmla="*/ 0 w 217"/>
                <a:gd name="T15" fmla="*/ 0 h 373"/>
                <a:gd name="T16" fmla="*/ 0 w 217"/>
                <a:gd name="T17" fmla="*/ 3 h 373"/>
                <a:gd name="T18" fmla="*/ 0 w 217"/>
                <a:gd name="T19" fmla="*/ 3 h 373"/>
                <a:gd name="T20" fmla="*/ 0 w 217"/>
                <a:gd name="T21" fmla="*/ 13 h 373"/>
                <a:gd name="T22" fmla="*/ 0 w 217"/>
                <a:gd name="T23" fmla="*/ 13 h 373"/>
                <a:gd name="T24" fmla="*/ 0 w 217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8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484" name="Freeform 374"/>
            <p:cNvSpPr>
              <a:spLocks/>
            </p:cNvSpPr>
            <p:nvPr/>
          </p:nvSpPr>
          <p:spPr bwMode="auto">
            <a:xfrm>
              <a:off x="5386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485" name="Freeform 375"/>
            <p:cNvSpPr>
              <a:spLocks/>
            </p:cNvSpPr>
            <p:nvPr/>
          </p:nvSpPr>
          <p:spPr bwMode="auto">
            <a:xfrm>
              <a:off x="5218" y="3139"/>
              <a:ext cx="72" cy="324"/>
            </a:xfrm>
            <a:custGeom>
              <a:avLst/>
              <a:gdLst>
                <a:gd name="T0" fmla="*/ 0 w 216"/>
                <a:gd name="T1" fmla="*/ 18 h 372"/>
                <a:gd name="T2" fmla="*/ 0 w 216"/>
                <a:gd name="T3" fmla="*/ 18 h 372"/>
                <a:gd name="T4" fmla="*/ 0 w 216"/>
                <a:gd name="T5" fmla="*/ 29 h 372"/>
                <a:gd name="T6" fmla="*/ 0 w 216"/>
                <a:gd name="T7" fmla="*/ 29 h 372"/>
                <a:gd name="T8" fmla="*/ 0 w 216"/>
                <a:gd name="T9" fmla="*/ 31 h 372"/>
                <a:gd name="T10" fmla="*/ 0 w 216"/>
                <a:gd name="T11" fmla="*/ 31 h 372"/>
                <a:gd name="T12" fmla="*/ 0 w 216"/>
                <a:gd name="T13" fmla="*/ 0 h 372"/>
                <a:gd name="T14" fmla="*/ 0 w 216"/>
                <a:gd name="T15" fmla="*/ 0 h 372"/>
                <a:gd name="T16" fmla="*/ 0 w 216"/>
                <a:gd name="T17" fmla="*/ 3 h 372"/>
                <a:gd name="T18" fmla="*/ 0 w 216"/>
                <a:gd name="T19" fmla="*/ 3 h 372"/>
                <a:gd name="T20" fmla="*/ 0 w 216"/>
                <a:gd name="T21" fmla="*/ 14 h 372"/>
                <a:gd name="T22" fmla="*/ 0 w 216"/>
                <a:gd name="T23" fmla="*/ 14 h 372"/>
                <a:gd name="T24" fmla="*/ 0 w 216"/>
                <a:gd name="T25" fmla="*/ 18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2"/>
                <a:gd name="T41" fmla="*/ 216 w 216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2">
                  <a:moveTo>
                    <a:pt x="187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7" y="343"/>
                  </a:lnTo>
                  <a:lnTo>
                    <a:pt x="216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486" name="Freeform 376"/>
            <p:cNvSpPr>
              <a:spLocks/>
            </p:cNvSpPr>
            <p:nvPr/>
          </p:nvSpPr>
          <p:spPr bwMode="auto">
            <a:xfrm>
              <a:off x="5280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487" name="Freeform 377"/>
            <p:cNvSpPr>
              <a:spLocks/>
            </p:cNvSpPr>
            <p:nvPr/>
          </p:nvSpPr>
          <p:spPr bwMode="auto">
            <a:xfrm>
              <a:off x="5324" y="3139"/>
              <a:ext cx="72" cy="324"/>
            </a:xfrm>
            <a:custGeom>
              <a:avLst/>
              <a:gdLst>
                <a:gd name="T0" fmla="*/ 0 w 217"/>
                <a:gd name="T1" fmla="*/ 18 h 372"/>
                <a:gd name="T2" fmla="*/ 0 w 217"/>
                <a:gd name="T3" fmla="*/ 18 h 372"/>
                <a:gd name="T4" fmla="*/ 0 w 217"/>
                <a:gd name="T5" fmla="*/ 29 h 372"/>
                <a:gd name="T6" fmla="*/ 0 w 217"/>
                <a:gd name="T7" fmla="*/ 29 h 372"/>
                <a:gd name="T8" fmla="*/ 0 w 217"/>
                <a:gd name="T9" fmla="*/ 31 h 372"/>
                <a:gd name="T10" fmla="*/ 0 w 217"/>
                <a:gd name="T11" fmla="*/ 31 h 372"/>
                <a:gd name="T12" fmla="*/ 0 w 217"/>
                <a:gd name="T13" fmla="*/ 0 h 372"/>
                <a:gd name="T14" fmla="*/ 0 w 217"/>
                <a:gd name="T15" fmla="*/ 0 h 372"/>
                <a:gd name="T16" fmla="*/ 0 w 217"/>
                <a:gd name="T17" fmla="*/ 3 h 372"/>
                <a:gd name="T18" fmla="*/ 0 w 217"/>
                <a:gd name="T19" fmla="*/ 3 h 372"/>
                <a:gd name="T20" fmla="*/ 0 w 217"/>
                <a:gd name="T21" fmla="*/ 14 h 372"/>
                <a:gd name="T22" fmla="*/ 0 w 217"/>
                <a:gd name="T23" fmla="*/ 14 h 372"/>
                <a:gd name="T24" fmla="*/ 0 w 217"/>
                <a:gd name="T25" fmla="*/ 18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2"/>
                <a:gd name="T41" fmla="*/ 217 w 217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2">
                  <a:moveTo>
                    <a:pt x="188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8" y="343"/>
                  </a:lnTo>
                  <a:lnTo>
                    <a:pt x="217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488" name="Freeform 378"/>
            <p:cNvSpPr>
              <a:spLocks/>
            </p:cNvSpPr>
            <p:nvPr/>
          </p:nvSpPr>
          <p:spPr bwMode="auto">
            <a:xfrm>
              <a:off x="5386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489" name="Freeform 379"/>
            <p:cNvSpPr>
              <a:spLocks/>
            </p:cNvSpPr>
            <p:nvPr/>
          </p:nvSpPr>
          <p:spPr bwMode="auto">
            <a:xfrm>
              <a:off x="5008" y="2721"/>
              <a:ext cx="72" cy="324"/>
            </a:xfrm>
            <a:custGeom>
              <a:avLst/>
              <a:gdLst>
                <a:gd name="T0" fmla="*/ 0 w 215"/>
                <a:gd name="T1" fmla="*/ 17 h 373"/>
                <a:gd name="T2" fmla="*/ 0 w 215"/>
                <a:gd name="T3" fmla="*/ 17 h 373"/>
                <a:gd name="T4" fmla="*/ 0 w 215"/>
                <a:gd name="T5" fmla="*/ 27 h 373"/>
                <a:gd name="T6" fmla="*/ 0 w 215"/>
                <a:gd name="T7" fmla="*/ 27 h 373"/>
                <a:gd name="T8" fmla="*/ 0 w 215"/>
                <a:gd name="T9" fmla="*/ 30 h 373"/>
                <a:gd name="T10" fmla="*/ 0 w 215"/>
                <a:gd name="T11" fmla="*/ 30 h 373"/>
                <a:gd name="T12" fmla="*/ 0 w 215"/>
                <a:gd name="T13" fmla="*/ 0 h 373"/>
                <a:gd name="T14" fmla="*/ 0 w 215"/>
                <a:gd name="T15" fmla="*/ 0 h 373"/>
                <a:gd name="T16" fmla="*/ 0 w 215"/>
                <a:gd name="T17" fmla="*/ 3 h 373"/>
                <a:gd name="T18" fmla="*/ 0 w 215"/>
                <a:gd name="T19" fmla="*/ 3 h 373"/>
                <a:gd name="T20" fmla="*/ 0 w 215"/>
                <a:gd name="T21" fmla="*/ 13 h 373"/>
                <a:gd name="T22" fmla="*/ 0 w 215"/>
                <a:gd name="T23" fmla="*/ 13 h 373"/>
                <a:gd name="T24" fmla="*/ 0 w 215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9" y="217"/>
                  </a:moveTo>
                  <a:lnTo>
                    <a:pt x="187" y="217"/>
                  </a:lnTo>
                  <a:lnTo>
                    <a:pt x="187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7" y="29"/>
                  </a:lnTo>
                  <a:lnTo>
                    <a:pt x="187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490" name="Freeform 380"/>
            <p:cNvSpPr>
              <a:spLocks/>
            </p:cNvSpPr>
            <p:nvPr/>
          </p:nvSpPr>
          <p:spPr bwMode="auto">
            <a:xfrm>
              <a:off x="5008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491" name="Freeform 381"/>
            <p:cNvSpPr>
              <a:spLocks/>
            </p:cNvSpPr>
            <p:nvPr/>
          </p:nvSpPr>
          <p:spPr bwMode="auto">
            <a:xfrm>
              <a:off x="4903" y="2721"/>
              <a:ext cx="71" cy="324"/>
            </a:xfrm>
            <a:custGeom>
              <a:avLst/>
              <a:gdLst>
                <a:gd name="T0" fmla="*/ 0 w 216"/>
                <a:gd name="T1" fmla="*/ 17 h 373"/>
                <a:gd name="T2" fmla="*/ 0 w 216"/>
                <a:gd name="T3" fmla="*/ 17 h 373"/>
                <a:gd name="T4" fmla="*/ 0 w 216"/>
                <a:gd name="T5" fmla="*/ 27 h 373"/>
                <a:gd name="T6" fmla="*/ 0 w 216"/>
                <a:gd name="T7" fmla="*/ 27 h 373"/>
                <a:gd name="T8" fmla="*/ 0 w 216"/>
                <a:gd name="T9" fmla="*/ 30 h 373"/>
                <a:gd name="T10" fmla="*/ 0 w 216"/>
                <a:gd name="T11" fmla="*/ 30 h 373"/>
                <a:gd name="T12" fmla="*/ 0 w 216"/>
                <a:gd name="T13" fmla="*/ 0 h 373"/>
                <a:gd name="T14" fmla="*/ 0 w 216"/>
                <a:gd name="T15" fmla="*/ 0 h 373"/>
                <a:gd name="T16" fmla="*/ 0 w 216"/>
                <a:gd name="T17" fmla="*/ 3 h 373"/>
                <a:gd name="T18" fmla="*/ 0 w 216"/>
                <a:gd name="T19" fmla="*/ 3 h 373"/>
                <a:gd name="T20" fmla="*/ 0 w 216"/>
                <a:gd name="T21" fmla="*/ 13 h 373"/>
                <a:gd name="T22" fmla="*/ 0 w 216"/>
                <a:gd name="T23" fmla="*/ 13 h 373"/>
                <a:gd name="T24" fmla="*/ 0 w 216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29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6" y="373"/>
                  </a:lnTo>
                  <a:lnTo>
                    <a:pt x="216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492" name="Freeform 382"/>
            <p:cNvSpPr>
              <a:spLocks/>
            </p:cNvSpPr>
            <p:nvPr/>
          </p:nvSpPr>
          <p:spPr bwMode="auto">
            <a:xfrm>
              <a:off x="4903" y="2721"/>
              <a:ext cx="9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493" name="Freeform 383"/>
            <p:cNvSpPr>
              <a:spLocks/>
            </p:cNvSpPr>
            <p:nvPr/>
          </p:nvSpPr>
          <p:spPr bwMode="auto">
            <a:xfrm>
              <a:off x="4799" y="2721"/>
              <a:ext cx="72" cy="324"/>
            </a:xfrm>
            <a:custGeom>
              <a:avLst/>
              <a:gdLst>
                <a:gd name="T0" fmla="*/ 0 w 215"/>
                <a:gd name="T1" fmla="*/ 17 h 373"/>
                <a:gd name="T2" fmla="*/ 0 w 215"/>
                <a:gd name="T3" fmla="*/ 17 h 373"/>
                <a:gd name="T4" fmla="*/ 0 w 215"/>
                <a:gd name="T5" fmla="*/ 27 h 373"/>
                <a:gd name="T6" fmla="*/ 0 w 215"/>
                <a:gd name="T7" fmla="*/ 27 h 373"/>
                <a:gd name="T8" fmla="*/ 0 w 215"/>
                <a:gd name="T9" fmla="*/ 30 h 373"/>
                <a:gd name="T10" fmla="*/ 0 w 215"/>
                <a:gd name="T11" fmla="*/ 30 h 373"/>
                <a:gd name="T12" fmla="*/ 0 w 215"/>
                <a:gd name="T13" fmla="*/ 0 h 373"/>
                <a:gd name="T14" fmla="*/ 0 w 215"/>
                <a:gd name="T15" fmla="*/ 0 h 373"/>
                <a:gd name="T16" fmla="*/ 0 w 215"/>
                <a:gd name="T17" fmla="*/ 3 h 373"/>
                <a:gd name="T18" fmla="*/ 0 w 215"/>
                <a:gd name="T19" fmla="*/ 3 h 373"/>
                <a:gd name="T20" fmla="*/ 0 w 215"/>
                <a:gd name="T21" fmla="*/ 13 h 373"/>
                <a:gd name="T22" fmla="*/ 0 w 215"/>
                <a:gd name="T23" fmla="*/ 13 h 373"/>
                <a:gd name="T24" fmla="*/ 0 w 215"/>
                <a:gd name="T25" fmla="*/ 17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8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494" name="Freeform 384"/>
            <p:cNvSpPr>
              <a:spLocks/>
            </p:cNvSpPr>
            <p:nvPr/>
          </p:nvSpPr>
          <p:spPr bwMode="auto">
            <a:xfrm>
              <a:off x="4799" y="2721"/>
              <a:ext cx="10" cy="324"/>
            </a:xfrm>
            <a:custGeom>
              <a:avLst/>
              <a:gdLst>
                <a:gd name="T0" fmla="*/ 0 w 29"/>
                <a:gd name="T1" fmla="*/ 3 h 373"/>
                <a:gd name="T2" fmla="*/ 0 w 29"/>
                <a:gd name="T3" fmla="*/ 27 h 373"/>
                <a:gd name="T4" fmla="*/ 0 w 29"/>
                <a:gd name="T5" fmla="*/ 30 h 373"/>
                <a:gd name="T6" fmla="*/ 0 w 29"/>
                <a:gd name="T7" fmla="*/ 0 h 373"/>
                <a:gd name="T8" fmla="*/ 0 w 29"/>
                <a:gd name="T9" fmla="*/ 3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495" name="Freeform 386"/>
            <p:cNvSpPr>
              <a:spLocks/>
            </p:cNvSpPr>
            <p:nvPr/>
          </p:nvSpPr>
          <p:spPr bwMode="auto">
            <a:xfrm>
              <a:off x="4903" y="3139"/>
              <a:ext cx="9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496" name="Freeform 387"/>
            <p:cNvSpPr>
              <a:spLocks/>
            </p:cNvSpPr>
            <p:nvPr/>
          </p:nvSpPr>
          <p:spPr bwMode="auto">
            <a:xfrm>
              <a:off x="4799" y="3139"/>
              <a:ext cx="72" cy="324"/>
            </a:xfrm>
            <a:custGeom>
              <a:avLst/>
              <a:gdLst>
                <a:gd name="T0" fmla="*/ 0 w 215"/>
                <a:gd name="T1" fmla="*/ 18 h 372"/>
                <a:gd name="T2" fmla="*/ 0 w 215"/>
                <a:gd name="T3" fmla="*/ 18 h 372"/>
                <a:gd name="T4" fmla="*/ 0 w 215"/>
                <a:gd name="T5" fmla="*/ 29 h 372"/>
                <a:gd name="T6" fmla="*/ 0 w 215"/>
                <a:gd name="T7" fmla="*/ 29 h 372"/>
                <a:gd name="T8" fmla="*/ 0 w 215"/>
                <a:gd name="T9" fmla="*/ 31 h 372"/>
                <a:gd name="T10" fmla="*/ 0 w 215"/>
                <a:gd name="T11" fmla="*/ 31 h 372"/>
                <a:gd name="T12" fmla="*/ 0 w 215"/>
                <a:gd name="T13" fmla="*/ 0 h 372"/>
                <a:gd name="T14" fmla="*/ 0 w 215"/>
                <a:gd name="T15" fmla="*/ 0 h 372"/>
                <a:gd name="T16" fmla="*/ 0 w 215"/>
                <a:gd name="T17" fmla="*/ 3 h 372"/>
                <a:gd name="T18" fmla="*/ 0 w 215"/>
                <a:gd name="T19" fmla="*/ 3 h 372"/>
                <a:gd name="T20" fmla="*/ 0 w 215"/>
                <a:gd name="T21" fmla="*/ 14 h 372"/>
                <a:gd name="T22" fmla="*/ 0 w 215"/>
                <a:gd name="T23" fmla="*/ 14 h 372"/>
                <a:gd name="T24" fmla="*/ 0 w 215"/>
                <a:gd name="T25" fmla="*/ 18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2"/>
                <a:gd name="T41" fmla="*/ 215 w 215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2">
                  <a:moveTo>
                    <a:pt x="28" y="217"/>
                  </a:moveTo>
                  <a:lnTo>
                    <a:pt x="186" y="217"/>
                  </a:lnTo>
                  <a:lnTo>
                    <a:pt x="186" y="343"/>
                  </a:lnTo>
                  <a:lnTo>
                    <a:pt x="29" y="343"/>
                  </a:lnTo>
                  <a:lnTo>
                    <a:pt x="0" y="372"/>
                  </a:lnTo>
                  <a:lnTo>
                    <a:pt x="215" y="372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7"/>
                  </a:lnTo>
                  <a:lnTo>
                    <a:pt x="186" y="27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497" name="Freeform 388"/>
            <p:cNvSpPr>
              <a:spLocks/>
            </p:cNvSpPr>
            <p:nvPr/>
          </p:nvSpPr>
          <p:spPr bwMode="auto">
            <a:xfrm>
              <a:off x="4799" y="3139"/>
              <a:ext cx="10" cy="324"/>
            </a:xfrm>
            <a:custGeom>
              <a:avLst/>
              <a:gdLst>
                <a:gd name="T0" fmla="*/ 0 w 29"/>
                <a:gd name="T1" fmla="*/ 3 h 372"/>
                <a:gd name="T2" fmla="*/ 0 w 29"/>
                <a:gd name="T3" fmla="*/ 29 h 372"/>
                <a:gd name="T4" fmla="*/ 0 w 29"/>
                <a:gd name="T5" fmla="*/ 31 h 372"/>
                <a:gd name="T6" fmla="*/ 0 w 29"/>
                <a:gd name="T7" fmla="*/ 0 h 372"/>
                <a:gd name="T8" fmla="*/ 0 w 29"/>
                <a:gd name="T9" fmla="*/ 3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15498" name="Rectangle 389"/>
            <p:cNvSpPr>
              <a:spLocks noChangeArrowheads="1"/>
            </p:cNvSpPr>
            <p:nvPr/>
          </p:nvSpPr>
          <p:spPr bwMode="auto">
            <a:xfrm>
              <a:off x="5114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499" name="Rectangle 390"/>
            <p:cNvSpPr>
              <a:spLocks noChangeArrowheads="1"/>
            </p:cNvSpPr>
            <p:nvPr/>
          </p:nvSpPr>
          <p:spPr bwMode="auto">
            <a:xfrm>
              <a:off x="5218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00" name="Rectangle 391"/>
            <p:cNvSpPr>
              <a:spLocks noChangeArrowheads="1"/>
            </p:cNvSpPr>
            <p:nvPr/>
          </p:nvSpPr>
          <p:spPr bwMode="auto">
            <a:xfrm>
              <a:off x="5324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01" name="Rectangle 392"/>
            <p:cNvSpPr>
              <a:spLocks noChangeArrowheads="1"/>
            </p:cNvSpPr>
            <p:nvPr/>
          </p:nvSpPr>
          <p:spPr bwMode="auto">
            <a:xfrm>
              <a:off x="5008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02" name="Rectangle 393"/>
            <p:cNvSpPr>
              <a:spLocks noChangeArrowheads="1"/>
            </p:cNvSpPr>
            <p:nvPr/>
          </p:nvSpPr>
          <p:spPr bwMode="auto">
            <a:xfrm>
              <a:off x="4903" y="2898"/>
              <a:ext cx="71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03" name="Rectangle 394"/>
            <p:cNvSpPr>
              <a:spLocks noChangeArrowheads="1"/>
            </p:cNvSpPr>
            <p:nvPr/>
          </p:nvSpPr>
          <p:spPr bwMode="auto">
            <a:xfrm>
              <a:off x="4799" y="2898"/>
              <a:ext cx="72" cy="11"/>
            </a:xfrm>
            <a:prstGeom prst="rect">
              <a:avLst/>
            </a:prstGeom>
            <a:solidFill>
              <a:srgbClr val="FFE5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504" name="Freeform 395"/>
            <p:cNvSpPr>
              <a:spLocks/>
            </p:cNvSpPr>
            <p:nvPr/>
          </p:nvSpPr>
          <p:spPr bwMode="auto">
            <a:xfrm>
              <a:off x="4986" y="2736"/>
              <a:ext cx="12" cy="37"/>
            </a:xfrm>
            <a:custGeom>
              <a:avLst/>
              <a:gdLst>
                <a:gd name="T0" fmla="*/ 0 w 37"/>
                <a:gd name="T1" fmla="*/ 20 h 38"/>
                <a:gd name="T2" fmla="*/ 0 w 37"/>
                <a:gd name="T3" fmla="*/ 19 h 38"/>
                <a:gd name="T4" fmla="*/ 0 w 37"/>
                <a:gd name="T5" fmla="*/ 19 h 38"/>
                <a:gd name="T6" fmla="*/ 0 w 37"/>
                <a:gd name="T7" fmla="*/ 19 h 38"/>
                <a:gd name="T8" fmla="*/ 0 w 37"/>
                <a:gd name="T9" fmla="*/ 19 h 38"/>
                <a:gd name="T10" fmla="*/ 0 w 37"/>
                <a:gd name="T11" fmla="*/ 12 h 38"/>
                <a:gd name="T12" fmla="*/ 0 w 37"/>
                <a:gd name="T13" fmla="*/ 5 h 38"/>
                <a:gd name="T14" fmla="*/ 0 w 37"/>
                <a:gd name="T15" fmla="*/ 1 h 38"/>
                <a:gd name="T16" fmla="*/ 0 w 37"/>
                <a:gd name="T17" fmla="*/ 0 h 38"/>
                <a:gd name="T18" fmla="*/ 0 w 37"/>
                <a:gd name="T19" fmla="*/ 1 h 38"/>
                <a:gd name="T20" fmla="*/ 0 w 37"/>
                <a:gd name="T21" fmla="*/ 5 h 38"/>
                <a:gd name="T22" fmla="*/ 0 w 37"/>
                <a:gd name="T23" fmla="*/ 12 h 38"/>
                <a:gd name="T24" fmla="*/ 0 w 37"/>
                <a:gd name="T25" fmla="*/ 19 h 38"/>
                <a:gd name="T26" fmla="*/ 0 w 37"/>
                <a:gd name="T27" fmla="*/ 19 h 38"/>
                <a:gd name="T28" fmla="*/ 0 w 37"/>
                <a:gd name="T29" fmla="*/ 19 h 38"/>
                <a:gd name="T30" fmla="*/ 0 w 37"/>
                <a:gd name="T31" fmla="*/ 19 h 38"/>
                <a:gd name="T32" fmla="*/ 0 w 37"/>
                <a:gd name="T33" fmla="*/ 20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38"/>
                <a:gd name="T53" fmla="*/ 37 w 37"/>
                <a:gd name="T54" fmla="*/ 38 h 3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38">
                  <a:moveTo>
                    <a:pt x="19" y="38"/>
                  </a:moveTo>
                  <a:lnTo>
                    <a:pt x="26" y="36"/>
                  </a:lnTo>
                  <a:lnTo>
                    <a:pt x="32" y="32"/>
                  </a:lnTo>
                  <a:lnTo>
                    <a:pt x="36" y="25"/>
                  </a:lnTo>
                  <a:lnTo>
                    <a:pt x="37" y="19"/>
                  </a:lnTo>
                  <a:lnTo>
                    <a:pt x="36" y="12"/>
                  </a:lnTo>
                  <a:lnTo>
                    <a:pt x="32" y="5"/>
                  </a:lnTo>
                  <a:lnTo>
                    <a:pt x="26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2" y="12"/>
                  </a:lnTo>
                  <a:lnTo>
                    <a:pt x="0" y="19"/>
                  </a:lnTo>
                  <a:lnTo>
                    <a:pt x="2" y="25"/>
                  </a:lnTo>
                  <a:lnTo>
                    <a:pt x="6" y="32"/>
                  </a:lnTo>
                  <a:lnTo>
                    <a:pt x="12" y="36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</p:grpSp>
      <p:grpSp>
        <p:nvGrpSpPr>
          <p:cNvPr id="15415" name="Группа 119"/>
          <p:cNvGrpSpPr>
            <a:grpSpLocks/>
          </p:cNvGrpSpPr>
          <p:nvPr/>
        </p:nvGrpSpPr>
        <p:grpSpPr bwMode="auto">
          <a:xfrm>
            <a:off x="2343329" y="4369583"/>
            <a:ext cx="177404" cy="141685"/>
            <a:chOff x="214313" y="8958263"/>
            <a:chExt cx="642937" cy="500062"/>
          </a:xfrm>
        </p:grpSpPr>
        <p:sp>
          <p:nvSpPr>
            <p:cNvPr id="15422" name="Прямоугольник 15"/>
            <p:cNvSpPr>
              <a:spLocks noChangeArrowheads="1"/>
            </p:cNvSpPr>
            <p:nvPr/>
          </p:nvSpPr>
          <p:spPr bwMode="auto">
            <a:xfrm>
              <a:off x="214313" y="9172575"/>
              <a:ext cx="642937" cy="285750"/>
            </a:xfrm>
            <a:prstGeom prst="rect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defTabSz="127635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12763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12763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12763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12763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27635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27635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27635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27635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23" name="Равнобедренный треугольник 16"/>
            <p:cNvSpPr>
              <a:spLocks noChangeArrowheads="1"/>
            </p:cNvSpPr>
            <p:nvPr/>
          </p:nvSpPr>
          <p:spPr bwMode="auto">
            <a:xfrm>
              <a:off x="214313" y="8958263"/>
              <a:ext cx="642937" cy="214312"/>
            </a:xfrm>
            <a:prstGeom prst="triangle">
              <a:avLst>
                <a:gd name="adj" fmla="val 50000"/>
              </a:avLst>
            </a:prstGeom>
            <a:noFill/>
            <a:ln w="1905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defTabSz="127635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12763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12763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12763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12763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27635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27635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27635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27635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424" name="Группа 21"/>
            <p:cNvGrpSpPr>
              <a:grpSpLocks/>
            </p:cNvGrpSpPr>
            <p:nvPr/>
          </p:nvGrpSpPr>
          <p:grpSpPr bwMode="auto">
            <a:xfrm>
              <a:off x="463631" y="9009063"/>
              <a:ext cx="142876" cy="142875"/>
              <a:chOff x="11544336" y="8944798"/>
              <a:chExt cx="142876" cy="142876"/>
            </a:xfrm>
          </p:grpSpPr>
          <p:cxnSp>
            <p:nvCxnSpPr>
              <p:cNvPr id="15425" name="Прямая соединительная линия 18"/>
              <p:cNvCxnSpPr>
                <a:cxnSpLocks noChangeShapeType="1"/>
              </p:cNvCxnSpPr>
              <p:nvPr/>
            </p:nvCxnSpPr>
            <p:spPr bwMode="auto">
              <a:xfrm rot="5400000">
                <a:off x="11544336" y="9015442"/>
                <a:ext cx="142876" cy="1588"/>
              </a:xfrm>
              <a:prstGeom prst="line">
                <a:avLst/>
              </a:prstGeom>
              <a:noFill/>
              <a:ln w="1905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426" name="Прямая соединительная линия 20"/>
              <p:cNvCxnSpPr>
                <a:cxnSpLocks noChangeShapeType="1"/>
              </p:cNvCxnSpPr>
              <p:nvPr/>
            </p:nvCxnSpPr>
            <p:spPr bwMode="auto">
              <a:xfrm>
                <a:off x="11544336" y="9015442"/>
                <a:ext cx="142876" cy="1588"/>
              </a:xfrm>
              <a:prstGeom prst="line">
                <a:avLst/>
              </a:prstGeom>
              <a:noFill/>
              <a:ln w="1905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grpSp>
        <p:nvGrpSpPr>
          <p:cNvPr id="15416" name="Группа 629"/>
          <p:cNvGrpSpPr>
            <a:grpSpLocks/>
          </p:cNvGrpSpPr>
          <p:nvPr/>
        </p:nvGrpSpPr>
        <p:grpSpPr bwMode="auto">
          <a:xfrm>
            <a:off x="2223741" y="3911281"/>
            <a:ext cx="248841" cy="202406"/>
            <a:chOff x="142483" y="3760971"/>
            <a:chExt cx="346075" cy="386605"/>
          </a:xfrm>
        </p:grpSpPr>
        <p:sp>
          <p:nvSpPr>
            <p:cNvPr id="1976" name="Line 281"/>
            <p:cNvSpPr>
              <a:spLocks noChangeShapeType="1"/>
            </p:cNvSpPr>
            <p:nvPr/>
          </p:nvSpPr>
          <p:spPr bwMode="auto">
            <a:xfrm>
              <a:off x="203750" y="3847389"/>
              <a:ext cx="0" cy="3001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58614">
                <a:buClr>
                  <a:srgbClr val="000000"/>
                </a:buClr>
                <a:buSzPct val="100000"/>
                <a:defRPr/>
              </a:pPr>
              <a:endParaRPr lang="ru-RU" sz="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endParaRPr>
            </a:p>
          </p:txBody>
        </p:sp>
        <p:sp>
          <p:nvSpPr>
            <p:cNvPr id="1977" name="Freeform 285"/>
            <p:cNvSpPr>
              <a:spLocks/>
            </p:cNvSpPr>
            <p:nvPr/>
          </p:nvSpPr>
          <p:spPr bwMode="auto">
            <a:xfrm>
              <a:off x="198782" y="3795082"/>
              <a:ext cx="269905" cy="227415"/>
            </a:xfrm>
            <a:custGeom>
              <a:avLst/>
              <a:gdLst>
                <a:gd name="T0" fmla="*/ 0 w 291"/>
                <a:gd name="T1" fmla="*/ 0 h 159"/>
                <a:gd name="T2" fmla="*/ 0 w 291"/>
                <a:gd name="T3" fmla="*/ 2147483647 h 159"/>
                <a:gd name="T4" fmla="*/ 2147483647 w 291"/>
                <a:gd name="T5" fmla="*/ 2147483647 h 159"/>
                <a:gd name="T6" fmla="*/ 2147483647 w 291"/>
                <a:gd name="T7" fmla="*/ 2147483647 h 159"/>
                <a:gd name="T8" fmla="*/ 0 w 291"/>
                <a:gd name="T9" fmla="*/ 0 h 1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1"/>
                <a:gd name="T16" fmla="*/ 0 h 159"/>
                <a:gd name="T17" fmla="*/ 291 w 291"/>
                <a:gd name="T18" fmla="*/ 159 h 1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1" h="159">
                  <a:moveTo>
                    <a:pt x="0" y="0"/>
                  </a:moveTo>
                  <a:lnTo>
                    <a:pt x="0" y="159"/>
                  </a:lnTo>
                  <a:lnTo>
                    <a:pt x="291" y="114"/>
                  </a:lnTo>
                  <a:lnTo>
                    <a:pt x="291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defTabSz="958614">
                <a:defRPr/>
              </a:pPr>
              <a:endParaRPr lang="ru-RU" sz="600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cs typeface="Arial" charset="0"/>
              </a:endParaRPr>
            </a:p>
          </p:txBody>
        </p:sp>
        <p:sp>
          <p:nvSpPr>
            <p:cNvPr id="1978" name="Text Box 286"/>
            <p:cNvSpPr txBox="1">
              <a:spLocks noChangeArrowheads="1"/>
            </p:cNvSpPr>
            <p:nvPr/>
          </p:nvSpPr>
          <p:spPr bwMode="auto">
            <a:xfrm>
              <a:off x="142483" y="3760971"/>
              <a:ext cx="346075" cy="252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5450" tIns="42725" rIns="85450" bIns="42725">
              <a:spAutoFit/>
            </a:bodyPr>
            <a:lstStyle/>
            <a:p>
              <a:pPr algn="ctr" defTabSz="770560">
                <a:defRPr/>
              </a:pPr>
              <a:endParaRPr lang="ru-RU" sz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Arial" charset="0"/>
              </a:endParaRPr>
            </a:p>
          </p:txBody>
        </p:sp>
      </p:grpSp>
      <p:sp>
        <p:nvSpPr>
          <p:cNvPr id="687" name="Прямоугольник 686"/>
          <p:cNvSpPr/>
          <p:nvPr/>
        </p:nvSpPr>
        <p:spPr>
          <a:xfrm>
            <a:off x="6781104" y="765385"/>
            <a:ext cx="2217241" cy="2252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Трехмерная модель участка</a:t>
            </a:r>
          </a:p>
        </p:txBody>
      </p:sp>
      <p:sp>
        <p:nvSpPr>
          <p:cNvPr id="675" name="Text Box 2"/>
          <p:cNvSpPr txBox="1">
            <a:spLocks noChangeArrowheads="1"/>
          </p:cNvSpPr>
          <p:nvPr/>
        </p:nvSpPr>
        <p:spPr bwMode="auto">
          <a:xfrm>
            <a:off x="1" y="-16009"/>
            <a:ext cx="9143999" cy="55470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lIns="34952" tIns="17477" rIns="34952" bIns="17477" anchor="ctr"/>
          <a:lstStyle>
            <a:defPPr>
              <a:defRPr lang="ru-RU"/>
            </a:defPPr>
            <a:lvl1pPr algn="ctr">
              <a:defRPr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sz="1200" dirty="0"/>
              <a:t>ИНФОРМАЦИОННЫЕ МАТЕРИАЛЫ ПО РИСКУ НАРУШЕНИЯ ТРАНСПОРТНОГО СООБЩЕНИЯ,</a:t>
            </a:r>
          </a:p>
          <a:p>
            <a:r>
              <a:rPr lang="ru-RU" sz="1200" dirty="0"/>
              <a:t> СВЯЗАННЫХ С НЕБЛАГОПРИЯТНЫМИ МЕТЕОЯВЛЕНИЯМИ НА АВТОДОРОГЕ </a:t>
            </a:r>
            <a:r>
              <a:rPr lang="ru-RU" sz="1200" dirty="0" smtClean="0"/>
              <a:t>А-180 </a:t>
            </a:r>
            <a:endParaRPr lang="ru-RU" sz="1200" dirty="0"/>
          </a:p>
          <a:p>
            <a:r>
              <a:rPr lang="ru-RU" sz="1200" dirty="0"/>
              <a:t>В </a:t>
            </a:r>
            <a:r>
              <a:rPr lang="ru-RU" sz="1200" dirty="0" smtClean="0"/>
              <a:t>КИНГИСЕППСКОМ РАЙОНЕ ЛЕНИНГРАДСКОЙ ОБЛАСТИ (НА 07.11.2020</a:t>
            </a:r>
            <a:r>
              <a:rPr lang="ru-RU" sz="1200" dirty="0"/>
              <a:t>)</a:t>
            </a:r>
          </a:p>
        </p:txBody>
      </p:sp>
      <p:pic>
        <p:nvPicPr>
          <p:cNvPr id="677" name="Рисунок 67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23" y="120428"/>
            <a:ext cx="512404" cy="307384"/>
          </a:xfrm>
          <a:prstGeom prst="rect">
            <a:avLst/>
          </a:prstGeom>
        </p:spPr>
      </p:pic>
      <p:pic>
        <p:nvPicPr>
          <p:cNvPr id="678" name="Рисунок 67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5352" y="97947"/>
            <a:ext cx="884485" cy="335660"/>
          </a:xfrm>
          <a:prstGeom prst="rect">
            <a:avLst/>
          </a:prstGeom>
        </p:spPr>
      </p:pic>
      <p:sp>
        <p:nvSpPr>
          <p:cNvPr id="679" name="TextBox 678"/>
          <p:cNvSpPr txBox="1"/>
          <p:nvPr/>
        </p:nvSpPr>
        <p:spPr>
          <a:xfrm>
            <a:off x="0" y="4560490"/>
            <a:ext cx="1571625" cy="62324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tx1"/>
            </a:solidFill>
          </a:ln>
        </p:spPr>
        <p:txBody>
          <a:bodyPr wrap="square" lIns="68580" tIns="34290" rIns="68580" bIns="34290" rtlCol="0">
            <a:spAutoFit/>
          </a:bodyPr>
          <a:lstStyle/>
          <a:p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14:00 06.11.2020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исп. ЦУКС ГУ МЧС по </a:t>
            </a:r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Ленинградской области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АРМ № </a:t>
            </a:r>
            <a:r>
              <a:rPr lang="ru-RU" alt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Михеева Н.А.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тел. </a:t>
            </a:r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3930-1251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использовались: АИУС РСЧС</a:t>
            </a:r>
          </a:p>
        </p:txBody>
      </p:sp>
      <p:sp>
        <p:nvSpPr>
          <p:cNvPr id="683" name="AutoShape 24"/>
          <p:cNvSpPr>
            <a:spLocks noChangeArrowheads="1"/>
          </p:cNvSpPr>
          <p:nvPr/>
        </p:nvSpPr>
        <p:spPr bwMode="auto">
          <a:xfrm>
            <a:off x="4195277" y="1284698"/>
            <a:ext cx="2182015" cy="970461"/>
          </a:xfrm>
          <a:prstGeom prst="wedgeRectCallout">
            <a:avLst>
              <a:gd name="adj1" fmla="val -15244"/>
              <a:gd name="adj2" fmla="val 82781"/>
            </a:avLst>
          </a:prstGeom>
          <a:solidFill>
            <a:srgbClr val="FFFF00"/>
          </a:solidFill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 lIns="116645" tIns="58328" rIns="116645" bIns="58328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1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1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1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1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ru-RU" alt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Аварийно-опасный участок</a:t>
            </a:r>
            <a:br>
              <a:rPr lang="ru-RU" alt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132-135 км трассы А-180 </a:t>
            </a:r>
            <a:r>
              <a:rPr lang="ru-RU" altLang="ru-RU" sz="1200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(риск ДТП в результате порыва бокового ветра)</a:t>
            </a:r>
            <a:endParaRPr lang="en-US" altLang="ru-RU" sz="1200" u="sng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ru-RU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8" name="Полилиния 687"/>
          <p:cNvSpPr/>
          <p:nvPr/>
        </p:nvSpPr>
        <p:spPr>
          <a:xfrm rot="18763838">
            <a:off x="4336621" y="2272015"/>
            <a:ext cx="670385" cy="670405"/>
          </a:xfrm>
          <a:custGeom>
            <a:avLst/>
            <a:gdLst>
              <a:gd name="connsiteX0" fmla="*/ 0 w 1005840"/>
              <a:gd name="connsiteY0" fmla="*/ 0 h 697700"/>
              <a:gd name="connsiteX1" fmla="*/ 670560 w 1005840"/>
              <a:gd name="connsiteY1" fmla="*/ 670560 h 697700"/>
              <a:gd name="connsiteX2" fmla="*/ 1005840 w 1005840"/>
              <a:gd name="connsiteY2" fmla="*/ 502920 h 697700"/>
              <a:gd name="connsiteX0" fmla="*/ 0 w 670560"/>
              <a:gd name="connsiteY0" fmla="*/ 0 h 670560"/>
              <a:gd name="connsiteX1" fmla="*/ 670560 w 670560"/>
              <a:gd name="connsiteY1" fmla="*/ 670560 h 670560"/>
              <a:gd name="connsiteX0" fmla="*/ 0 w 670560"/>
              <a:gd name="connsiteY0" fmla="*/ 0 h 670560"/>
              <a:gd name="connsiteX1" fmla="*/ 434340 w 670560"/>
              <a:gd name="connsiteY1" fmla="*/ 403860 h 670560"/>
              <a:gd name="connsiteX2" fmla="*/ 670560 w 670560"/>
              <a:gd name="connsiteY2" fmla="*/ 670560 h 670560"/>
              <a:gd name="connsiteX0" fmla="*/ 0 w 670560"/>
              <a:gd name="connsiteY0" fmla="*/ 0 h 670560"/>
              <a:gd name="connsiteX1" fmla="*/ 472440 w 670560"/>
              <a:gd name="connsiteY1" fmla="*/ 434340 h 670560"/>
              <a:gd name="connsiteX2" fmla="*/ 670560 w 670560"/>
              <a:gd name="connsiteY2" fmla="*/ 670560 h 670560"/>
              <a:gd name="connsiteX0" fmla="*/ 0 w 670560"/>
              <a:gd name="connsiteY0" fmla="*/ 0 h 670560"/>
              <a:gd name="connsiteX1" fmla="*/ 380365 w 670560"/>
              <a:gd name="connsiteY1" fmla="*/ 358140 h 670560"/>
              <a:gd name="connsiteX2" fmla="*/ 670560 w 670560"/>
              <a:gd name="connsiteY2" fmla="*/ 670560 h 670560"/>
              <a:gd name="connsiteX0" fmla="*/ 0 w 670560"/>
              <a:gd name="connsiteY0" fmla="*/ 0 h 670560"/>
              <a:gd name="connsiteX1" fmla="*/ 380365 w 670560"/>
              <a:gd name="connsiteY1" fmla="*/ 358140 h 670560"/>
              <a:gd name="connsiteX2" fmla="*/ 504190 w 670560"/>
              <a:gd name="connsiteY2" fmla="*/ 503555 h 670560"/>
              <a:gd name="connsiteX3" fmla="*/ 670560 w 670560"/>
              <a:gd name="connsiteY3" fmla="*/ 670560 h 670560"/>
              <a:gd name="connsiteX0" fmla="*/ 0 w 670560"/>
              <a:gd name="connsiteY0" fmla="*/ 0 h 670560"/>
              <a:gd name="connsiteX1" fmla="*/ 370840 w 670560"/>
              <a:gd name="connsiteY1" fmla="*/ 367665 h 670560"/>
              <a:gd name="connsiteX2" fmla="*/ 504190 w 670560"/>
              <a:gd name="connsiteY2" fmla="*/ 503555 h 670560"/>
              <a:gd name="connsiteX3" fmla="*/ 670560 w 670560"/>
              <a:gd name="connsiteY3" fmla="*/ 670560 h 67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0560" h="670560">
                <a:moveTo>
                  <a:pt x="0" y="0"/>
                </a:moveTo>
                <a:cubicBezTo>
                  <a:pt x="64770" y="71120"/>
                  <a:pt x="289878" y="278765"/>
                  <a:pt x="370840" y="367665"/>
                </a:cubicBezTo>
                <a:cubicBezTo>
                  <a:pt x="449580" y="452649"/>
                  <a:pt x="455824" y="451485"/>
                  <a:pt x="504190" y="503555"/>
                </a:cubicBezTo>
                <a:cubicBezTo>
                  <a:pt x="552556" y="555625"/>
                  <a:pt x="637540" y="643784"/>
                  <a:pt x="670560" y="670560"/>
                </a:cubicBezTo>
              </a:path>
            </a:pathLst>
          </a:custGeom>
          <a:noFill/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rtlCol="0" anchor="ctr"/>
          <a:lstStyle/>
          <a:p>
            <a:pPr algn="ctr"/>
            <a:endParaRPr lang="ru-RU" sz="2400"/>
          </a:p>
        </p:txBody>
      </p:sp>
      <p:sp>
        <p:nvSpPr>
          <p:cNvPr id="780" name="Прямоугольник 779"/>
          <p:cNvSpPr/>
          <p:nvPr/>
        </p:nvSpPr>
        <p:spPr>
          <a:xfrm>
            <a:off x="211356" y="643461"/>
            <a:ext cx="2284385" cy="2175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9" tIns="34285" rIns="68569" bIns="34285" rtlCol="0" anchor="ctr"/>
          <a:lstStyle>
            <a:defPPr>
              <a:defRPr lang="ru-RU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метеоявлений</a:t>
            </a:r>
          </a:p>
        </p:txBody>
      </p:sp>
      <p:grpSp>
        <p:nvGrpSpPr>
          <p:cNvPr id="781" name="Группа 780"/>
          <p:cNvGrpSpPr/>
          <p:nvPr/>
        </p:nvGrpSpPr>
        <p:grpSpPr>
          <a:xfrm>
            <a:off x="6274970" y="3259042"/>
            <a:ext cx="2908307" cy="1845025"/>
            <a:chOff x="9126097" y="4573253"/>
            <a:chExt cx="2909064" cy="1845506"/>
          </a:xfrm>
        </p:grpSpPr>
        <p:sp>
          <p:nvSpPr>
            <p:cNvPr id="782" name="Rectangle 93"/>
            <p:cNvSpPr>
              <a:spLocks noChangeArrowheads="1"/>
            </p:cNvSpPr>
            <p:nvPr/>
          </p:nvSpPr>
          <p:spPr bwMode="auto">
            <a:xfrm>
              <a:off x="9126097" y="4600884"/>
              <a:ext cx="2799203" cy="17894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 altLang="ru-RU" sz="9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3" name="Text Box 97"/>
            <p:cNvSpPr txBox="1">
              <a:spLocks noChangeArrowheads="1"/>
            </p:cNvSpPr>
            <p:nvPr/>
          </p:nvSpPr>
          <p:spPr bwMode="auto">
            <a:xfrm>
              <a:off x="9714921" y="4573253"/>
              <a:ext cx="2147024" cy="2677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27952" tIns="63977" rIns="127952" bIns="63977">
              <a:spAutoFit/>
            </a:bodyPr>
            <a:lstStyle>
              <a:lvl1pPr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ru-RU" altLang="ru-RU" sz="900" i="1" dirty="0">
                  <a:solidFill>
                    <a:srgbClr val="000000"/>
                  </a:solidFill>
                  <a:cs typeface="Arial" panose="020B0604020202020204" pitchFamily="34" charset="0"/>
                </a:rPr>
                <a:t>Условные обозначения</a:t>
              </a:r>
            </a:p>
          </p:txBody>
        </p:sp>
        <p:sp>
          <p:nvSpPr>
            <p:cNvPr id="784" name="Text Box 97"/>
            <p:cNvSpPr txBox="1">
              <a:spLocks noChangeArrowheads="1"/>
            </p:cNvSpPr>
            <p:nvPr/>
          </p:nvSpPr>
          <p:spPr bwMode="auto">
            <a:xfrm>
              <a:off x="9572158" y="6150986"/>
              <a:ext cx="2147024" cy="2677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27952" tIns="63977" rIns="127952" bIns="63977">
              <a:spAutoFit/>
            </a:bodyPr>
            <a:lstStyle>
              <a:lvl1pPr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 altLang="ru-RU" sz="900" b="0" dirty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785" name="Text Box 97"/>
            <p:cNvSpPr txBox="1">
              <a:spLocks noChangeArrowheads="1"/>
            </p:cNvSpPr>
            <p:nvPr/>
          </p:nvSpPr>
          <p:spPr bwMode="auto">
            <a:xfrm>
              <a:off x="9455627" y="4811399"/>
              <a:ext cx="2570221" cy="406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27952" tIns="63977" rIns="127952" bIns="63977">
              <a:spAutoFit/>
            </a:bodyPr>
            <a:lstStyle>
              <a:lvl1pPr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ru-RU" altLang="ru-RU" sz="900" b="0" dirty="0">
                  <a:solidFill>
                    <a:srgbClr val="000000"/>
                  </a:solidFill>
                  <a:cs typeface="Arial" panose="020B0604020202020204" pitchFamily="34" charset="0"/>
                </a:rPr>
                <a:t>- у</a:t>
              </a:r>
              <a:r>
                <a:rPr lang="ru-RU" altLang="ru-RU" sz="900" b="0" dirty="0" smtClean="0">
                  <a:solidFill>
                    <a:srgbClr val="000000"/>
                  </a:solidFill>
                  <a:cs typeface="Arial" panose="020B0604020202020204" pitchFamily="34" charset="0"/>
                </a:rPr>
                <a:t>часток </a:t>
              </a:r>
              <a:r>
                <a:rPr lang="ru-RU" altLang="ru-RU" sz="900" b="0" dirty="0">
                  <a:solidFill>
                    <a:srgbClr val="000000"/>
                  </a:solidFill>
                  <a:cs typeface="Arial" panose="020B0604020202020204" pitchFamily="34" charset="0"/>
                </a:rPr>
                <a:t>автодороги с повышенным риском возникновения ДТП, нарушением движения</a:t>
              </a:r>
            </a:p>
          </p:txBody>
        </p:sp>
        <p:sp>
          <p:nvSpPr>
            <p:cNvPr id="786" name="Полилиния 785"/>
            <p:cNvSpPr/>
            <p:nvPr/>
          </p:nvSpPr>
          <p:spPr>
            <a:xfrm>
              <a:off x="9156259" y="4926524"/>
              <a:ext cx="367792" cy="127074"/>
            </a:xfrm>
            <a:custGeom>
              <a:avLst/>
              <a:gdLst>
                <a:gd name="connsiteX0" fmla="*/ 0 w 275772"/>
                <a:gd name="connsiteY0" fmla="*/ 0 h 120952"/>
                <a:gd name="connsiteX1" fmla="*/ 130629 w 275772"/>
                <a:gd name="connsiteY1" fmla="*/ 116114 h 120952"/>
                <a:gd name="connsiteX2" fmla="*/ 275772 w 275772"/>
                <a:gd name="connsiteY2" fmla="*/ 29028 h 120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5772" h="120952">
                  <a:moveTo>
                    <a:pt x="0" y="0"/>
                  </a:moveTo>
                  <a:cubicBezTo>
                    <a:pt x="42333" y="55638"/>
                    <a:pt x="84667" y="111276"/>
                    <a:pt x="130629" y="116114"/>
                  </a:cubicBezTo>
                  <a:cubicBezTo>
                    <a:pt x="176591" y="120952"/>
                    <a:pt x="226181" y="74990"/>
                    <a:pt x="275772" y="29028"/>
                  </a:cubicBezTo>
                </a:path>
              </a:pathLst>
            </a:cu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91425" tIns="45712" rIns="91425" bIns="45712" rtlCol="0" anchor="ctr"/>
            <a:lstStyle/>
            <a:p>
              <a:pPr algn="ctr"/>
              <a:endParaRPr lang="ru-RU"/>
            </a:p>
          </p:txBody>
        </p:sp>
        <p:sp>
          <p:nvSpPr>
            <p:cNvPr id="787" name="Полилиния 786"/>
            <p:cNvSpPr/>
            <p:nvPr/>
          </p:nvSpPr>
          <p:spPr>
            <a:xfrm>
              <a:off x="9167391" y="5285349"/>
              <a:ext cx="329077" cy="109284"/>
            </a:xfrm>
            <a:custGeom>
              <a:avLst/>
              <a:gdLst>
                <a:gd name="connsiteX0" fmla="*/ 0 w 246743"/>
                <a:gd name="connsiteY0" fmla="*/ 14515 h 104019"/>
                <a:gd name="connsiteX1" fmla="*/ 87086 w 246743"/>
                <a:gd name="connsiteY1" fmla="*/ 101600 h 104019"/>
                <a:gd name="connsiteX2" fmla="*/ 246743 w 246743"/>
                <a:gd name="connsiteY2" fmla="*/ 0 h 104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6743" h="104019">
                  <a:moveTo>
                    <a:pt x="0" y="14515"/>
                  </a:moveTo>
                  <a:cubicBezTo>
                    <a:pt x="22981" y="59267"/>
                    <a:pt x="45962" y="104019"/>
                    <a:pt x="87086" y="101600"/>
                  </a:cubicBezTo>
                  <a:cubicBezTo>
                    <a:pt x="128210" y="99181"/>
                    <a:pt x="187476" y="49590"/>
                    <a:pt x="246743" y="0"/>
                  </a:cubicBezTo>
                </a:path>
              </a:pathLst>
            </a:custGeom>
            <a:ln w="3175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91425" tIns="45712" rIns="91425" bIns="45712" rtlCol="0" anchor="ctr"/>
            <a:lstStyle/>
            <a:p>
              <a:pPr algn="ctr"/>
              <a:endParaRPr lang="ru-RU"/>
            </a:p>
          </p:txBody>
        </p:sp>
        <p:sp>
          <p:nvSpPr>
            <p:cNvPr id="788" name="Text Box 97"/>
            <p:cNvSpPr txBox="1">
              <a:spLocks noChangeArrowheads="1"/>
            </p:cNvSpPr>
            <p:nvPr/>
          </p:nvSpPr>
          <p:spPr bwMode="auto">
            <a:xfrm>
              <a:off x="9464940" y="5198346"/>
              <a:ext cx="2570221" cy="267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27965" tIns="63984" rIns="127965" bIns="63984">
              <a:spAutoFit/>
            </a:bodyPr>
            <a:lstStyle>
              <a:lvl1pPr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ru-RU" altLang="ru-RU" sz="900" b="0" dirty="0">
                  <a:solidFill>
                    <a:srgbClr val="000000"/>
                  </a:solidFill>
                  <a:cs typeface="Arial" panose="020B0604020202020204" pitchFamily="34" charset="0"/>
                </a:rPr>
                <a:t>- </a:t>
              </a:r>
              <a:r>
                <a:rPr lang="ru-RU" altLang="ru-RU" sz="900" b="0" dirty="0" smtClean="0">
                  <a:solidFill>
                    <a:srgbClr val="000000"/>
                  </a:solidFill>
                  <a:cs typeface="Arial" panose="020B0604020202020204" pitchFamily="34" charset="0"/>
                </a:rPr>
                <a:t>объездная </a:t>
              </a:r>
              <a:r>
                <a:rPr lang="ru-RU" altLang="ru-RU" sz="900" b="0" dirty="0">
                  <a:solidFill>
                    <a:srgbClr val="000000"/>
                  </a:solidFill>
                  <a:cs typeface="Arial" panose="020B0604020202020204" pitchFamily="34" charset="0"/>
                </a:rPr>
                <a:t>дорога</a:t>
              </a:r>
            </a:p>
          </p:txBody>
        </p:sp>
        <p:sp>
          <p:nvSpPr>
            <p:cNvPr id="789" name="Овал 788"/>
            <p:cNvSpPr>
              <a:spLocks noChangeArrowheads="1"/>
            </p:cNvSpPr>
            <p:nvPr/>
          </p:nvSpPr>
          <p:spPr bwMode="auto">
            <a:xfrm rot="5238055">
              <a:off x="9268640" y="5508434"/>
              <a:ext cx="143031" cy="164339"/>
            </a:xfrm>
            <a:prstGeom prst="ellipse">
              <a:avLst/>
            </a:prstGeom>
            <a:solidFill>
              <a:srgbClr val="FF0000"/>
            </a:solidFill>
            <a:ln w="25400" algn="ctr">
              <a:solidFill>
                <a:srgbClr val="385D8A"/>
              </a:solidFill>
              <a:round/>
              <a:headEnd/>
              <a:tailEnd/>
            </a:ln>
          </p:spPr>
          <p:txBody>
            <a:bodyPr rot="10800000" vert="eaVert" lIns="91183" tIns="45589" rIns="91183" bIns="45589" anchor="ctr"/>
            <a:lstStyle/>
            <a:p>
              <a:pPr algn="ctr">
                <a:defRPr/>
              </a:pPr>
              <a:endParaRPr lang="ru-RU" dirty="0">
                <a:solidFill>
                  <a:schemeClr val="lt1"/>
                </a:solidFill>
              </a:endParaRPr>
            </a:p>
          </p:txBody>
        </p:sp>
        <p:sp>
          <p:nvSpPr>
            <p:cNvPr id="790" name="Text Box 97"/>
            <p:cNvSpPr txBox="1">
              <a:spLocks noChangeArrowheads="1"/>
            </p:cNvSpPr>
            <p:nvPr/>
          </p:nvSpPr>
          <p:spPr bwMode="auto">
            <a:xfrm>
              <a:off x="9443624" y="5425379"/>
              <a:ext cx="2570221" cy="267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27965" tIns="63984" rIns="127965" bIns="63984">
              <a:spAutoFit/>
            </a:bodyPr>
            <a:lstStyle>
              <a:lvl1pPr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ru-RU" altLang="ru-RU" sz="900" b="0" dirty="0">
                  <a:solidFill>
                    <a:srgbClr val="000000"/>
                  </a:solidFill>
                  <a:cs typeface="Arial" panose="020B0604020202020204" pitchFamily="34" charset="0"/>
                </a:rPr>
                <a:t>- </a:t>
              </a:r>
              <a:r>
                <a:rPr lang="ru-RU" altLang="ru-RU" sz="900" b="0" dirty="0" smtClean="0">
                  <a:solidFill>
                    <a:srgbClr val="000000"/>
                  </a:solidFill>
                  <a:cs typeface="Arial" panose="020B0604020202020204" pitchFamily="34" charset="0"/>
                </a:rPr>
                <a:t>населенный </a:t>
              </a:r>
              <a:r>
                <a:rPr lang="ru-RU" altLang="ru-RU" sz="900" b="0" dirty="0">
                  <a:solidFill>
                    <a:srgbClr val="000000"/>
                  </a:solidFill>
                  <a:cs typeface="Arial" panose="020B0604020202020204" pitchFamily="34" charset="0"/>
                </a:rPr>
                <a:t>пункт</a:t>
              </a:r>
            </a:p>
          </p:txBody>
        </p:sp>
      </p:grpSp>
      <p:grpSp>
        <p:nvGrpSpPr>
          <p:cNvPr id="791" name="Группа 629"/>
          <p:cNvGrpSpPr>
            <a:grpSpLocks/>
          </p:cNvGrpSpPr>
          <p:nvPr/>
        </p:nvGrpSpPr>
        <p:grpSpPr bwMode="auto">
          <a:xfrm>
            <a:off x="6403549" y="4420398"/>
            <a:ext cx="206798" cy="201743"/>
            <a:chOff x="142483" y="3760971"/>
            <a:chExt cx="346075" cy="386605"/>
          </a:xfrm>
        </p:grpSpPr>
        <p:sp>
          <p:nvSpPr>
            <p:cNvPr id="792" name="Line 281"/>
            <p:cNvSpPr>
              <a:spLocks noChangeShapeType="1"/>
            </p:cNvSpPr>
            <p:nvPr/>
          </p:nvSpPr>
          <p:spPr bwMode="auto">
            <a:xfrm>
              <a:off x="203673" y="3847248"/>
              <a:ext cx="0" cy="3003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1278440">
                <a:buClr>
                  <a:srgbClr val="000000"/>
                </a:buClr>
                <a:buSzPct val="100000"/>
                <a:defRPr/>
              </a:pPr>
              <a:endParaRPr lang="ru-RU" sz="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793" name="Freeform 285"/>
            <p:cNvSpPr>
              <a:spLocks/>
            </p:cNvSpPr>
            <p:nvPr/>
          </p:nvSpPr>
          <p:spPr bwMode="auto">
            <a:xfrm>
              <a:off x="198223" y="3795140"/>
              <a:ext cx="270456" cy="228326"/>
            </a:xfrm>
            <a:custGeom>
              <a:avLst/>
              <a:gdLst>
                <a:gd name="T0" fmla="*/ 0 w 291"/>
                <a:gd name="T1" fmla="*/ 0 h 159"/>
                <a:gd name="T2" fmla="*/ 0 w 291"/>
                <a:gd name="T3" fmla="*/ 2147483647 h 159"/>
                <a:gd name="T4" fmla="*/ 2147483647 w 291"/>
                <a:gd name="T5" fmla="*/ 2147483647 h 159"/>
                <a:gd name="T6" fmla="*/ 2147483647 w 291"/>
                <a:gd name="T7" fmla="*/ 2147483647 h 159"/>
                <a:gd name="T8" fmla="*/ 0 w 291"/>
                <a:gd name="T9" fmla="*/ 0 h 1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1"/>
                <a:gd name="T16" fmla="*/ 0 h 159"/>
                <a:gd name="T17" fmla="*/ 291 w 291"/>
                <a:gd name="T18" fmla="*/ 159 h 1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1" h="159">
                  <a:moveTo>
                    <a:pt x="0" y="0"/>
                  </a:moveTo>
                  <a:lnTo>
                    <a:pt x="0" y="159"/>
                  </a:lnTo>
                  <a:lnTo>
                    <a:pt x="291" y="114"/>
                  </a:lnTo>
                  <a:lnTo>
                    <a:pt x="291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defTabSz="1278440">
                <a:defRPr/>
              </a:pPr>
              <a:endParaRPr lang="ru-RU" sz="800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endParaRPr>
            </a:p>
          </p:txBody>
        </p:sp>
        <p:sp>
          <p:nvSpPr>
            <p:cNvPr id="794" name="Text Box 286"/>
            <p:cNvSpPr txBox="1">
              <a:spLocks noChangeArrowheads="1"/>
            </p:cNvSpPr>
            <p:nvPr/>
          </p:nvSpPr>
          <p:spPr bwMode="auto">
            <a:xfrm>
              <a:off x="142483" y="3760971"/>
              <a:ext cx="346075" cy="2529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13933" tIns="56967" rIns="113933" bIns="56967">
              <a:spAutoFit/>
            </a:bodyPr>
            <a:lstStyle/>
            <a:p>
              <a:pPr algn="ctr" defTabSz="1027644">
                <a:defRPr/>
              </a:pPr>
              <a:endParaRPr lang="ru-RU" sz="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endParaRPr>
            </a:p>
          </p:txBody>
        </p:sp>
      </p:grpSp>
      <p:grpSp>
        <p:nvGrpSpPr>
          <p:cNvPr id="795" name="Group 316"/>
          <p:cNvGrpSpPr>
            <a:grpSpLocks/>
          </p:cNvGrpSpPr>
          <p:nvPr/>
        </p:nvGrpSpPr>
        <p:grpSpPr bwMode="auto">
          <a:xfrm>
            <a:off x="6388658" y="4654559"/>
            <a:ext cx="186569" cy="148489"/>
            <a:chOff x="4727" y="2506"/>
            <a:chExt cx="706" cy="1172"/>
          </a:xfrm>
        </p:grpSpPr>
        <p:sp>
          <p:nvSpPr>
            <p:cNvPr id="796" name="Freeform 317"/>
            <p:cNvSpPr>
              <a:spLocks/>
            </p:cNvSpPr>
            <p:nvPr/>
          </p:nvSpPr>
          <p:spPr bwMode="auto">
            <a:xfrm>
              <a:off x="4727" y="3558"/>
              <a:ext cx="46" cy="120"/>
            </a:xfrm>
            <a:custGeom>
              <a:avLst/>
              <a:gdLst>
                <a:gd name="T0" fmla="*/ 0 w 139"/>
                <a:gd name="T1" fmla="*/ 107 h 135"/>
                <a:gd name="T2" fmla="*/ 0 w 139"/>
                <a:gd name="T3" fmla="*/ 73 h 135"/>
                <a:gd name="T4" fmla="*/ 5 w 139"/>
                <a:gd name="T5" fmla="*/ 73 h 135"/>
                <a:gd name="T6" fmla="*/ 5 w 139"/>
                <a:gd name="T7" fmla="*/ 37 h 135"/>
                <a:gd name="T8" fmla="*/ 10 w 139"/>
                <a:gd name="T9" fmla="*/ 37 h 135"/>
                <a:gd name="T10" fmla="*/ 10 w 139"/>
                <a:gd name="T11" fmla="*/ 0 h 135"/>
                <a:gd name="T12" fmla="*/ 15 w 139"/>
                <a:gd name="T13" fmla="*/ 0 h 135"/>
                <a:gd name="T14" fmla="*/ 15 w 139"/>
                <a:gd name="T15" fmla="*/ 107 h 135"/>
                <a:gd name="T16" fmla="*/ 0 w 139"/>
                <a:gd name="T17" fmla="*/ 107 h 1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135"/>
                <a:gd name="T29" fmla="*/ 139 w 139"/>
                <a:gd name="T30" fmla="*/ 135 h 1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135">
                  <a:moveTo>
                    <a:pt x="0" y="135"/>
                  </a:moveTo>
                  <a:lnTo>
                    <a:pt x="0" y="92"/>
                  </a:lnTo>
                  <a:lnTo>
                    <a:pt x="46" y="92"/>
                  </a:lnTo>
                  <a:lnTo>
                    <a:pt x="46" y="47"/>
                  </a:lnTo>
                  <a:lnTo>
                    <a:pt x="92" y="47"/>
                  </a:lnTo>
                  <a:lnTo>
                    <a:pt x="92" y="0"/>
                  </a:lnTo>
                  <a:lnTo>
                    <a:pt x="139" y="0"/>
                  </a:lnTo>
                  <a:lnTo>
                    <a:pt x="139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7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797" name="Freeform 318"/>
            <p:cNvSpPr>
              <a:spLocks/>
            </p:cNvSpPr>
            <p:nvPr/>
          </p:nvSpPr>
          <p:spPr bwMode="auto">
            <a:xfrm>
              <a:off x="4773" y="2564"/>
              <a:ext cx="648" cy="1114"/>
            </a:xfrm>
            <a:custGeom>
              <a:avLst/>
              <a:gdLst>
                <a:gd name="T0" fmla="*/ 0 w 1946"/>
                <a:gd name="T1" fmla="*/ 971 h 1278"/>
                <a:gd name="T2" fmla="*/ 0 w 1946"/>
                <a:gd name="T3" fmla="*/ 78 h 1278"/>
                <a:gd name="T4" fmla="*/ 84 w 1946"/>
                <a:gd name="T5" fmla="*/ 78 h 1278"/>
                <a:gd name="T6" fmla="*/ 84 w 1946"/>
                <a:gd name="T7" fmla="*/ 71 h 1278"/>
                <a:gd name="T8" fmla="*/ 84 w 1946"/>
                <a:gd name="T9" fmla="*/ 62 h 1278"/>
                <a:gd name="T10" fmla="*/ 85 w 1946"/>
                <a:gd name="T11" fmla="*/ 55 h 1278"/>
                <a:gd name="T12" fmla="*/ 85 w 1946"/>
                <a:gd name="T13" fmla="*/ 48 h 1278"/>
                <a:gd name="T14" fmla="*/ 86 w 1946"/>
                <a:gd name="T15" fmla="*/ 42 h 1278"/>
                <a:gd name="T16" fmla="*/ 88 w 1946"/>
                <a:gd name="T17" fmla="*/ 35 h 1278"/>
                <a:gd name="T18" fmla="*/ 89 w 1946"/>
                <a:gd name="T19" fmla="*/ 29 h 1278"/>
                <a:gd name="T20" fmla="*/ 91 w 1946"/>
                <a:gd name="T21" fmla="*/ 23 h 1278"/>
                <a:gd name="T22" fmla="*/ 92 w 1946"/>
                <a:gd name="T23" fmla="*/ 18 h 1278"/>
                <a:gd name="T24" fmla="*/ 94 w 1946"/>
                <a:gd name="T25" fmla="*/ 14 h 1278"/>
                <a:gd name="T26" fmla="*/ 96 w 1946"/>
                <a:gd name="T27" fmla="*/ 10 h 1278"/>
                <a:gd name="T28" fmla="*/ 98 w 1946"/>
                <a:gd name="T29" fmla="*/ 6 h 1278"/>
                <a:gd name="T30" fmla="*/ 101 w 1946"/>
                <a:gd name="T31" fmla="*/ 3 h 1278"/>
                <a:gd name="T32" fmla="*/ 103 w 1946"/>
                <a:gd name="T33" fmla="*/ 3 h 1278"/>
                <a:gd name="T34" fmla="*/ 105 w 1946"/>
                <a:gd name="T35" fmla="*/ 0 h 1278"/>
                <a:gd name="T36" fmla="*/ 108 w 1946"/>
                <a:gd name="T37" fmla="*/ 0 h 1278"/>
                <a:gd name="T38" fmla="*/ 110 w 1946"/>
                <a:gd name="T39" fmla="*/ 0 h 1278"/>
                <a:gd name="T40" fmla="*/ 113 w 1946"/>
                <a:gd name="T41" fmla="*/ 3 h 1278"/>
                <a:gd name="T42" fmla="*/ 115 w 1946"/>
                <a:gd name="T43" fmla="*/ 3 h 1278"/>
                <a:gd name="T44" fmla="*/ 118 w 1946"/>
                <a:gd name="T45" fmla="*/ 6 h 1278"/>
                <a:gd name="T46" fmla="*/ 120 w 1946"/>
                <a:gd name="T47" fmla="*/ 10 h 1278"/>
                <a:gd name="T48" fmla="*/ 122 w 1946"/>
                <a:gd name="T49" fmla="*/ 14 h 1278"/>
                <a:gd name="T50" fmla="*/ 124 w 1946"/>
                <a:gd name="T51" fmla="*/ 18 h 1278"/>
                <a:gd name="T52" fmla="*/ 125 w 1946"/>
                <a:gd name="T53" fmla="*/ 23 h 1278"/>
                <a:gd name="T54" fmla="*/ 127 w 1946"/>
                <a:gd name="T55" fmla="*/ 29 h 1278"/>
                <a:gd name="T56" fmla="*/ 128 w 1946"/>
                <a:gd name="T57" fmla="*/ 35 h 1278"/>
                <a:gd name="T58" fmla="*/ 130 w 1946"/>
                <a:gd name="T59" fmla="*/ 42 h 1278"/>
                <a:gd name="T60" fmla="*/ 130 w 1946"/>
                <a:gd name="T61" fmla="*/ 48 h 1278"/>
                <a:gd name="T62" fmla="*/ 131 w 1946"/>
                <a:gd name="T63" fmla="*/ 55 h 1278"/>
                <a:gd name="T64" fmla="*/ 132 w 1946"/>
                <a:gd name="T65" fmla="*/ 62 h 1278"/>
                <a:gd name="T66" fmla="*/ 132 w 1946"/>
                <a:gd name="T67" fmla="*/ 71 h 1278"/>
                <a:gd name="T68" fmla="*/ 132 w 1946"/>
                <a:gd name="T69" fmla="*/ 78 h 1278"/>
                <a:gd name="T70" fmla="*/ 216 w 1946"/>
                <a:gd name="T71" fmla="*/ 78 h 1278"/>
                <a:gd name="T72" fmla="*/ 216 w 1946"/>
                <a:gd name="T73" fmla="*/ 970 h 1278"/>
                <a:gd name="T74" fmla="*/ 0 w 1946"/>
                <a:gd name="T75" fmla="*/ 971 h 12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946"/>
                <a:gd name="T115" fmla="*/ 0 h 1278"/>
                <a:gd name="T116" fmla="*/ 1946 w 1946"/>
                <a:gd name="T117" fmla="*/ 1278 h 12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946" h="1278">
                  <a:moveTo>
                    <a:pt x="0" y="1278"/>
                  </a:moveTo>
                  <a:lnTo>
                    <a:pt x="0" y="103"/>
                  </a:lnTo>
                  <a:lnTo>
                    <a:pt x="753" y="103"/>
                  </a:lnTo>
                  <a:lnTo>
                    <a:pt x="754" y="93"/>
                  </a:lnTo>
                  <a:lnTo>
                    <a:pt x="757" y="82"/>
                  </a:lnTo>
                  <a:lnTo>
                    <a:pt x="763" y="72"/>
                  </a:lnTo>
                  <a:lnTo>
                    <a:pt x="769" y="63"/>
                  </a:lnTo>
                  <a:lnTo>
                    <a:pt x="779" y="55"/>
                  </a:lnTo>
                  <a:lnTo>
                    <a:pt x="790" y="46"/>
                  </a:lnTo>
                  <a:lnTo>
                    <a:pt x="803" y="38"/>
                  </a:lnTo>
                  <a:lnTo>
                    <a:pt x="817" y="30"/>
                  </a:lnTo>
                  <a:lnTo>
                    <a:pt x="833" y="24"/>
                  </a:lnTo>
                  <a:lnTo>
                    <a:pt x="849" y="18"/>
                  </a:lnTo>
                  <a:lnTo>
                    <a:pt x="867" y="13"/>
                  </a:lnTo>
                  <a:lnTo>
                    <a:pt x="887" y="8"/>
                  </a:lnTo>
                  <a:lnTo>
                    <a:pt x="907" y="5"/>
                  </a:lnTo>
                  <a:lnTo>
                    <a:pt x="928" y="3"/>
                  </a:lnTo>
                  <a:lnTo>
                    <a:pt x="950" y="0"/>
                  </a:lnTo>
                  <a:lnTo>
                    <a:pt x="972" y="0"/>
                  </a:lnTo>
                  <a:lnTo>
                    <a:pt x="995" y="0"/>
                  </a:lnTo>
                  <a:lnTo>
                    <a:pt x="1017" y="3"/>
                  </a:lnTo>
                  <a:lnTo>
                    <a:pt x="1038" y="5"/>
                  </a:lnTo>
                  <a:lnTo>
                    <a:pt x="1059" y="8"/>
                  </a:lnTo>
                  <a:lnTo>
                    <a:pt x="1078" y="13"/>
                  </a:lnTo>
                  <a:lnTo>
                    <a:pt x="1096" y="18"/>
                  </a:lnTo>
                  <a:lnTo>
                    <a:pt x="1113" y="24"/>
                  </a:lnTo>
                  <a:lnTo>
                    <a:pt x="1129" y="30"/>
                  </a:lnTo>
                  <a:lnTo>
                    <a:pt x="1143" y="38"/>
                  </a:lnTo>
                  <a:lnTo>
                    <a:pt x="1155" y="46"/>
                  </a:lnTo>
                  <a:lnTo>
                    <a:pt x="1167" y="55"/>
                  </a:lnTo>
                  <a:lnTo>
                    <a:pt x="1175" y="63"/>
                  </a:lnTo>
                  <a:lnTo>
                    <a:pt x="1183" y="72"/>
                  </a:lnTo>
                  <a:lnTo>
                    <a:pt x="1189" y="82"/>
                  </a:lnTo>
                  <a:lnTo>
                    <a:pt x="1192" y="93"/>
                  </a:lnTo>
                  <a:lnTo>
                    <a:pt x="1193" y="103"/>
                  </a:lnTo>
                  <a:lnTo>
                    <a:pt x="1946" y="103"/>
                  </a:lnTo>
                  <a:lnTo>
                    <a:pt x="1946" y="1277"/>
                  </a:lnTo>
                  <a:lnTo>
                    <a:pt x="0" y="1278"/>
                  </a:lnTo>
                  <a:close/>
                </a:path>
              </a:pathLst>
            </a:custGeom>
            <a:solidFill>
              <a:srgbClr val="B2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798" name="Rectangle 319"/>
            <p:cNvSpPr>
              <a:spLocks noChangeArrowheads="1"/>
            </p:cNvSpPr>
            <p:nvPr/>
          </p:nvSpPr>
          <p:spPr bwMode="auto">
            <a:xfrm>
              <a:off x="5188" y="3087"/>
              <a:ext cx="42" cy="36"/>
            </a:xfrm>
            <a:prstGeom prst="rect">
              <a:avLst/>
            </a:prstGeom>
            <a:solidFill>
              <a:srgbClr val="7C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799" name="Rectangle 320"/>
            <p:cNvSpPr>
              <a:spLocks noChangeArrowheads="1"/>
            </p:cNvSpPr>
            <p:nvPr/>
          </p:nvSpPr>
          <p:spPr bwMode="auto">
            <a:xfrm>
              <a:off x="5168" y="3134"/>
              <a:ext cx="40" cy="42"/>
            </a:xfrm>
            <a:prstGeom prst="rect">
              <a:avLst/>
            </a:prstGeom>
            <a:solidFill>
              <a:srgbClr val="7C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00" name="Rectangle 321"/>
            <p:cNvSpPr>
              <a:spLocks noChangeArrowheads="1"/>
            </p:cNvSpPr>
            <p:nvPr/>
          </p:nvSpPr>
          <p:spPr bwMode="auto">
            <a:xfrm>
              <a:off x="5306" y="3034"/>
              <a:ext cx="42" cy="37"/>
            </a:xfrm>
            <a:prstGeom prst="rect">
              <a:avLst/>
            </a:prstGeom>
            <a:solidFill>
              <a:srgbClr val="7C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01" name="Rectangle 322"/>
            <p:cNvSpPr>
              <a:spLocks noChangeArrowheads="1"/>
            </p:cNvSpPr>
            <p:nvPr/>
          </p:nvSpPr>
          <p:spPr bwMode="auto">
            <a:xfrm>
              <a:off x="5286" y="3087"/>
              <a:ext cx="40" cy="36"/>
            </a:xfrm>
            <a:prstGeom prst="rect">
              <a:avLst/>
            </a:prstGeom>
            <a:solidFill>
              <a:srgbClr val="7C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02" name="Rectangle 323"/>
            <p:cNvSpPr>
              <a:spLocks noChangeArrowheads="1"/>
            </p:cNvSpPr>
            <p:nvPr/>
          </p:nvSpPr>
          <p:spPr bwMode="auto">
            <a:xfrm>
              <a:off x="5286" y="2987"/>
              <a:ext cx="40" cy="37"/>
            </a:xfrm>
            <a:prstGeom prst="rect">
              <a:avLst/>
            </a:prstGeom>
            <a:solidFill>
              <a:srgbClr val="7C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03" name="Rectangle 324"/>
            <p:cNvSpPr>
              <a:spLocks noChangeArrowheads="1"/>
            </p:cNvSpPr>
            <p:nvPr/>
          </p:nvSpPr>
          <p:spPr bwMode="auto">
            <a:xfrm>
              <a:off x="4773" y="3076"/>
              <a:ext cx="40" cy="37"/>
            </a:xfrm>
            <a:prstGeom prst="rect">
              <a:avLst/>
            </a:prstGeom>
            <a:solidFill>
              <a:srgbClr val="7C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04" name="Rectangle 325"/>
            <p:cNvSpPr>
              <a:spLocks noChangeArrowheads="1"/>
            </p:cNvSpPr>
            <p:nvPr/>
          </p:nvSpPr>
          <p:spPr bwMode="auto">
            <a:xfrm>
              <a:off x="4773" y="3024"/>
              <a:ext cx="18" cy="42"/>
            </a:xfrm>
            <a:prstGeom prst="rect">
              <a:avLst/>
            </a:prstGeom>
            <a:solidFill>
              <a:srgbClr val="7C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05" name="Rectangle 326"/>
            <p:cNvSpPr>
              <a:spLocks noChangeArrowheads="1"/>
            </p:cNvSpPr>
            <p:nvPr/>
          </p:nvSpPr>
          <p:spPr bwMode="auto">
            <a:xfrm>
              <a:off x="4773" y="3123"/>
              <a:ext cx="18" cy="42"/>
            </a:xfrm>
            <a:prstGeom prst="rect">
              <a:avLst/>
            </a:prstGeom>
            <a:solidFill>
              <a:srgbClr val="7C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06" name="Rectangle 327"/>
            <p:cNvSpPr>
              <a:spLocks noChangeArrowheads="1"/>
            </p:cNvSpPr>
            <p:nvPr/>
          </p:nvSpPr>
          <p:spPr bwMode="auto">
            <a:xfrm>
              <a:off x="4946" y="3076"/>
              <a:ext cx="40" cy="37"/>
            </a:xfrm>
            <a:prstGeom prst="rect">
              <a:avLst/>
            </a:prstGeom>
            <a:solidFill>
              <a:srgbClr val="7C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07" name="Rectangle 328"/>
            <p:cNvSpPr>
              <a:spLocks noChangeArrowheads="1"/>
            </p:cNvSpPr>
            <p:nvPr/>
          </p:nvSpPr>
          <p:spPr bwMode="auto">
            <a:xfrm>
              <a:off x="4924" y="3123"/>
              <a:ext cx="40" cy="42"/>
            </a:xfrm>
            <a:prstGeom prst="rect">
              <a:avLst/>
            </a:prstGeom>
            <a:solidFill>
              <a:srgbClr val="7C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08" name="Rectangle 329"/>
            <p:cNvSpPr>
              <a:spLocks noChangeArrowheads="1"/>
            </p:cNvSpPr>
            <p:nvPr/>
          </p:nvSpPr>
          <p:spPr bwMode="auto">
            <a:xfrm>
              <a:off x="4773" y="3453"/>
              <a:ext cx="40" cy="42"/>
            </a:xfrm>
            <a:prstGeom prst="rect">
              <a:avLst/>
            </a:prstGeom>
            <a:solidFill>
              <a:srgbClr val="7C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09" name="Rectangle 330"/>
            <p:cNvSpPr>
              <a:spLocks noChangeArrowheads="1"/>
            </p:cNvSpPr>
            <p:nvPr/>
          </p:nvSpPr>
          <p:spPr bwMode="auto">
            <a:xfrm>
              <a:off x="4773" y="3406"/>
              <a:ext cx="18" cy="37"/>
            </a:xfrm>
            <a:prstGeom prst="rect">
              <a:avLst/>
            </a:prstGeom>
            <a:solidFill>
              <a:srgbClr val="7C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10" name="Rectangle 331"/>
            <p:cNvSpPr>
              <a:spLocks noChangeArrowheads="1"/>
            </p:cNvSpPr>
            <p:nvPr/>
          </p:nvSpPr>
          <p:spPr bwMode="auto">
            <a:xfrm>
              <a:off x="4773" y="3505"/>
              <a:ext cx="18" cy="37"/>
            </a:xfrm>
            <a:prstGeom prst="rect">
              <a:avLst/>
            </a:prstGeom>
            <a:solidFill>
              <a:srgbClr val="7C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11" name="Rectangle 332"/>
            <p:cNvSpPr>
              <a:spLocks noChangeArrowheads="1"/>
            </p:cNvSpPr>
            <p:nvPr/>
          </p:nvSpPr>
          <p:spPr bwMode="auto">
            <a:xfrm>
              <a:off x="4946" y="3453"/>
              <a:ext cx="40" cy="42"/>
            </a:xfrm>
            <a:prstGeom prst="rect">
              <a:avLst/>
            </a:prstGeom>
            <a:solidFill>
              <a:srgbClr val="7C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12" name="Rectangle 333"/>
            <p:cNvSpPr>
              <a:spLocks noChangeArrowheads="1"/>
            </p:cNvSpPr>
            <p:nvPr/>
          </p:nvSpPr>
          <p:spPr bwMode="auto">
            <a:xfrm>
              <a:off x="4924" y="3505"/>
              <a:ext cx="40" cy="37"/>
            </a:xfrm>
            <a:prstGeom prst="rect">
              <a:avLst/>
            </a:prstGeom>
            <a:solidFill>
              <a:srgbClr val="7C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13" name="Freeform 334"/>
            <p:cNvSpPr>
              <a:spLocks/>
            </p:cNvSpPr>
            <p:nvPr/>
          </p:nvSpPr>
          <p:spPr bwMode="auto">
            <a:xfrm>
              <a:off x="5024" y="3076"/>
              <a:ext cx="146" cy="89"/>
            </a:xfrm>
            <a:custGeom>
              <a:avLst/>
              <a:gdLst>
                <a:gd name="T0" fmla="*/ 48 w 440"/>
                <a:gd name="T1" fmla="*/ 78 h 102"/>
                <a:gd name="T2" fmla="*/ 48 w 440"/>
                <a:gd name="T3" fmla="*/ 70 h 102"/>
                <a:gd name="T4" fmla="*/ 48 w 440"/>
                <a:gd name="T5" fmla="*/ 63 h 102"/>
                <a:gd name="T6" fmla="*/ 47 w 440"/>
                <a:gd name="T7" fmla="*/ 55 h 102"/>
                <a:gd name="T8" fmla="*/ 46 w 440"/>
                <a:gd name="T9" fmla="*/ 49 h 102"/>
                <a:gd name="T10" fmla="*/ 45 w 440"/>
                <a:gd name="T11" fmla="*/ 42 h 102"/>
                <a:gd name="T12" fmla="*/ 44 w 440"/>
                <a:gd name="T13" fmla="*/ 35 h 102"/>
                <a:gd name="T14" fmla="*/ 43 w 440"/>
                <a:gd name="T15" fmla="*/ 29 h 102"/>
                <a:gd name="T16" fmla="*/ 41 w 440"/>
                <a:gd name="T17" fmla="*/ 23 h 102"/>
                <a:gd name="T18" fmla="*/ 39 w 440"/>
                <a:gd name="T19" fmla="*/ 18 h 102"/>
                <a:gd name="T20" fmla="*/ 38 w 440"/>
                <a:gd name="T21" fmla="*/ 14 h 102"/>
                <a:gd name="T22" fmla="*/ 36 w 440"/>
                <a:gd name="T23" fmla="*/ 10 h 102"/>
                <a:gd name="T24" fmla="*/ 34 w 440"/>
                <a:gd name="T25" fmla="*/ 6 h 102"/>
                <a:gd name="T26" fmla="*/ 32 w 440"/>
                <a:gd name="T27" fmla="*/ 3 h 102"/>
                <a:gd name="T28" fmla="*/ 29 w 440"/>
                <a:gd name="T29" fmla="*/ 3 h 102"/>
                <a:gd name="T30" fmla="*/ 27 w 440"/>
                <a:gd name="T31" fmla="*/ 0 h 102"/>
                <a:gd name="T32" fmla="*/ 24 w 440"/>
                <a:gd name="T33" fmla="*/ 0 h 102"/>
                <a:gd name="T34" fmla="*/ 22 w 440"/>
                <a:gd name="T35" fmla="*/ 0 h 102"/>
                <a:gd name="T36" fmla="*/ 19 w 440"/>
                <a:gd name="T37" fmla="*/ 3 h 102"/>
                <a:gd name="T38" fmla="*/ 17 w 440"/>
                <a:gd name="T39" fmla="*/ 3 h 102"/>
                <a:gd name="T40" fmla="*/ 15 w 440"/>
                <a:gd name="T41" fmla="*/ 6 h 102"/>
                <a:gd name="T42" fmla="*/ 13 w 440"/>
                <a:gd name="T43" fmla="*/ 10 h 102"/>
                <a:gd name="T44" fmla="*/ 11 w 440"/>
                <a:gd name="T45" fmla="*/ 14 h 102"/>
                <a:gd name="T46" fmla="*/ 9 w 440"/>
                <a:gd name="T47" fmla="*/ 18 h 102"/>
                <a:gd name="T48" fmla="*/ 7 w 440"/>
                <a:gd name="T49" fmla="*/ 23 h 102"/>
                <a:gd name="T50" fmla="*/ 6 w 440"/>
                <a:gd name="T51" fmla="*/ 29 h 102"/>
                <a:gd name="T52" fmla="*/ 4 w 440"/>
                <a:gd name="T53" fmla="*/ 35 h 102"/>
                <a:gd name="T54" fmla="*/ 3 w 440"/>
                <a:gd name="T55" fmla="*/ 42 h 102"/>
                <a:gd name="T56" fmla="*/ 2 w 440"/>
                <a:gd name="T57" fmla="*/ 49 h 102"/>
                <a:gd name="T58" fmla="*/ 1 w 440"/>
                <a:gd name="T59" fmla="*/ 55 h 102"/>
                <a:gd name="T60" fmla="*/ 0 w 440"/>
                <a:gd name="T61" fmla="*/ 63 h 102"/>
                <a:gd name="T62" fmla="*/ 0 w 440"/>
                <a:gd name="T63" fmla="*/ 70 h 102"/>
                <a:gd name="T64" fmla="*/ 0 w 440"/>
                <a:gd name="T65" fmla="*/ 78 h 102"/>
                <a:gd name="T66" fmla="*/ 48 w 440"/>
                <a:gd name="T67" fmla="*/ 78 h 10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40"/>
                <a:gd name="T103" fmla="*/ 0 h 102"/>
                <a:gd name="T104" fmla="*/ 440 w 440"/>
                <a:gd name="T105" fmla="*/ 102 h 10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40" h="102">
                  <a:moveTo>
                    <a:pt x="440" y="102"/>
                  </a:moveTo>
                  <a:lnTo>
                    <a:pt x="439" y="92"/>
                  </a:lnTo>
                  <a:lnTo>
                    <a:pt x="436" y="82"/>
                  </a:lnTo>
                  <a:lnTo>
                    <a:pt x="430" y="72"/>
                  </a:lnTo>
                  <a:lnTo>
                    <a:pt x="422" y="64"/>
                  </a:lnTo>
                  <a:lnTo>
                    <a:pt x="414" y="55"/>
                  </a:lnTo>
                  <a:lnTo>
                    <a:pt x="402" y="46"/>
                  </a:lnTo>
                  <a:lnTo>
                    <a:pt x="390" y="38"/>
                  </a:lnTo>
                  <a:lnTo>
                    <a:pt x="376" y="30"/>
                  </a:lnTo>
                  <a:lnTo>
                    <a:pt x="360" y="24"/>
                  </a:lnTo>
                  <a:lnTo>
                    <a:pt x="343" y="18"/>
                  </a:lnTo>
                  <a:lnTo>
                    <a:pt x="325" y="13"/>
                  </a:lnTo>
                  <a:lnTo>
                    <a:pt x="306" y="8"/>
                  </a:lnTo>
                  <a:lnTo>
                    <a:pt x="285" y="5"/>
                  </a:lnTo>
                  <a:lnTo>
                    <a:pt x="264" y="3"/>
                  </a:lnTo>
                  <a:lnTo>
                    <a:pt x="242" y="0"/>
                  </a:lnTo>
                  <a:lnTo>
                    <a:pt x="219" y="0"/>
                  </a:lnTo>
                  <a:lnTo>
                    <a:pt x="197" y="0"/>
                  </a:lnTo>
                  <a:lnTo>
                    <a:pt x="175" y="3"/>
                  </a:lnTo>
                  <a:lnTo>
                    <a:pt x="154" y="5"/>
                  </a:lnTo>
                  <a:lnTo>
                    <a:pt x="134" y="8"/>
                  </a:lnTo>
                  <a:lnTo>
                    <a:pt x="114" y="13"/>
                  </a:lnTo>
                  <a:lnTo>
                    <a:pt x="96" y="18"/>
                  </a:lnTo>
                  <a:lnTo>
                    <a:pt x="80" y="24"/>
                  </a:lnTo>
                  <a:lnTo>
                    <a:pt x="64" y="30"/>
                  </a:lnTo>
                  <a:lnTo>
                    <a:pt x="50" y="38"/>
                  </a:lnTo>
                  <a:lnTo>
                    <a:pt x="37" y="46"/>
                  </a:lnTo>
                  <a:lnTo>
                    <a:pt x="26" y="55"/>
                  </a:lnTo>
                  <a:lnTo>
                    <a:pt x="16" y="64"/>
                  </a:lnTo>
                  <a:lnTo>
                    <a:pt x="10" y="72"/>
                  </a:lnTo>
                  <a:lnTo>
                    <a:pt x="4" y="82"/>
                  </a:lnTo>
                  <a:lnTo>
                    <a:pt x="1" y="92"/>
                  </a:lnTo>
                  <a:lnTo>
                    <a:pt x="0" y="102"/>
                  </a:lnTo>
                  <a:lnTo>
                    <a:pt x="440" y="102"/>
                  </a:lnTo>
                  <a:close/>
                </a:path>
              </a:pathLst>
            </a:custGeom>
            <a:solidFill>
              <a:srgbClr val="7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14" name="Freeform 335"/>
            <p:cNvSpPr>
              <a:spLocks/>
            </p:cNvSpPr>
            <p:nvPr/>
          </p:nvSpPr>
          <p:spPr bwMode="auto">
            <a:xfrm>
              <a:off x="4789" y="2506"/>
              <a:ext cx="615" cy="147"/>
            </a:xfrm>
            <a:custGeom>
              <a:avLst/>
              <a:gdLst>
                <a:gd name="T0" fmla="*/ 100 w 1847"/>
                <a:gd name="T1" fmla="*/ 50 h 168"/>
                <a:gd name="T2" fmla="*/ 95 w 1847"/>
                <a:gd name="T3" fmla="*/ 53 h 168"/>
                <a:gd name="T4" fmla="*/ 91 w 1847"/>
                <a:gd name="T5" fmla="*/ 60 h 168"/>
                <a:gd name="T6" fmla="*/ 87 w 1847"/>
                <a:gd name="T7" fmla="*/ 68 h 168"/>
                <a:gd name="T8" fmla="*/ 84 w 1847"/>
                <a:gd name="T9" fmla="*/ 79 h 168"/>
                <a:gd name="T10" fmla="*/ 81 w 1847"/>
                <a:gd name="T11" fmla="*/ 92 h 168"/>
                <a:gd name="T12" fmla="*/ 79 w 1847"/>
                <a:gd name="T13" fmla="*/ 105 h 168"/>
                <a:gd name="T14" fmla="*/ 78 w 1847"/>
                <a:gd name="T15" fmla="*/ 121 h 168"/>
                <a:gd name="T16" fmla="*/ 0 w 1847"/>
                <a:gd name="T17" fmla="*/ 129 h 168"/>
                <a:gd name="T18" fmla="*/ 1 w 1847"/>
                <a:gd name="T19" fmla="*/ 88 h 168"/>
                <a:gd name="T20" fmla="*/ 6 w 1847"/>
                <a:gd name="T21" fmla="*/ 88 h 168"/>
                <a:gd name="T22" fmla="*/ 16 w 1847"/>
                <a:gd name="T23" fmla="*/ 88 h 168"/>
                <a:gd name="T24" fmla="*/ 28 w 1847"/>
                <a:gd name="T25" fmla="*/ 88 h 168"/>
                <a:gd name="T26" fmla="*/ 41 w 1847"/>
                <a:gd name="T27" fmla="*/ 88 h 168"/>
                <a:gd name="T28" fmla="*/ 54 w 1847"/>
                <a:gd name="T29" fmla="*/ 88 h 168"/>
                <a:gd name="T30" fmla="*/ 65 w 1847"/>
                <a:gd name="T31" fmla="*/ 88 h 168"/>
                <a:gd name="T32" fmla="*/ 71 w 1847"/>
                <a:gd name="T33" fmla="*/ 88 h 168"/>
                <a:gd name="T34" fmla="*/ 74 w 1847"/>
                <a:gd name="T35" fmla="*/ 80 h 168"/>
                <a:gd name="T36" fmla="*/ 76 w 1847"/>
                <a:gd name="T37" fmla="*/ 64 h 168"/>
                <a:gd name="T38" fmla="*/ 79 w 1847"/>
                <a:gd name="T39" fmla="*/ 47 h 168"/>
                <a:gd name="T40" fmla="*/ 83 w 1847"/>
                <a:gd name="T41" fmla="*/ 33 h 168"/>
                <a:gd name="T42" fmla="*/ 86 w 1847"/>
                <a:gd name="T43" fmla="*/ 21 h 168"/>
                <a:gd name="T44" fmla="*/ 91 w 1847"/>
                <a:gd name="T45" fmla="*/ 10 h 168"/>
                <a:gd name="T46" fmla="*/ 95 w 1847"/>
                <a:gd name="T47" fmla="*/ 4 h 168"/>
                <a:gd name="T48" fmla="*/ 100 w 1847"/>
                <a:gd name="T49" fmla="*/ 1 h 168"/>
                <a:gd name="T50" fmla="*/ 105 w 1847"/>
                <a:gd name="T51" fmla="*/ 1 h 168"/>
                <a:gd name="T52" fmla="*/ 110 w 1847"/>
                <a:gd name="T53" fmla="*/ 4 h 168"/>
                <a:gd name="T54" fmla="*/ 114 w 1847"/>
                <a:gd name="T55" fmla="*/ 10 h 168"/>
                <a:gd name="T56" fmla="*/ 119 w 1847"/>
                <a:gd name="T57" fmla="*/ 21 h 168"/>
                <a:gd name="T58" fmla="*/ 123 w 1847"/>
                <a:gd name="T59" fmla="*/ 33 h 168"/>
                <a:gd name="T60" fmla="*/ 126 w 1847"/>
                <a:gd name="T61" fmla="*/ 47 h 168"/>
                <a:gd name="T62" fmla="*/ 129 w 1847"/>
                <a:gd name="T63" fmla="*/ 64 h 168"/>
                <a:gd name="T64" fmla="*/ 131 w 1847"/>
                <a:gd name="T65" fmla="*/ 80 h 168"/>
                <a:gd name="T66" fmla="*/ 134 w 1847"/>
                <a:gd name="T67" fmla="*/ 88 h 168"/>
                <a:gd name="T68" fmla="*/ 140 w 1847"/>
                <a:gd name="T69" fmla="*/ 88 h 168"/>
                <a:gd name="T70" fmla="*/ 151 w 1847"/>
                <a:gd name="T71" fmla="*/ 88 h 168"/>
                <a:gd name="T72" fmla="*/ 163 w 1847"/>
                <a:gd name="T73" fmla="*/ 88 h 168"/>
                <a:gd name="T74" fmla="*/ 176 w 1847"/>
                <a:gd name="T75" fmla="*/ 88 h 168"/>
                <a:gd name="T76" fmla="*/ 189 w 1847"/>
                <a:gd name="T77" fmla="*/ 88 h 168"/>
                <a:gd name="T78" fmla="*/ 198 w 1847"/>
                <a:gd name="T79" fmla="*/ 88 h 168"/>
                <a:gd name="T80" fmla="*/ 204 w 1847"/>
                <a:gd name="T81" fmla="*/ 88 h 168"/>
                <a:gd name="T82" fmla="*/ 205 w 1847"/>
                <a:gd name="T83" fmla="*/ 129 h 168"/>
                <a:gd name="T84" fmla="*/ 127 w 1847"/>
                <a:gd name="T85" fmla="*/ 121 h 168"/>
                <a:gd name="T86" fmla="*/ 126 w 1847"/>
                <a:gd name="T87" fmla="*/ 105 h 168"/>
                <a:gd name="T88" fmla="*/ 124 w 1847"/>
                <a:gd name="T89" fmla="*/ 92 h 168"/>
                <a:gd name="T90" fmla="*/ 121 w 1847"/>
                <a:gd name="T91" fmla="*/ 79 h 168"/>
                <a:gd name="T92" fmla="*/ 118 w 1847"/>
                <a:gd name="T93" fmla="*/ 68 h 168"/>
                <a:gd name="T94" fmla="*/ 114 w 1847"/>
                <a:gd name="T95" fmla="*/ 60 h 168"/>
                <a:gd name="T96" fmla="*/ 110 w 1847"/>
                <a:gd name="T97" fmla="*/ 53 h 168"/>
                <a:gd name="T98" fmla="*/ 105 w 1847"/>
                <a:gd name="T99" fmla="*/ 50 h 16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847"/>
                <a:gd name="T151" fmla="*/ 0 h 168"/>
                <a:gd name="T152" fmla="*/ 1847 w 1847"/>
                <a:gd name="T153" fmla="*/ 168 h 168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847" h="168">
                  <a:moveTo>
                    <a:pt x="923" y="65"/>
                  </a:moveTo>
                  <a:lnTo>
                    <a:pt x="901" y="65"/>
                  </a:lnTo>
                  <a:lnTo>
                    <a:pt x="879" y="68"/>
                  </a:lnTo>
                  <a:lnTo>
                    <a:pt x="858" y="70"/>
                  </a:lnTo>
                  <a:lnTo>
                    <a:pt x="838" y="73"/>
                  </a:lnTo>
                  <a:lnTo>
                    <a:pt x="818" y="78"/>
                  </a:lnTo>
                  <a:lnTo>
                    <a:pt x="800" y="83"/>
                  </a:lnTo>
                  <a:lnTo>
                    <a:pt x="784" y="89"/>
                  </a:lnTo>
                  <a:lnTo>
                    <a:pt x="768" y="95"/>
                  </a:lnTo>
                  <a:lnTo>
                    <a:pt x="754" y="103"/>
                  </a:lnTo>
                  <a:lnTo>
                    <a:pt x="741" y="111"/>
                  </a:lnTo>
                  <a:lnTo>
                    <a:pt x="730" y="120"/>
                  </a:lnTo>
                  <a:lnTo>
                    <a:pt x="720" y="128"/>
                  </a:lnTo>
                  <a:lnTo>
                    <a:pt x="714" y="137"/>
                  </a:lnTo>
                  <a:lnTo>
                    <a:pt x="708" y="147"/>
                  </a:lnTo>
                  <a:lnTo>
                    <a:pt x="705" y="158"/>
                  </a:lnTo>
                  <a:lnTo>
                    <a:pt x="704" y="168"/>
                  </a:lnTo>
                  <a:lnTo>
                    <a:pt x="0" y="168"/>
                  </a:lnTo>
                  <a:lnTo>
                    <a:pt x="0" y="116"/>
                  </a:lnTo>
                  <a:lnTo>
                    <a:pt x="7" y="116"/>
                  </a:lnTo>
                  <a:lnTo>
                    <a:pt x="27" y="116"/>
                  </a:lnTo>
                  <a:lnTo>
                    <a:pt x="57" y="116"/>
                  </a:lnTo>
                  <a:lnTo>
                    <a:pt x="97" y="116"/>
                  </a:lnTo>
                  <a:lnTo>
                    <a:pt x="145" y="116"/>
                  </a:lnTo>
                  <a:lnTo>
                    <a:pt x="197" y="116"/>
                  </a:lnTo>
                  <a:lnTo>
                    <a:pt x="254" y="116"/>
                  </a:lnTo>
                  <a:lnTo>
                    <a:pt x="313" y="116"/>
                  </a:lnTo>
                  <a:lnTo>
                    <a:pt x="373" y="116"/>
                  </a:lnTo>
                  <a:lnTo>
                    <a:pt x="431" y="116"/>
                  </a:lnTo>
                  <a:lnTo>
                    <a:pt x="486" y="116"/>
                  </a:lnTo>
                  <a:lnTo>
                    <a:pt x="537" y="116"/>
                  </a:lnTo>
                  <a:lnTo>
                    <a:pt x="582" y="116"/>
                  </a:lnTo>
                  <a:lnTo>
                    <a:pt x="617" y="116"/>
                  </a:lnTo>
                  <a:lnTo>
                    <a:pt x="644" y="116"/>
                  </a:lnTo>
                  <a:lnTo>
                    <a:pt x="658" y="116"/>
                  </a:lnTo>
                  <a:lnTo>
                    <a:pt x="666" y="105"/>
                  </a:lnTo>
                  <a:lnTo>
                    <a:pt x="675" y="94"/>
                  </a:lnTo>
                  <a:lnTo>
                    <a:pt x="686" y="83"/>
                  </a:lnTo>
                  <a:lnTo>
                    <a:pt x="698" y="72"/>
                  </a:lnTo>
                  <a:lnTo>
                    <a:pt x="713" y="62"/>
                  </a:lnTo>
                  <a:lnTo>
                    <a:pt x="727" y="53"/>
                  </a:lnTo>
                  <a:lnTo>
                    <a:pt x="744" y="43"/>
                  </a:lnTo>
                  <a:lnTo>
                    <a:pt x="760" y="35"/>
                  </a:lnTo>
                  <a:lnTo>
                    <a:pt x="778" y="28"/>
                  </a:lnTo>
                  <a:lnTo>
                    <a:pt x="797" y="21"/>
                  </a:lnTo>
                  <a:lnTo>
                    <a:pt x="817" y="14"/>
                  </a:lnTo>
                  <a:lnTo>
                    <a:pt x="838" y="10"/>
                  </a:lnTo>
                  <a:lnTo>
                    <a:pt x="858" y="6"/>
                  </a:lnTo>
                  <a:lnTo>
                    <a:pt x="880" y="2"/>
                  </a:lnTo>
                  <a:lnTo>
                    <a:pt x="901" y="1"/>
                  </a:lnTo>
                  <a:lnTo>
                    <a:pt x="923" y="0"/>
                  </a:lnTo>
                  <a:lnTo>
                    <a:pt x="946" y="1"/>
                  </a:lnTo>
                  <a:lnTo>
                    <a:pt x="968" y="2"/>
                  </a:lnTo>
                  <a:lnTo>
                    <a:pt x="989" y="6"/>
                  </a:lnTo>
                  <a:lnTo>
                    <a:pt x="1010" y="10"/>
                  </a:lnTo>
                  <a:lnTo>
                    <a:pt x="1030" y="14"/>
                  </a:lnTo>
                  <a:lnTo>
                    <a:pt x="1050" y="21"/>
                  </a:lnTo>
                  <a:lnTo>
                    <a:pt x="1069" y="28"/>
                  </a:lnTo>
                  <a:lnTo>
                    <a:pt x="1088" y="35"/>
                  </a:lnTo>
                  <a:lnTo>
                    <a:pt x="1104" y="43"/>
                  </a:lnTo>
                  <a:lnTo>
                    <a:pt x="1121" y="53"/>
                  </a:lnTo>
                  <a:lnTo>
                    <a:pt x="1135" y="62"/>
                  </a:lnTo>
                  <a:lnTo>
                    <a:pt x="1149" y="72"/>
                  </a:lnTo>
                  <a:lnTo>
                    <a:pt x="1161" y="83"/>
                  </a:lnTo>
                  <a:lnTo>
                    <a:pt x="1172" y="94"/>
                  </a:lnTo>
                  <a:lnTo>
                    <a:pt x="1181" y="105"/>
                  </a:lnTo>
                  <a:lnTo>
                    <a:pt x="1189" y="116"/>
                  </a:lnTo>
                  <a:lnTo>
                    <a:pt x="1203" y="116"/>
                  </a:lnTo>
                  <a:lnTo>
                    <a:pt x="1230" y="116"/>
                  </a:lnTo>
                  <a:lnTo>
                    <a:pt x="1265" y="116"/>
                  </a:lnTo>
                  <a:lnTo>
                    <a:pt x="1309" y="116"/>
                  </a:lnTo>
                  <a:lnTo>
                    <a:pt x="1360" y="116"/>
                  </a:lnTo>
                  <a:lnTo>
                    <a:pt x="1416" y="116"/>
                  </a:lnTo>
                  <a:lnTo>
                    <a:pt x="1475" y="116"/>
                  </a:lnTo>
                  <a:lnTo>
                    <a:pt x="1535" y="116"/>
                  </a:lnTo>
                  <a:lnTo>
                    <a:pt x="1593" y="116"/>
                  </a:lnTo>
                  <a:lnTo>
                    <a:pt x="1650" y="116"/>
                  </a:lnTo>
                  <a:lnTo>
                    <a:pt x="1703" y="116"/>
                  </a:lnTo>
                  <a:lnTo>
                    <a:pt x="1751" y="116"/>
                  </a:lnTo>
                  <a:lnTo>
                    <a:pt x="1791" y="116"/>
                  </a:lnTo>
                  <a:lnTo>
                    <a:pt x="1821" y="116"/>
                  </a:lnTo>
                  <a:lnTo>
                    <a:pt x="1841" y="116"/>
                  </a:lnTo>
                  <a:lnTo>
                    <a:pt x="1847" y="116"/>
                  </a:lnTo>
                  <a:lnTo>
                    <a:pt x="1847" y="168"/>
                  </a:lnTo>
                  <a:lnTo>
                    <a:pt x="1144" y="168"/>
                  </a:lnTo>
                  <a:lnTo>
                    <a:pt x="1143" y="158"/>
                  </a:lnTo>
                  <a:lnTo>
                    <a:pt x="1140" y="147"/>
                  </a:lnTo>
                  <a:lnTo>
                    <a:pt x="1134" y="137"/>
                  </a:lnTo>
                  <a:lnTo>
                    <a:pt x="1126" y="128"/>
                  </a:lnTo>
                  <a:lnTo>
                    <a:pt x="1118" y="120"/>
                  </a:lnTo>
                  <a:lnTo>
                    <a:pt x="1106" y="111"/>
                  </a:lnTo>
                  <a:lnTo>
                    <a:pt x="1094" y="103"/>
                  </a:lnTo>
                  <a:lnTo>
                    <a:pt x="1080" y="95"/>
                  </a:lnTo>
                  <a:lnTo>
                    <a:pt x="1064" y="89"/>
                  </a:lnTo>
                  <a:lnTo>
                    <a:pt x="1047" y="83"/>
                  </a:lnTo>
                  <a:lnTo>
                    <a:pt x="1029" y="78"/>
                  </a:lnTo>
                  <a:lnTo>
                    <a:pt x="1010" y="73"/>
                  </a:lnTo>
                  <a:lnTo>
                    <a:pt x="989" y="70"/>
                  </a:lnTo>
                  <a:lnTo>
                    <a:pt x="968" y="68"/>
                  </a:lnTo>
                  <a:lnTo>
                    <a:pt x="946" y="65"/>
                  </a:lnTo>
                  <a:lnTo>
                    <a:pt x="923" y="65"/>
                  </a:lnTo>
                  <a:close/>
                </a:path>
              </a:pathLst>
            </a:custGeom>
            <a:solidFill>
              <a:srgbClr val="7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15" name="Rectangle 336"/>
            <p:cNvSpPr>
              <a:spLocks noChangeArrowheads="1"/>
            </p:cNvSpPr>
            <p:nvPr/>
          </p:nvSpPr>
          <p:spPr bwMode="auto">
            <a:xfrm>
              <a:off x="5404" y="2595"/>
              <a:ext cx="29" cy="120"/>
            </a:xfrm>
            <a:prstGeom prst="rect">
              <a:avLst/>
            </a:prstGeom>
            <a:solidFill>
              <a:srgbClr val="7C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16" name="Rectangle 337"/>
            <p:cNvSpPr>
              <a:spLocks noChangeArrowheads="1"/>
            </p:cNvSpPr>
            <p:nvPr/>
          </p:nvSpPr>
          <p:spPr bwMode="auto">
            <a:xfrm>
              <a:off x="4759" y="2595"/>
              <a:ext cx="30" cy="120"/>
            </a:xfrm>
            <a:prstGeom prst="rect">
              <a:avLst/>
            </a:prstGeom>
            <a:solidFill>
              <a:srgbClr val="7C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17" name="Rectangle 338"/>
            <p:cNvSpPr>
              <a:spLocks noChangeArrowheads="1"/>
            </p:cNvSpPr>
            <p:nvPr/>
          </p:nvSpPr>
          <p:spPr bwMode="auto">
            <a:xfrm>
              <a:off x="5026" y="3165"/>
              <a:ext cx="142" cy="330"/>
            </a:xfrm>
            <a:prstGeom prst="rect">
              <a:avLst/>
            </a:prstGeom>
            <a:solidFill>
              <a:srgbClr val="FFE5B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18" name="Rectangle 339"/>
            <p:cNvSpPr>
              <a:spLocks noChangeArrowheads="1"/>
            </p:cNvSpPr>
            <p:nvPr/>
          </p:nvSpPr>
          <p:spPr bwMode="auto">
            <a:xfrm>
              <a:off x="5026" y="3495"/>
              <a:ext cx="142" cy="16"/>
            </a:xfrm>
            <a:prstGeom prst="rect">
              <a:avLst/>
            </a:prstGeom>
            <a:solidFill>
              <a:srgbClr val="7C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19" name="Rectangle 340"/>
            <p:cNvSpPr>
              <a:spLocks noChangeArrowheads="1"/>
            </p:cNvSpPr>
            <p:nvPr/>
          </p:nvSpPr>
          <p:spPr bwMode="auto">
            <a:xfrm>
              <a:off x="5026" y="3558"/>
              <a:ext cx="142" cy="15"/>
            </a:xfrm>
            <a:prstGeom prst="rect">
              <a:avLst/>
            </a:prstGeom>
            <a:solidFill>
              <a:srgbClr val="7C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20" name="Rectangle 341"/>
            <p:cNvSpPr>
              <a:spLocks noChangeArrowheads="1"/>
            </p:cNvSpPr>
            <p:nvPr/>
          </p:nvSpPr>
          <p:spPr bwMode="auto">
            <a:xfrm>
              <a:off x="5026" y="3615"/>
              <a:ext cx="142" cy="16"/>
            </a:xfrm>
            <a:prstGeom prst="rect">
              <a:avLst/>
            </a:prstGeom>
            <a:solidFill>
              <a:srgbClr val="7C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21" name="Rectangle 342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22" name="Rectangle 343"/>
            <p:cNvSpPr>
              <a:spLocks noChangeArrowheads="1"/>
            </p:cNvSpPr>
            <p:nvPr/>
          </p:nvSpPr>
          <p:spPr bwMode="auto">
            <a:xfrm>
              <a:off x="5100" y="3186"/>
              <a:ext cx="60" cy="309"/>
            </a:xfrm>
            <a:prstGeom prst="rect">
              <a:avLst/>
            </a:prstGeom>
            <a:solidFill>
              <a:srgbClr val="26CCD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23" name="Rectangle 344"/>
            <p:cNvSpPr>
              <a:spLocks noChangeArrowheads="1"/>
            </p:cNvSpPr>
            <p:nvPr/>
          </p:nvSpPr>
          <p:spPr bwMode="auto">
            <a:xfrm>
              <a:off x="5032" y="3186"/>
              <a:ext cx="62" cy="309"/>
            </a:xfrm>
            <a:prstGeom prst="rect">
              <a:avLst/>
            </a:prstGeom>
            <a:solidFill>
              <a:srgbClr val="26CCD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24" name="Rectangle 345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25" name="Rectangle 346"/>
            <p:cNvSpPr>
              <a:spLocks noChangeArrowheads="1"/>
            </p:cNvSpPr>
            <p:nvPr/>
          </p:nvSpPr>
          <p:spPr bwMode="auto">
            <a:xfrm>
              <a:off x="5168" y="3422"/>
              <a:ext cx="34" cy="256"/>
            </a:xfrm>
            <a:prstGeom prst="rect">
              <a:avLst/>
            </a:prstGeom>
            <a:solidFill>
              <a:srgbClr val="7C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26" name="Rectangle 347"/>
            <p:cNvSpPr>
              <a:spLocks noChangeArrowheads="1"/>
            </p:cNvSpPr>
            <p:nvPr/>
          </p:nvSpPr>
          <p:spPr bwMode="auto">
            <a:xfrm>
              <a:off x="4992" y="3422"/>
              <a:ext cx="34" cy="256"/>
            </a:xfrm>
            <a:prstGeom prst="rect">
              <a:avLst/>
            </a:prstGeom>
            <a:solidFill>
              <a:srgbClr val="7C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27" name="Rectangle 348"/>
            <p:cNvSpPr>
              <a:spLocks noChangeArrowheads="1"/>
            </p:cNvSpPr>
            <p:nvPr/>
          </p:nvSpPr>
          <p:spPr bwMode="auto">
            <a:xfrm>
              <a:off x="5026" y="3511"/>
              <a:ext cx="142" cy="47"/>
            </a:xfrm>
            <a:prstGeom prst="rect">
              <a:avLst/>
            </a:prstGeom>
            <a:solidFill>
              <a:srgbClr val="B2333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28" name="Rectangle 349"/>
            <p:cNvSpPr>
              <a:spLocks noChangeArrowheads="1"/>
            </p:cNvSpPr>
            <p:nvPr/>
          </p:nvSpPr>
          <p:spPr bwMode="auto">
            <a:xfrm>
              <a:off x="5026" y="3573"/>
              <a:ext cx="142" cy="42"/>
            </a:xfrm>
            <a:prstGeom prst="rect">
              <a:avLst/>
            </a:prstGeom>
            <a:solidFill>
              <a:srgbClr val="B2333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29" name="Rectangle 350"/>
            <p:cNvSpPr>
              <a:spLocks noChangeArrowheads="1"/>
            </p:cNvSpPr>
            <p:nvPr/>
          </p:nvSpPr>
          <p:spPr bwMode="auto">
            <a:xfrm>
              <a:off x="5026" y="3631"/>
              <a:ext cx="142" cy="47"/>
            </a:xfrm>
            <a:prstGeom prst="rect">
              <a:avLst/>
            </a:prstGeom>
            <a:solidFill>
              <a:srgbClr val="B2333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30" name="Rectangle 351"/>
            <p:cNvSpPr>
              <a:spLocks noChangeArrowheads="1"/>
            </p:cNvSpPr>
            <p:nvPr/>
          </p:nvSpPr>
          <p:spPr bwMode="auto">
            <a:xfrm>
              <a:off x="5100" y="3369"/>
              <a:ext cx="60" cy="21"/>
            </a:xfrm>
            <a:prstGeom prst="rect">
              <a:avLst/>
            </a:prstGeom>
            <a:solidFill>
              <a:srgbClr val="FFE5B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31" name="Rectangle 352"/>
            <p:cNvSpPr>
              <a:spLocks noChangeArrowheads="1"/>
            </p:cNvSpPr>
            <p:nvPr/>
          </p:nvSpPr>
          <p:spPr bwMode="auto">
            <a:xfrm>
              <a:off x="5032" y="3369"/>
              <a:ext cx="62" cy="21"/>
            </a:xfrm>
            <a:prstGeom prst="rect">
              <a:avLst/>
            </a:prstGeom>
            <a:solidFill>
              <a:srgbClr val="FFE5B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32" name="Rectangle 353"/>
            <p:cNvSpPr>
              <a:spLocks noChangeArrowheads="1"/>
            </p:cNvSpPr>
            <p:nvPr/>
          </p:nvSpPr>
          <p:spPr bwMode="auto">
            <a:xfrm>
              <a:off x="5100" y="3312"/>
              <a:ext cx="14" cy="52"/>
            </a:xfrm>
            <a:prstGeom prst="rect">
              <a:avLst/>
            </a:prstGeom>
            <a:solidFill>
              <a:srgbClr val="FFE5B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33" name="Rectangle 354"/>
            <p:cNvSpPr>
              <a:spLocks noChangeArrowheads="1"/>
            </p:cNvSpPr>
            <p:nvPr/>
          </p:nvSpPr>
          <p:spPr bwMode="auto">
            <a:xfrm>
              <a:off x="5080" y="3312"/>
              <a:ext cx="14" cy="52"/>
            </a:xfrm>
            <a:prstGeom prst="rect">
              <a:avLst/>
            </a:prstGeom>
            <a:solidFill>
              <a:srgbClr val="FFE5B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34" name="Rectangle 355"/>
            <p:cNvSpPr>
              <a:spLocks noChangeArrowheads="1"/>
            </p:cNvSpPr>
            <p:nvPr/>
          </p:nvSpPr>
          <p:spPr bwMode="auto">
            <a:xfrm>
              <a:off x="5100" y="3395"/>
              <a:ext cx="60" cy="21"/>
            </a:xfrm>
            <a:prstGeom prst="rect">
              <a:avLst/>
            </a:prstGeom>
            <a:solidFill>
              <a:srgbClr val="FFE5B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35" name="Rectangle 356"/>
            <p:cNvSpPr>
              <a:spLocks noChangeArrowheads="1"/>
            </p:cNvSpPr>
            <p:nvPr/>
          </p:nvSpPr>
          <p:spPr bwMode="auto">
            <a:xfrm>
              <a:off x="5032" y="3395"/>
              <a:ext cx="62" cy="21"/>
            </a:xfrm>
            <a:prstGeom prst="rect">
              <a:avLst/>
            </a:prstGeom>
            <a:solidFill>
              <a:srgbClr val="FFE5B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36" name="Rectangle 357"/>
            <p:cNvSpPr>
              <a:spLocks noChangeArrowheads="1"/>
            </p:cNvSpPr>
            <p:nvPr/>
          </p:nvSpPr>
          <p:spPr bwMode="auto">
            <a:xfrm>
              <a:off x="5168" y="3552"/>
              <a:ext cx="34" cy="27"/>
            </a:xfrm>
            <a:prstGeom prst="rect">
              <a:avLst/>
            </a:prstGeom>
            <a:solidFill>
              <a:srgbClr val="FFE5B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37" name="Rectangle 358"/>
            <p:cNvSpPr>
              <a:spLocks noChangeArrowheads="1"/>
            </p:cNvSpPr>
            <p:nvPr/>
          </p:nvSpPr>
          <p:spPr bwMode="auto">
            <a:xfrm>
              <a:off x="4992" y="3552"/>
              <a:ext cx="34" cy="27"/>
            </a:xfrm>
            <a:prstGeom prst="rect">
              <a:avLst/>
            </a:prstGeom>
            <a:solidFill>
              <a:srgbClr val="FFE5B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38" name="Rectangle 359"/>
            <p:cNvSpPr>
              <a:spLocks noChangeArrowheads="1"/>
            </p:cNvSpPr>
            <p:nvPr/>
          </p:nvSpPr>
          <p:spPr bwMode="auto">
            <a:xfrm>
              <a:off x="5334" y="2747"/>
              <a:ext cx="52" cy="272"/>
            </a:xfrm>
            <a:prstGeom prst="rect">
              <a:avLst/>
            </a:prstGeom>
            <a:solidFill>
              <a:srgbClr val="26CCD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39" name="Rectangle 360"/>
            <p:cNvSpPr>
              <a:spLocks noChangeArrowheads="1"/>
            </p:cNvSpPr>
            <p:nvPr/>
          </p:nvSpPr>
          <p:spPr bwMode="auto">
            <a:xfrm>
              <a:off x="5228" y="3165"/>
              <a:ext cx="52" cy="272"/>
            </a:xfrm>
            <a:prstGeom prst="rect">
              <a:avLst/>
            </a:prstGeom>
            <a:solidFill>
              <a:srgbClr val="26CCD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40" name="Rectangle 361"/>
            <p:cNvSpPr>
              <a:spLocks noChangeArrowheads="1"/>
            </p:cNvSpPr>
            <p:nvPr/>
          </p:nvSpPr>
          <p:spPr bwMode="auto">
            <a:xfrm>
              <a:off x="4912" y="2747"/>
              <a:ext cx="52" cy="272"/>
            </a:xfrm>
            <a:prstGeom prst="rect">
              <a:avLst/>
            </a:prstGeom>
            <a:solidFill>
              <a:srgbClr val="26CCD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41" name="Rectangle 362"/>
            <p:cNvSpPr>
              <a:spLocks noChangeArrowheads="1"/>
            </p:cNvSpPr>
            <p:nvPr/>
          </p:nvSpPr>
          <p:spPr bwMode="auto">
            <a:xfrm>
              <a:off x="5122" y="2747"/>
              <a:ext cx="54" cy="272"/>
            </a:xfrm>
            <a:prstGeom prst="rect">
              <a:avLst/>
            </a:prstGeom>
            <a:solidFill>
              <a:srgbClr val="26CCD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42" name="Rectangle 363"/>
            <p:cNvSpPr>
              <a:spLocks noChangeArrowheads="1"/>
            </p:cNvSpPr>
            <p:nvPr/>
          </p:nvSpPr>
          <p:spPr bwMode="auto">
            <a:xfrm>
              <a:off x="5228" y="2747"/>
              <a:ext cx="52" cy="272"/>
            </a:xfrm>
            <a:prstGeom prst="rect">
              <a:avLst/>
            </a:prstGeom>
            <a:solidFill>
              <a:srgbClr val="26CCD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43" name="Rectangle 364"/>
            <p:cNvSpPr>
              <a:spLocks noChangeArrowheads="1"/>
            </p:cNvSpPr>
            <p:nvPr/>
          </p:nvSpPr>
          <p:spPr bwMode="auto">
            <a:xfrm>
              <a:off x="5334" y="3165"/>
              <a:ext cx="52" cy="272"/>
            </a:xfrm>
            <a:prstGeom prst="rect">
              <a:avLst/>
            </a:prstGeom>
            <a:solidFill>
              <a:srgbClr val="26CCD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44" name="Rectangle 365"/>
            <p:cNvSpPr>
              <a:spLocks noChangeArrowheads="1"/>
            </p:cNvSpPr>
            <p:nvPr/>
          </p:nvSpPr>
          <p:spPr bwMode="auto">
            <a:xfrm>
              <a:off x="5018" y="2747"/>
              <a:ext cx="52" cy="272"/>
            </a:xfrm>
            <a:prstGeom prst="rect">
              <a:avLst/>
            </a:prstGeom>
            <a:solidFill>
              <a:srgbClr val="26CCD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45" name="Rectangle 366"/>
            <p:cNvSpPr>
              <a:spLocks noChangeArrowheads="1"/>
            </p:cNvSpPr>
            <p:nvPr/>
          </p:nvSpPr>
          <p:spPr bwMode="auto">
            <a:xfrm>
              <a:off x="4809" y="2747"/>
              <a:ext cx="52" cy="272"/>
            </a:xfrm>
            <a:prstGeom prst="rect">
              <a:avLst/>
            </a:prstGeom>
            <a:solidFill>
              <a:srgbClr val="26CCD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46" name="Rectangle 367"/>
            <p:cNvSpPr>
              <a:spLocks noChangeArrowheads="1"/>
            </p:cNvSpPr>
            <p:nvPr/>
          </p:nvSpPr>
          <p:spPr bwMode="auto">
            <a:xfrm>
              <a:off x="4912" y="3165"/>
              <a:ext cx="52" cy="272"/>
            </a:xfrm>
            <a:prstGeom prst="rect">
              <a:avLst/>
            </a:prstGeom>
            <a:solidFill>
              <a:srgbClr val="26CCD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47" name="Rectangle 368"/>
            <p:cNvSpPr>
              <a:spLocks noChangeArrowheads="1"/>
            </p:cNvSpPr>
            <p:nvPr/>
          </p:nvSpPr>
          <p:spPr bwMode="auto">
            <a:xfrm>
              <a:off x="4809" y="3165"/>
              <a:ext cx="52" cy="272"/>
            </a:xfrm>
            <a:prstGeom prst="rect">
              <a:avLst/>
            </a:prstGeom>
            <a:solidFill>
              <a:srgbClr val="26CCD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48" name="Freeform 369"/>
            <p:cNvSpPr>
              <a:spLocks/>
            </p:cNvSpPr>
            <p:nvPr/>
          </p:nvSpPr>
          <p:spPr bwMode="auto">
            <a:xfrm>
              <a:off x="5114" y="2721"/>
              <a:ext cx="72" cy="324"/>
            </a:xfrm>
            <a:custGeom>
              <a:avLst/>
              <a:gdLst>
                <a:gd name="T0" fmla="*/ 21 w 217"/>
                <a:gd name="T1" fmla="*/ 163 h 373"/>
                <a:gd name="T2" fmla="*/ 3 w 217"/>
                <a:gd name="T3" fmla="*/ 163 h 373"/>
                <a:gd name="T4" fmla="*/ 3 w 217"/>
                <a:gd name="T5" fmla="*/ 260 h 373"/>
                <a:gd name="T6" fmla="*/ 21 w 217"/>
                <a:gd name="T7" fmla="*/ 260 h 373"/>
                <a:gd name="T8" fmla="*/ 24 w 217"/>
                <a:gd name="T9" fmla="*/ 281 h 373"/>
                <a:gd name="T10" fmla="*/ 0 w 217"/>
                <a:gd name="T11" fmla="*/ 281 h 373"/>
                <a:gd name="T12" fmla="*/ 0 w 217"/>
                <a:gd name="T13" fmla="*/ 0 h 373"/>
                <a:gd name="T14" fmla="*/ 24 w 217"/>
                <a:gd name="T15" fmla="*/ 0 h 373"/>
                <a:gd name="T16" fmla="*/ 21 w 217"/>
                <a:gd name="T17" fmla="*/ 22 h 373"/>
                <a:gd name="T18" fmla="*/ 3 w 217"/>
                <a:gd name="T19" fmla="*/ 22 h 373"/>
                <a:gd name="T20" fmla="*/ 3 w 217"/>
                <a:gd name="T21" fmla="*/ 129 h 373"/>
                <a:gd name="T22" fmla="*/ 21 w 217"/>
                <a:gd name="T23" fmla="*/ 129 h 373"/>
                <a:gd name="T24" fmla="*/ 21 w 217"/>
                <a:gd name="T25" fmla="*/ 16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49" name="Freeform 370"/>
            <p:cNvSpPr>
              <a:spLocks/>
            </p:cNvSpPr>
            <p:nvPr/>
          </p:nvSpPr>
          <p:spPr bwMode="auto">
            <a:xfrm>
              <a:off x="5176" y="2721"/>
              <a:ext cx="10" cy="324"/>
            </a:xfrm>
            <a:custGeom>
              <a:avLst/>
              <a:gdLst>
                <a:gd name="T0" fmla="*/ 0 w 29"/>
                <a:gd name="T1" fmla="*/ 22 h 373"/>
                <a:gd name="T2" fmla="*/ 0 w 29"/>
                <a:gd name="T3" fmla="*/ 260 h 373"/>
                <a:gd name="T4" fmla="*/ 3 w 29"/>
                <a:gd name="T5" fmla="*/ 281 h 373"/>
                <a:gd name="T6" fmla="*/ 3 w 29"/>
                <a:gd name="T7" fmla="*/ 0 h 373"/>
                <a:gd name="T8" fmla="*/ 0 w 29"/>
                <a:gd name="T9" fmla="*/ 22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50" name="Freeform 371"/>
            <p:cNvSpPr>
              <a:spLocks/>
            </p:cNvSpPr>
            <p:nvPr/>
          </p:nvSpPr>
          <p:spPr bwMode="auto">
            <a:xfrm>
              <a:off x="5218" y="2721"/>
              <a:ext cx="72" cy="324"/>
            </a:xfrm>
            <a:custGeom>
              <a:avLst/>
              <a:gdLst>
                <a:gd name="T0" fmla="*/ 21 w 216"/>
                <a:gd name="T1" fmla="*/ 163 h 373"/>
                <a:gd name="T2" fmla="*/ 3 w 216"/>
                <a:gd name="T3" fmla="*/ 163 h 373"/>
                <a:gd name="T4" fmla="*/ 3 w 216"/>
                <a:gd name="T5" fmla="*/ 260 h 373"/>
                <a:gd name="T6" fmla="*/ 21 w 216"/>
                <a:gd name="T7" fmla="*/ 260 h 373"/>
                <a:gd name="T8" fmla="*/ 24 w 216"/>
                <a:gd name="T9" fmla="*/ 281 h 373"/>
                <a:gd name="T10" fmla="*/ 0 w 216"/>
                <a:gd name="T11" fmla="*/ 281 h 373"/>
                <a:gd name="T12" fmla="*/ 0 w 216"/>
                <a:gd name="T13" fmla="*/ 0 h 373"/>
                <a:gd name="T14" fmla="*/ 24 w 216"/>
                <a:gd name="T15" fmla="*/ 0 h 373"/>
                <a:gd name="T16" fmla="*/ 21 w 216"/>
                <a:gd name="T17" fmla="*/ 22 h 373"/>
                <a:gd name="T18" fmla="*/ 3 w 216"/>
                <a:gd name="T19" fmla="*/ 22 h 373"/>
                <a:gd name="T20" fmla="*/ 3 w 216"/>
                <a:gd name="T21" fmla="*/ 129 h 373"/>
                <a:gd name="T22" fmla="*/ 21 w 216"/>
                <a:gd name="T23" fmla="*/ 129 h 373"/>
                <a:gd name="T24" fmla="*/ 21 w 216"/>
                <a:gd name="T25" fmla="*/ 16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187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7" y="344"/>
                  </a:lnTo>
                  <a:lnTo>
                    <a:pt x="216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51" name="Freeform 372"/>
            <p:cNvSpPr>
              <a:spLocks/>
            </p:cNvSpPr>
            <p:nvPr/>
          </p:nvSpPr>
          <p:spPr bwMode="auto">
            <a:xfrm>
              <a:off x="5280" y="2721"/>
              <a:ext cx="10" cy="324"/>
            </a:xfrm>
            <a:custGeom>
              <a:avLst/>
              <a:gdLst>
                <a:gd name="T0" fmla="*/ 0 w 29"/>
                <a:gd name="T1" fmla="*/ 22 h 373"/>
                <a:gd name="T2" fmla="*/ 0 w 29"/>
                <a:gd name="T3" fmla="*/ 260 h 373"/>
                <a:gd name="T4" fmla="*/ 3 w 29"/>
                <a:gd name="T5" fmla="*/ 281 h 373"/>
                <a:gd name="T6" fmla="*/ 3 w 29"/>
                <a:gd name="T7" fmla="*/ 0 h 373"/>
                <a:gd name="T8" fmla="*/ 0 w 29"/>
                <a:gd name="T9" fmla="*/ 22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52" name="Freeform 373"/>
            <p:cNvSpPr>
              <a:spLocks/>
            </p:cNvSpPr>
            <p:nvPr/>
          </p:nvSpPr>
          <p:spPr bwMode="auto">
            <a:xfrm>
              <a:off x="5324" y="2721"/>
              <a:ext cx="72" cy="324"/>
            </a:xfrm>
            <a:custGeom>
              <a:avLst/>
              <a:gdLst>
                <a:gd name="T0" fmla="*/ 21 w 217"/>
                <a:gd name="T1" fmla="*/ 163 h 373"/>
                <a:gd name="T2" fmla="*/ 3 w 217"/>
                <a:gd name="T3" fmla="*/ 163 h 373"/>
                <a:gd name="T4" fmla="*/ 3 w 217"/>
                <a:gd name="T5" fmla="*/ 260 h 373"/>
                <a:gd name="T6" fmla="*/ 21 w 217"/>
                <a:gd name="T7" fmla="*/ 260 h 373"/>
                <a:gd name="T8" fmla="*/ 24 w 217"/>
                <a:gd name="T9" fmla="*/ 281 h 373"/>
                <a:gd name="T10" fmla="*/ 0 w 217"/>
                <a:gd name="T11" fmla="*/ 281 h 373"/>
                <a:gd name="T12" fmla="*/ 0 w 217"/>
                <a:gd name="T13" fmla="*/ 0 h 373"/>
                <a:gd name="T14" fmla="*/ 24 w 217"/>
                <a:gd name="T15" fmla="*/ 0 h 373"/>
                <a:gd name="T16" fmla="*/ 21 w 217"/>
                <a:gd name="T17" fmla="*/ 22 h 373"/>
                <a:gd name="T18" fmla="*/ 3 w 217"/>
                <a:gd name="T19" fmla="*/ 22 h 373"/>
                <a:gd name="T20" fmla="*/ 3 w 217"/>
                <a:gd name="T21" fmla="*/ 129 h 373"/>
                <a:gd name="T22" fmla="*/ 21 w 217"/>
                <a:gd name="T23" fmla="*/ 129 h 373"/>
                <a:gd name="T24" fmla="*/ 21 w 217"/>
                <a:gd name="T25" fmla="*/ 16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3"/>
                <a:gd name="T41" fmla="*/ 217 w 217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3">
                  <a:moveTo>
                    <a:pt x="188" y="217"/>
                  </a:moveTo>
                  <a:lnTo>
                    <a:pt x="29" y="217"/>
                  </a:lnTo>
                  <a:lnTo>
                    <a:pt x="29" y="344"/>
                  </a:lnTo>
                  <a:lnTo>
                    <a:pt x="188" y="344"/>
                  </a:lnTo>
                  <a:lnTo>
                    <a:pt x="217" y="373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9"/>
                  </a:lnTo>
                  <a:lnTo>
                    <a:pt x="29" y="29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53" name="Freeform 374"/>
            <p:cNvSpPr>
              <a:spLocks/>
            </p:cNvSpPr>
            <p:nvPr/>
          </p:nvSpPr>
          <p:spPr bwMode="auto">
            <a:xfrm>
              <a:off x="5386" y="2721"/>
              <a:ext cx="10" cy="324"/>
            </a:xfrm>
            <a:custGeom>
              <a:avLst/>
              <a:gdLst>
                <a:gd name="T0" fmla="*/ 0 w 29"/>
                <a:gd name="T1" fmla="*/ 22 h 373"/>
                <a:gd name="T2" fmla="*/ 0 w 29"/>
                <a:gd name="T3" fmla="*/ 260 h 373"/>
                <a:gd name="T4" fmla="*/ 3 w 29"/>
                <a:gd name="T5" fmla="*/ 281 h 373"/>
                <a:gd name="T6" fmla="*/ 3 w 29"/>
                <a:gd name="T7" fmla="*/ 0 h 373"/>
                <a:gd name="T8" fmla="*/ 0 w 29"/>
                <a:gd name="T9" fmla="*/ 22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0" y="29"/>
                  </a:moveTo>
                  <a:lnTo>
                    <a:pt x="0" y="344"/>
                  </a:lnTo>
                  <a:lnTo>
                    <a:pt x="29" y="373"/>
                  </a:lnTo>
                  <a:lnTo>
                    <a:pt x="2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54" name="Freeform 375"/>
            <p:cNvSpPr>
              <a:spLocks/>
            </p:cNvSpPr>
            <p:nvPr/>
          </p:nvSpPr>
          <p:spPr bwMode="auto">
            <a:xfrm>
              <a:off x="5218" y="3139"/>
              <a:ext cx="72" cy="324"/>
            </a:xfrm>
            <a:custGeom>
              <a:avLst/>
              <a:gdLst>
                <a:gd name="T0" fmla="*/ 21 w 216"/>
                <a:gd name="T1" fmla="*/ 165 h 372"/>
                <a:gd name="T2" fmla="*/ 3 w 216"/>
                <a:gd name="T3" fmla="*/ 165 h 372"/>
                <a:gd name="T4" fmla="*/ 3 w 216"/>
                <a:gd name="T5" fmla="*/ 260 h 372"/>
                <a:gd name="T6" fmla="*/ 21 w 216"/>
                <a:gd name="T7" fmla="*/ 260 h 372"/>
                <a:gd name="T8" fmla="*/ 24 w 216"/>
                <a:gd name="T9" fmla="*/ 282 h 372"/>
                <a:gd name="T10" fmla="*/ 0 w 216"/>
                <a:gd name="T11" fmla="*/ 282 h 372"/>
                <a:gd name="T12" fmla="*/ 0 w 216"/>
                <a:gd name="T13" fmla="*/ 0 h 372"/>
                <a:gd name="T14" fmla="*/ 24 w 216"/>
                <a:gd name="T15" fmla="*/ 0 h 372"/>
                <a:gd name="T16" fmla="*/ 21 w 216"/>
                <a:gd name="T17" fmla="*/ 21 h 372"/>
                <a:gd name="T18" fmla="*/ 3 w 216"/>
                <a:gd name="T19" fmla="*/ 21 h 372"/>
                <a:gd name="T20" fmla="*/ 3 w 216"/>
                <a:gd name="T21" fmla="*/ 130 h 372"/>
                <a:gd name="T22" fmla="*/ 21 w 216"/>
                <a:gd name="T23" fmla="*/ 130 h 372"/>
                <a:gd name="T24" fmla="*/ 21 w 216"/>
                <a:gd name="T25" fmla="*/ 165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2"/>
                <a:gd name="T41" fmla="*/ 216 w 216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2">
                  <a:moveTo>
                    <a:pt x="187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7" y="343"/>
                  </a:lnTo>
                  <a:lnTo>
                    <a:pt x="216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6" y="0"/>
                  </a:lnTo>
                  <a:lnTo>
                    <a:pt x="187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7" y="171"/>
                  </a:lnTo>
                  <a:lnTo>
                    <a:pt x="187" y="217"/>
                  </a:lnTo>
                  <a:close/>
                </a:path>
              </a:pathLst>
            </a:custGeom>
            <a:solidFill>
              <a:srgbClr val="FFE5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55" name="Freeform 376"/>
            <p:cNvSpPr>
              <a:spLocks/>
            </p:cNvSpPr>
            <p:nvPr/>
          </p:nvSpPr>
          <p:spPr bwMode="auto">
            <a:xfrm>
              <a:off x="5280" y="3139"/>
              <a:ext cx="10" cy="324"/>
            </a:xfrm>
            <a:custGeom>
              <a:avLst/>
              <a:gdLst>
                <a:gd name="T0" fmla="*/ 0 w 29"/>
                <a:gd name="T1" fmla="*/ 21 h 372"/>
                <a:gd name="T2" fmla="*/ 0 w 29"/>
                <a:gd name="T3" fmla="*/ 260 h 372"/>
                <a:gd name="T4" fmla="*/ 3 w 29"/>
                <a:gd name="T5" fmla="*/ 282 h 372"/>
                <a:gd name="T6" fmla="*/ 3 w 29"/>
                <a:gd name="T7" fmla="*/ 0 h 372"/>
                <a:gd name="T8" fmla="*/ 0 w 29"/>
                <a:gd name="T9" fmla="*/ 21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56" name="Freeform 377"/>
            <p:cNvSpPr>
              <a:spLocks/>
            </p:cNvSpPr>
            <p:nvPr/>
          </p:nvSpPr>
          <p:spPr bwMode="auto">
            <a:xfrm>
              <a:off x="5324" y="3139"/>
              <a:ext cx="72" cy="324"/>
            </a:xfrm>
            <a:custGeom>
              <a:avLst/>
              <a:gdLst>
                <a:gd name="T0" fmla="*/ 21 w 217"/>
                <a:gd name="T1" fmla="*/ 165 h 372"/>
                <a:gd name="T2" fmla="*/ 3 w 217"/>
                <a:gd name="T3" fmla="*/ 165 h 372"/>
                <a:gd name="T4" fmla="*/ 3 w 217"/>
                <a:gd name="T5" fmla="*/ 260 h 372"/>
                <a:gd name="T6" fmla="*/ 21 w 217"/>
                <a:gd name="T7" fmla="*/ 260 h 372"/>
                <a:gd name="T8" fmla="*/ 24 w 217"/>
                <a:gd name="T9" fmla="*/ 282 h 372"/>
                <a:gd name="T10" fmla="*/ 0 w 217"/>
                <a:gd name="T11" fmla="*/ 282 h 372"/>
                <a:gd name="T12" fmla="*/ 0 w 217"/>
                <a:gd name="T13" fmla="*/ 0 h 372"/>
                <a:gd name="T14" fmla="*/ 24 w 217"/>
                <a:gd name="T15" fmla="*/ 0 h 372"/>
                <a:gd name="T16" fmla="*/ 21 w 217"/>
                <a:gd name="T17" fmla="*/ 21 h 372"/>
                <a:gd name="T18" fmla="*/ 3 w 217"/>
                <a:gd name="T19" fmla="*/ 21 h 372"/>
                <a:gd name="T20" fmla="*/ 3 w 217"/>
                <a:gd name="T21" fmla="*/ 130 h 372"/>
                <a:gd name="T22" fmla="*/ 21 w 217"/>
                <a:gd name="T23" fmla="*/ 130 h 372"/>
                <a:gd name="T24" fmla="*/ 21 w 217"/>
                <a:gd name="T25" fmla="*/ 165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7"/>
                <a:gd name="T40" fmla="*/ 0 h 372"/>
                <a:gd name="T41" fmla="*/ 217 w 217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7" h="372">
                  <a:moveTo>
                    <a:pt x="188" y="217"/>
                  </a:moveTo>
                  <a:lnTo>
                    <a:pt x="29" y="217"/>
                  </a:lnTo>
                  <a:lnTo>
                    <a:pt x="29" y="343"/>
                  </a:lnTo>
                  <a:lnTo>
                    <a:pt x="188" y="343"/>
                  </a:lnTo>
                  <a:lnTo>
                    <a:pt x="217" y="372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17" y="0"/>
                  </a:lnTo>
                  <a:lnTo>
                    <a:pt x="188" y="27"/>
                  </a:lnTo>
                  <a:lnTo>
                    <a:pt x="29" y="27"/>
                  </a:lnTo>
                  <a:lnTo>
                    <a:pt x="29" y="171"/>
                  </a:lnTo>
                  <a:lnTo>
                    <a:pt x="188" y="171"/>
                  </a:lnTo>
                  <a:lnTo>
                    <a:pt x="188" y="217"/>
                  </a:lnTo>
                  <a:close/>
                </a:path>
              </a:pathLst>
            </a:custGeom>
            <a:solidFill>
              <a:srgbClr val="FFE5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57" name="Freeform 378"/>
            <p:cNvSpPr>
              <a:spLocks/>
            </p:cNvSpPr>
            <p:nvPr/>
          </p:nvSpPr>
          <p:spPr bwMode="auto">
            <a:xfrm>
              <a:off x="5386" y="3139"/>
              <a:ext cx="10" cy="324"/>
            </a:xfrm>
            <a:custGeom>
              <a:avLst/>
              <a:gdLst>
                <a:gd name="T0" fmla="*/ 0 w 29"/>
                <a:gd name="T1" fmla="*/ 21 h 372"/>
                <a:gd name="T2" fmla="*/ 0 w 29"/>
                <a:gd name="T3" fmla="*/ 260 h 372"/>
                <a:gd name="T4" fmla="*/ 3 w 29"/>
                <a:gd name="T5" fmla="*/ 282 h 372"/>
                <a:gd name="T6" fmla="*/ 3 w 29"/>
                <a:gd name="T7" fmla="*/ 0 h 372"/>
                <a:gd name="T8" fmla="*/ 0 w 29"/>
                <a:gd name="T9" fmla="*/ 21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0" y="27"/>
                  </a:moveTo>
                  <a:lnTo>
                    <a:pt x="0" y="343"/>
                  </a:lnTo>
                  <a:lnTo>
                    <a:pt x="29" y="372"/>
                  </a:lnTo>
                  <a:lnTo>
                    <a:pt x="2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E5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58" name="Freeform 379"/>
            <p:cNvSpPr>
              <a:spLocks/>
            </p:cNvSpPr>
            <p:nvPr/>
          </p:nvSpPr>
          <p:spPr bwMode="auto">
            <a:xfrm>
              <a:off x="5008" y="2721"/>
              <a:ext cx="72" cy="324"/>
            </a:xfrm>
            <a:custGeom>
              <a:avLst/>
              <a:gdLst>
                <a:gd name="T0" fmla="*/ 3 w 215"/>
                <a:gd name="T1" fmla="*/ 163 h 373"/>
                <a:gd name="T2" fmla="*/ 21 w 215"/>
                <a:gd name="T3" fmla="*/ 163 h 373"/>
                <a:gd name="T4" fmla="*/ 21 w 215"/>
                <a:gd name="T5" fmla="*/ 260 h 373"/>
                <a:gd name="T6" fmla="*/ 3 w 215"/>
                <a:gd name="T7" fmla="*/ 260 h 373"/>
                <a:gd name="T8" fmla="*/ 0 w 215"/>
                <a:gd name="T9" fmla="*/ 281 h 373"/>
                <a:gd name="T10" fmla="*/ 24 w 215"/>
                <a:gd name="T11" fmla="*/ 281 h 373"/>
                <a:gd name="T12" fmla="*/ 24 w 215"/>
                <a:gd name="T13" fmla="*/ 0 h 373"/>
                <a:gd name="T14" fmla="*/ 0 w 215"/>
                <a:gd name="T15" fmla="*/ 0 h 373"/>
                <a:gd name="T16" fmla="*/ 3 w 215"/>
                <a:gd name="T17" fmla="*/ 22 h 373"/>
                <a:gd name="T18" fmla="*/ 21 w 215"/>
                <a:gd name="T19" fmla="*/ 22 h 373"/>
                <a:gd name="T20" fmla="*/ 21 w 215"/>
                <a:gd name="T21" fmla="*/ 129 h 373"/>
                <a:gd name="T22" fmla="*/ 3 w 215"/>
                <a:gd name="T23" fmla="*/ 129 h 373"/>
                <a:gd name="T24" fmla="*/ 3 w 215"/>
                <a:gd name="T25" fmla="*/ 16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9" y="217"/>
                  </a:moveTo>
                  <a:lnTo>
                    <a:pt x="187" y="217"/>
                  </a:lnTo>
                  <a:lnTo>
                    <a:pt x="187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7" y="29"/>
                  </a:lnTo>
                  <a:lnTo>
                    <a:pt x="187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59" name="Freeform 380"/>
            <p:cNvSpPr>
              <a:spLocks/>
            </p:cNvSpPr>
            <p:nvPr/>
          </p:nvSpPr>
          <p:spPr bwMode="auto">
            <a:xfrm>
              <a:off x="5008" y="2721"/>
              <a:ext cx="10" cy="324"/>
            </a:xfrm>
            <a:custGeom>
              <a:avLst/>
              <a:gdLst>
                <a:gd name="T0" fmla="*/ 3 w 29"/>
                <a:gd name="T1" fmla="*/ 22 h 373"/>
                <a:gd name="T2" fmla="*/ 3 w 29"/>
                <a:gd name="T3" fmla="*/ 260 h 373"/>
                <a:gd name="T4" fmla="*/ 0 w 29"/>
                <a:gd name="T5" fmla="*/ 281 h 373"/>
                <a:gd name="T6" fmla="*/ 0 w 29"/>
                <a:gd name="T7" fmla="*/ 0 h 373"/>
                <a:gd name="T8" fmla="*/ 3 w 29"/>
                <a:gd name="T9" fmla="*/ 22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60" name="Freeform 381"/>
            <p:cNvSpPr>
              <a:spLocks/>
            </p:cNvSpPr>
            <p:nvPr/>
          </p:nvSpPr>
          <p:spPr bwMode="auto">
            <a:xfrm>
              <a:off x="4903" y="2721"/>
              <a:ext cx="71" cy="324"/>
            </a:xfrm>
            <a:custGeom>
              <a:avLst/>
              <a:gdLst>
                <a:gd name="T0" fmla="*/ 3 w 216"/>
                <a:gd name="T1" fmla="*/ 163 h 373"/>
                <a:gd name="T2" fmla="*/ 20 w 216"/>
                <a:gd name="T3" fmla="*/ 163 h 373"/>
                <a:gd name="T4" fmla="*/ 20 w 216"/>
                <a:gd name="T5" fmla="*/ 260 h 373"/>
                <a:gd name="T6" fmla="*/ 3 w 216"/>
                <a:gd name="T7" fmla="*/ 260 h 373"/>
                <a:gd name="T8" fmla="*/ 0 w 216"/>
                <a:gd name="T9" fmla="*/ 281 h 373"/>
                <a:gd name="T10" fmla="*/ 23 w 216"/>
                <a:gd name="T11" fmla="*/ 281 h 373"/>
                <a:gd name="T12" fmla="*/ 23 w 216"/>
                <a:gd name="T13" fmla="*/ 0 h 373"/>
                <a:gd name="T14" fmla="*/ 0 w 216"/>
                <a:gd name="T15" fmla="*/ 0 h 373"/>
                <a:gd name="T16" fmla="*/ 3 w 216"/>
                <a:gd name="T17" fmla="*/ 22 h 373"/>
                <a:gd name="T18" fmla="*/ 20 w 216"/>
                <a:gd name="T19" fmla="*/ 22 h 373"/>
                <a:gd name="T20" fmla="*/ 20 w 216"/>
                <a:gd name="T21" fmla="*/ 129 h 373"/>
                <a:gd name="T22" fmla="*/ 3 w 216"/>
                <a:gd name="T23" fmla="*/ 129 h 373"/>
                <a:gd name="T24" fmla="*/ 3 w 216"/>
                <a:gd name="T25" fmla="*/ 16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"/>
                <a:gd name="T40" fmla="*/ 0 h 373"/>
                <a:gd name="T41" fmla="*/ 216 w 216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" h="373">
                  <a:moveTo>
                    <a:pt x="29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6" y="373"/>
                  </a:lnTo>
                  <a:lnTo>
                    <a:pt x="216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9" y="217"/>
                  </a:lnTo>
                  <a:close/>
                </a:path>
              </a:pathLst>
            </a:custGeom>
            <a:solidFill>
              <a:srgbClr val="FFE5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61" name="Freeform 382"/>
            <p:cNvSpPr>
              <a:spLocks/>
            </p:cNvSpPr>
            <p:nvPr/>
          </p:nvSpPr>
          <p:spPr bwMode="auto">
            <a:xfrm>
              <a:off x="4903" y="2721"/>
              <a:ext cx="9" cy="324"/>
            </a:xfrm>
            <a:custGeom>
              <a:avLst/>
              <a:gdLst>
                <a:gd name="T0" fmla="*/ 3 w 29"/>
                <a:gd name="T1" fmla="*/ 22 h 373"/>
                <a:gd name="T2" fmla="*/ 3 w 29"/>
                <a:gd name="T3" fmla="*/ 260 h 373"/>
                <a:gd name="T4" fmla="*/ 0 w 29"/>
                <a:gd name="T5" fmla="*/ 281 h 373"/>
                <a:gd name="T6" fmla="*/ 0 w 29"/>
                <a:gd name="T7" fmla="*/ 0 h 373"/>
                <a:gd name="T8" fmla="*/ 3 w 29"/>
                <a:gd name="T9" fmla="*/ 22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62" name="Freeform 383"/>
            <p:cNvSpPr>
              <a:spLocks/>
            </p:cNvSpPr>
            <p:nvPr/>
          </p:nvSpPr>
          <p:spPr bwMode="auto">
            <a:xfrm>
              <a:off x="4799" y="2721"/>
              <a:ext cx="72" cy="324"/>
            </a:xfrm>
            <a:custGeom>
              <a:avLst/>
              <a:gdLst>
                <a:gd name="T0" fmla="*/ 3 w 215"/>
                <a:gd name="T1" fmla="*/ 163 h 373"/>
                <a:gd name="T2" fmla="*/ 21 w 215"/>
                <a:gd name="T3" fmla="*/ 163 h 373"/>
                <a:gd name="T4" fmla="*/ 21 w 215"/>
                <a:gd name="T5" fmla="*/ 260 h 373"/>
                <a:gd name="T6" fmla="*/ 3 w 215"/>
                <a:gd name="T7" fmla="*/ 260 h 373"/>
                <a:gd name="T8" fmla="*/ 0 w 215"/>
                <a:gd name="T9" fmla="*/ 281 h 373"/>
                <a:gd name="T10" fmla="*/ 24 w 215"/>
                <a:gd name="T11" fmla="*/ 281 h 373"/>
                <a:gd name="T12" fmla="*/ 24 w 215"/>
                <a:gd name="T13" fmla="*/ 0 h 373"/>
                <a:gd name="T14" fmla="*/ 0 w 215"/>
                <a:gd name="T15" fmla="*/ 0 h 373"/>
                <a:gd name="T16" fmla="*/ 3 w 215"/>
                <a:gd name="T17" fmla="*/ 22 h 373"/>
                <a:gd name="T18" fmla="*/ 21 w 215"/>
                <a:gd name="T19" fmla="*/ 22 h 373"/>
                <a:gd name="T20" fmla="*/ 21 w 215"/>
                <a:gd name="T21" fmla="*/ 129 h 373"/>
                <a:gd name="T22" fmla="*/ 3 w 215"/>
                <a:gd name="T23" fmla="*/ 129 h 373"/>
                <a:gd name="T24" fmla="*/ 3 w 215"/>
                <a:gd name="T25" fmla="*/ 163 h 3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3"/>
                <a:gd name="T41" fmla="*/ 215 w 215"/>
                <a:gd name="T42" fmla="*/ 373 h 3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3">
                  <a:moveTo>
                    <a:pt x="28" y="217"/>
                  </a:moveTo>
                  <a:lnTo>
                    <a:pt x="186" y="217"/>
                  </a:lnTo>
                  <a:lnTo>
                    <a:pt x="186" y="344"/>
                  </a:lnTo>
                  <a:lnTo>
                    <a:pt x="29" y="344"/>
                  </a:lnTo>
                  <a:lnTo>
                    <a:pt x="0" y="373"/>
                  </a:lnTo>
                  <a:lnTo>
                    <a:pt x="215" y="373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9"/>
                  </a:lnTo>
                  <a:lnTo>
                    <a:pt x="186" y="29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63" name="Freeform 384"/>
            <p:cNvSpPr>
              <a:spLocks/>
            </p:cNvSpPr>
            <p:nvPr/>
          </p:nvSpPr>
          <p:spPr bwMode="auto">
            <a:xfrm>
              <a:off x="4799" y="2721"/>
              <a:ext cx="10" cy="324"/>
            </a:xfrm>
            <a:custGeom>
              <a:avLst/>
              <a:gdLst>
                <a:gd name="T0" fmla="*/ 3 w 29"/>
                <a:gd name="T1" fmla="*/ 22 h 373"/>
                <a:gd name="T2" fmla="*/ 3 w 29"/>
                <a:gd name="T3" fmla="*/ 260 h 373"/>
                <a:gd name="T4" fmla="*/ 0 w 29"/>
                <a:gd name="T5" fmla="*/ 281 h 373"/>
                <a:gd name="T6" fmla="*/ 0 w 29"/>
                <a:gd name="T7" fmla="*/ 0 h 373"/>
                <a:gd name="T8" fmla="*/ 3 w 29"/>
                <a:gd name="T9" fmla="*/ 22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3"/>
                <a:gd name="T17" fmla="*/ 29 w 29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3">
                  <a:moveTo>
                    <a:pt x="29" y="29"/>
                  </a:moveTo>
                  <a:lnTo>
                    <a:pt x="29" y="344"/>
                  </a:lnTo>
                  <a:lnTo>
                    <a:pt x="0" y="373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E5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64" name="Freeform 386"/>
            <p:cNvSpPr>
              <a:spLocks/>
            </p:cNvSpPr>
            <p:nvPr/>
          </p:nvSpPr>
          <p:spPr bwMode="auto">
            <a:xfrm>
              <a:off x="4903" y="3139"/>
              <a:ext cx="9" cy="324"/>
            </a:xfrm>
            <a:custGeom>
              <a:avLst/>
              <a:gdLst>
                <a:gd name="T0" fmla="*/ 3 w 29"/>
                <a:gd name="T1" fmla="*/ 21 h 372"/>
                <a:gd name="T2" fmla="*/ 3 w 29"/>
                <a:gd name="T3" fmla="*/ 260 h 372"/>
                <a:gd name="T4" fmla="*/ 0 w 29"/>
                <a:gd name="T5" fmla="*/ 282 h 372"/>
                <a:gd name="T6" fmla="*/ 0 w 29"/>
                <a:gd name="T7" fmla="*/ 0 h 372"/>
                <a:gd name="T8" fmla="*/ 3 w 29"/>
                <a:gd name="T9" fmla="*/ 21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65" name="Freeform 387"/>
            <p:cNvSpPr>
              <a:spLocks/>
            </p:cNvSpPr>
            <p:nvPr/>
          </p:nvSpPr>
          <p:spPr bwMode="auto">
            <a:xfrm>
              <a:off x="4799" y="3139"/>
              <a:ext cx="72" cy="324"/>
            </a:xfrm>
            <a:custGeom>
              <a:avLst/>
              <a:gdLst>
                <a:gd name="T0" fmla="*/ 3 w 215"/>
                <a:gd name="T1" fmla="*/ 165 h 372"/>
                <a:gd name="T2" fmla="*/ 21 w 215"/>
                <a:gd name="T3" fmla="*/ 165 h 372"/>
                <a:gd name="T4" fmla="*/ 21 w 215"/>
                <a:gd name="T5" fmla="*/ 260 h 372"/>
                <a:gd name="T6" fmla="*/ 3 w 215"/>
                <a:gd name="T7" fmla="*/ 260 h 372"/>
                <a:gd name="T8" fmla="*/ 0 w 215"/>
                <a:gd name="T9" fmla="*/ 282 h 372"/>
                <a:gd name="T10" fmla="*/ 24 w 215"/>
                <a:gd name="T11" fmla="*/ 282 h 372"/>
                <a:gd name="T12" fmla="*/ 24 w 215"/>
                <a:gd name="T13" fmla="*/ 0 h 372"/>
                <a:gd name="T14" fmla="*/ 0 w 215"/>
                <a:gd name="T15" fmla="*/ 0 h 372"/>
                <a:gd name="T16" fmla="*/ 3 w 215"/>
                <a:gd name="T17" fmla="*/ 21 h 372"/>
                <a:gd name="T18" fmla="*/ 21 w 215"/>
                <a:gd name="T19" fmla="*/ 21 h 372"/>
                <a:gd name="T20" fmla="*/ 21 w 215"/>
                <a:gd name="T21" fmla="*/ 130 h 372"/>
                <a:gd name="T22" fmla="*/ 3 w 215"/>
                <a:gd name="T23" fmla="*/ 130 h 372"/>
                <a:gd name="T24" fmla="*/ 3 w 215"/>
                <a:gd name="T25" fmla="*/ 165 h 3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5"/>
                <a:gd name="T40" fmla="*/ 0 h 372"/>
                <a:gd name="T41" fmla="*/ 215 w 215"/>
                <a:gd name="T42" fmla="*/ 372 h 3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5" h="372">
                  <a:moveTo>
                    <a:pt x="28" y="217"/>
                  </a:moveTo>
                  <a:lnTo>
                    <a:pt x="186" y="217"/>
                  </a:lnTo>
                  <a:lnTo>
                    <a:pt x="186" y="343"/>
                  </a:lnTo>
                  <a:lnTo>
                    <a:pt x="29" y="343"/>
                  </a:lnTo>
                  <a:lnTo>
                    <a:pt x="0" y="372"/>
                  </a:lnTo>
                  <a:lnTo>
                    <a:pt x="215" y="372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29" y="27"/>
                  </a:lnTo>
                  <a:lnTo>
                    <a:pt x="186" y="27"/>
                  </a:lnTo>
                  <a:lnTo>
                    <a:pt x="186" y="171"/>
                  </a:lnTo>
                  <a:lnTo>
                    <a:pt x="29" y="171"/>
                  </a:lnTo>
                  <a:lnTo>
                    <a:pt x="28" y="217"/>
                  </a:lnTo>
                  <a:close/>
                </a:path>
              </a:pathLst>
            </a:custGeom>
            <a:solidFill>
              <a:srgbClr val="FFE5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66" name="Freeform 388"/>
            <p:cNvSpPr>
              <a:spLocks/>
            </p:cNvSpPr>
            <p:nvPr/>
          </p:nvSpPr>
          <p:spPr bwMode="auto">
            <a:xfrm>
              <a:off x="4799" y="3139"/>
              <a:ext cx="10" cy="324"/>
            </a:xfrm>
            <a:custGeom>
              <a:avLst/>
              <a:gdLst>
                <a:gd name="T0" fmla="*/ 3 w 29"/>
                <a:gd name="T1" fmla="*/ 21 h 372"/>
                <a:gd name="T2" fmla="*/ 3 w 29"/>
                <a:gd name="T3" fmla="*/ 260 h 372"/>
                <a:gd name="T4" fmla="*/ 0 w 29"/>
                <a:gd name="T5" fmla="*/ 282 h 372"/>
                <a:gd name="T6" fmla="*/ 0 w 29"/>
                <a:gd name="T7" fmla="*/ 0 h 372"/>
                <a:gd name="T8" fmla="*/ 3 w 29"/>
                <a:gd name="T9" fmla="*/ 21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2"/>
                <a:gd name="T17" fmla="*/ 29 w 29"/>
                <a:gd name="T18" fmla="*/ 372 h 3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2">
                  <a:moveTo>
                    <a:pt x="29" y="27"/>
                  </a:moveTo>
                  <a:lnTo>
                    <a:pt x="29" y="343"/>
                  </a:lnTo>
                  <a:lnTo>
                    <a:pt x="0" y="372"/>
                  </a:lnTo>
                  <a:lnTo>
                    <a:pt x="0" y="0"/>
                  </a:lnTo>
                  <a:lnTo>
                    <a:pt x="29" y="27"/>
                  </a:lnTo>
                  <a:close/>
                </a:path>
              </a:pathLst>
            </a:custGeom>
            <a:solidFill>
              <a:srgbClr val="FFE5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67" name="Rectangle 389"/>
            <p:cNvSpPr>
              <a:spLocks noChangeArrowheads="1"/>
            </p:cNvSpPr>
            <p:nvPr/>
          </p:nvSpPr>
          <p:spPr bwMode="auto">
            <a:xfrm>
              <a:off x="5114" y="2898"/>
              <a:ext cx="72" cy="11"/>
            </a:xfrm>
            <a:prstGeom prst="rect">
              <a:avLst/>
            </a:prstGeom>
            <a:solidFill>
              <a:srgbClr val="FFE5B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68" name="Rectangle 390"/>
            <p:cNvSpPr>
              <a:spLocks noChangeArrowheads="1"/>
            </p:cNvSpPr>
            <p:nvPr/>
          </p:nvSpPr>
          <p:spPr bwMode="auto">
            <a:xfrm>
              <a:off x="5218" y="2898"/>
              <a:ext cx="72" cy="11"/>
            </a:xfrm>
            <a:prstGeom prst="rect">
              <a:avLst/>
            </a:prstGeom>
            <a:solidFill>
              <a:srgbClr val="FFE5B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69" name="Rectangle 391"/>
            <p:cNvSpPr>
              <a:spLocks noChangeArrowheads="1"/>
            </p:cNvSpPr>
            <p:nvPr/>
          </p:nvSpPr>
          <p:spPr bwMode="auto">
            <a:xfrm>
              <a:off x="5324" y="2898"/>
              <a:ext cx="72" cy="11"/>
            </a:xfrm>
            <a:prstGeom prst="rect">
              <a:avLst/>
            </a:prstGeom>
            <a:solidFill>
              <a:srgbClr val="FFE5B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70" name="Rectangle 392"/>
            <p:cNvSpPr>
              <a:spLocks noChangeArrowheads="1"/>
            </p:cNvSpPr>
            <p:nvPr/>
          </p:nvSpPr>
          <p:spPr bwMode="auto">
            <a:xfrm>
              <a:off x="5008" y="2898"/>
              <a:ext cx="72" cy="11"/>
            </a:xfrm>
            <a:prstGeom prst="rect">
              <a:avLst/>
            </a:prstGeom>
            <a:solidFill>
              <a:srgbClr val="FFE5B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71" name="Rectangle 393"/>
            <p:cNvSpPr>
              <a:spLocks noChangeArrowheads="1"/>
            </p:cNvSpPr>
            <p:nvPr/>
          </p:nvSpPr>
          <p:spPr bwMode="auto">
            <a:xfrm>
              <a:off x="4903" y="2898"/>
              <a:ext cx="71" cy="11"/>
            </a:xfrm>
            <a:prstGeom prst="rect">
              <a:avLst/>
            </a:prstGeom>
            <a:solidFill>
              <a:srgbClr val="FFE5B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72" name="Rectangle 394"/>
            <p:cNvSpPr>
              <a:spLocks noChangeArrowheads="1"/>
            </p:cNvSpPr>
            <p:nvPr/>
          </p:nvSpPr>
          <p:spPr bwMode="auto">
            <a:xfrm>
              <a:off x="4799" y="2898"/>
              <a:ext cx="72" cy="11"/>
            </a:xfrm>
            <a:prstGeom prst="rect">
              <a:avLst/>
            </a:prstGeom>
            <a:solidFill>
              <a:srgbClr val="FFE5B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  <p:sp>
          <p:nvSpPr>
            <p:cNvPr id="873" name="Freeform 395"/>
            <p:cNvSpPr>
              <a:spLocks/>
            </p:cNvSpPr>
            <p:nvPr/>
          </p:nvSpPr>
          <p:spPr bwMode="auto">
            <a:xfrm>
              <a:off x="4986" y="2736"/>
              <a:ext cx="12" cy="37"/>
            </a:xfrm>
            <a:custGeom>
              <a:avLst/>
              <a:gdLst>
                <a:gd name="T0" fmla="*/ 2 w 37"/>
                <a:gd name="T1" fmla="*/ 36 h 38"/>
                <a:gd name="T2" fmla="*/ 3 w 37"/>
                <a:gd name="T3" fmla="*/ 34 h 38"/>
                <a:gd name="T4" fmla="*/ 3 w 37"/>
                <a:gd name="T5" fmla="*/ 30 h 38"/>
                <a:gd name="T6" fmla="*/ 4 w 37"/>
                <a:gd name="T7" fmla="*/ 23 h 38"/>
                <a:gd name="T8" fmla="*/ 4 w 37"/>
                <a:gd name="T9" fmla="*/ 19 h 38"/>
                <a:gd name="T10" fmla="*/ 4 w 37"/>
                <a:gd name="T11" fmla="*/ 12 h 38"/>
                <a:gd name="T12" fmla="*/ 3 w 37"/>
                <a:gd name="T13" fmla="*/ 5 h 38"/>
                <a:gd name="T14" fmla="*/ 3 w 37"/>
                <a:gd name="T15" fmla="*/ 1 h 38"/>
                <a:gd name="T16" fmla="*/ 2 w 37"/>
                <a:gd name="T17" fmla="*/ 0 h 38"/>
                <a:gd name="T18" fmla="*/ 1 w 37"/>
                <a:gd name="T19" fmla="*/ 1 h 38"/>
                <a:gd name="T20" fmla="*/ 1 w 37"/>
                <a:gd name="T21" fmla="*/ 5 h 38"/>
                <a:gd name="T22" fmla="*/ 0 w 37"/>
                <a:gd name="T23" fmla="*/ 12 h 38"/>
                <a:gd name="T24" fmla="*/ 0 w 37"/>
                <a:gd name="T25" fmla="*/ 19 h 38"/>
                <a:gd name="T26" fmla="*/ 0 w 37"/>
                <a:gd name="T27" fmla="*/ 23 h 38"/>
                <a:gd name="T28" fmla="*/ 1 w 37"/>
                <a:gd name="T29" fmla="*/ 30 h 38"/>
                <a:gd name="T30" fmla="*/ 1 w 37"/>
                <a:gd name="T31" fmla="*/ 34 h 38"/>
                <a:gd name="T32" fmla="*/ 2 w 37"/>
                <a:gd name="T33" fmla="*/ 36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38"/>
                <a:gd name="T53" fmla="*/ 37 w 37"/>
                <a:gd name="T54" fmla="*/ 38 h 3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38">
                  <a:moveTo>
                    <a:pt x="19" y="38"/>
                  </a:moveTo>
                  <a:lnTo>
                    <a:pt x="26" y="36"/>
                  </a:lnTo>
                  <a:lnTo>
                    <a:pt x="32" y="32"/>
                  </a:lnTo>
                  <a:lnTo>
                    <a:pt x="36" y="25"/>
                  </a:lnTo>
                  <a:lnTo>
                    <a:pt x="37" y="19"/>
                  </a:lnTo>
                  <a:lnTo>
                    <a:pt x="36" y="12"/>
                  </a:lnTo>
                  <a:lnTo>
                    <a:pt x="32" y="5"/>
                  </a:lnTo>
                  <a:lnTo>
                    <a:pt x="26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2" y="12"/>
                  </a:lnTo>
                  <a:lnTo>
                    <a:pt x="0" y="19"/>
                  </a:lnTo>
                  <a:lnTo>
                    <a:pt x="2" y="25"/>
                  </a:lnTo>
                  <a:lnTo>
                    <a:pt x="6" y="32"/>
                  </a:lnTo>
                  <a:lnTo>
                    <a:pt x="12" y="36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Calibri" pitchFamily="34" charset="0"/>
              </a:endParaRPr>
            </a:p>
          </p:txBody>
        </p:sp>
      </p:grpSp>
      <p:grpSp>
        <p:nvGrpSpPr>
          <p:cNvPr id="874" name="Группа 119"/>
          <p:cNvGrpSpPr>
            <a:grpSpLocks/>
          </p:cNvGrpSpPr>
          <p:nvPr/>
        </p:nvGrpSpPr>
        <p:grpSpPr bwMode="auto">
          <a:xfrm>
            <a:off x="6377490" y="4843451"/>
            <a:ext cx="157305" cy="140225"/>
            <a:chOff x="214313" y="8958263"/>
            <a:chExt cx="642937" cy="500062"/>
          </a:xfrm>
        </p:grpSpPr>
        <p:sp>
          <p:nvSpPr>
            <p:cNvPr id="875" name="Прямоугольник 15"/>
            <p:cNvSpPr>
              <a:spLocks noChangeArrowheads="1"/>
            </p:cNvSpPr>
            <p:nvPr/>
          </p:nvSpPr>
          <p:spPr bwMode="auto">
            <a:xfrm>
              <a:off x="214313" y="9172575"/>
              <a:ext cx="642937" cy="285750"/>
            </a:xfrm>
            <a:prstGeom prst="rect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defTabSz="1277407"/>
              <a:endParaRPr lang="ru-RU"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76" name="Равнобедренный треугольник 16"/>
            <p:cNvSpPr>
              <a:spLocks noChangeArrowheads="1"/>
            </p:cNvSpPr>
            <p:nvPr/>
          </p:nvSpPr>
          <p:spPr bwMode="auto">
            <a:xfrm>
              <a:off x="214313" y="8958263"/>
              <a:ext cx="642937" cy="214312"/>
            </a:xfrm>
            <a:prstGeom prst="triangle">
              <a:avLst>
                <a:gd name="adj" fmla="val 50000"/>
              </a:avLst>
            </a:prstGeom>
            <a:noFill/>
            <a:ln w="1905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defTabSz="1277407"/>
              <a:endParaRPr lang="ru-RU"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877" name="Группа 21"/>
            <p:cNvGrpSpPr>
              <a:grpSpLocks/>
            </p:cNvGrpSpPr>
            <p:nvPr/>
          </p:nvGrpSpPr>
          <p:grpSpPr bwMode="auto">
            <a:xfrm>
              <a:off x="463631" y="9009063"/>
              <a:ext cx="142876" cy="142875"/>
              <a:chOff x="11544336" y="8944798"/>
              <a:chExt cx="142876" cy="142876"/>
            </a:xfrm>
          </p:grpSpPr>
          <p:cxnSp>
            <p:nvCxnSpPr>
              <p:cNvPr id="878" name="Прямая соединительная линия 18"/>
              <p:cNvCxnSpPr>
                <a:cxnSpLocks noChangeShapeType="1"/>
              </p:cNvCxnSpPr>
              <p:nvPr/>
            </p:nvCxnSpPr>
            <p:spPr bwMode="auto">
              <a:xfrm rot="5400000">
                <a:off x="11544336" y="9015442"/>
                <a:ext cx="142876" cy="1588"/>
              </a:xfrm>
              <a:prstGeom prst="line">
                <a:avLst/>
              </a:prstGeom>
              <a:noFill/>
              <a:ln w="19050" algn="ctr">
                <a:solidFill>
                  <a:srgbClr val="FF0000"/>
                </a:solidFill>
                <a:round/>
                <a:headEnd/>
                <a:tailEnd/>
              </a:ln>
            </p:spPr>
          </p:cxnSp>
          <p:cxnSp>
            <p:nvCxnSpPr>
              <p:cNvPr id="879" name="Прямая соединительная линия 20"/>
              <p:cNvCxnSpPr>
                <a:cxnSpLocks noChangeShapeType="1"/>
              </p:cNvCxnSpPr>
              <p:nvPr/>
            </p:nvCxnSpPr>
            <p:spPr bwMode="auto">
              <a:xfrm>
                <a:off x="11544336" y="9015442"/>
                <a:ext cx="142876" cy="1588"/>
              </a:xfrm>
              <a:prstGeom prst="line">
                <a:avLst/>
              </a:prstGeom>
              <a:noFill/>
              <a:ln w="19050" algn="ctr">
                <a:solidFill>
                  <a:srgbClr val="FF0000"/>
                </a:solidFill>
                <a:round/>
                <a:headEnd/>
                <a:tailEnd/>
              </a:ln>
            </p:spPr>
          </p:cxnSp>
        </p:grpSp>
      </p:grpSp>
      <p:sp>
        <p:nvSpPr>
          <p:cNvPr id="886" name="Text Box 97"/>
          <p:cNvSpPr txBox="1">
            <a:spLocks noChangeArrowheads="1"/>
          </p:cNvSpPr>
          <p:nvPr/>
        </p:nvSpPr>
        <p:spPr bwMode="auto">
          <a:xfrm>
            <a:off x="6450759" y="4570204"/>
            <a:ext cx="2288447" cy="267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7992" tIns="63999" rIns="127992" bIns="63999">
            <a:spAutoFit/>
          </a:bodyPr>
          <a:lstStyle>
            <a:lvl1pPr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900" b="0" dirty="0">
                <a:solidFill>
                  <a:srgbClr val="000000"/>
                </a:solidFill>
                <a:cs typeface="Arial" panose="020B0604020202020204" pitchFamily="34" charset="0"/>
              </a:rPr>
              <a:t> - </a:t>
            </a:r>
            <a:r>
              <a:rPr lang="ru-RU" altLang="ru-RU" sz="9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социально-значимый объект</a:t>
            </a:r>
            <a:endParaRPr lang="ru-RU" altLang="ru-RU" sz="900" b="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887" name="Text Box 97"/>
          <p:cNvSpPr txBox="1">
            <a:spLocks noChangeArrowheads="1"/>
          </p:cNvSpPr>
          <p:nvPr/>
        </p:nvSpPr>
        <p:spPr bwMode="auto">
          <a:xfrm>
            <a:off x="6568778" y="4324239"/>
            <a:ext cx="2288447" cy="267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7992" tIns="63999" rIns="127992" bIns="63999">
            <a:spAutoFit/>
          </a:bodyPr>
          <a:lstStyle>
            <a:lvl1pPr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900" b="0" dirty="0">
                <a:solidFill>
                  <a:srgbClr val="000000"/>
                </a:solidFill>
                <a:cs typeface="Arial" panose="020B0604020202020204" pitchFamily="34" charset="0"/>
              </a:rPr>
              <a:t> - пожарно-спасательные формирования</a:t>
            </a:r>
          </a:p>
        </p:txBody>
      </p:sp>
      <p:sp>
        <p:nvSpPr>
          <p:cNvPr id="888" name="Text Box 97"/>
          <p:cNvSpPr txBox="1">
            <a:spLocks noChangeArrowheads="1"/>
          </p:cNvSpPr>
          <p:nvPr/>
        </p:nvSpPr>
        <p:spPr bwMode="auto">
          <a:xfrm>
            <a:off x="6476091" y="4780490"/>
            <a:ext cx="2288447" cy="267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7992" tIns="63999" rIns="127992" bIns="63999">
            <a:spAutoFit/>
          </a:bodyPr>
          <a:lstStyle>
            <a:lvl1pPr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900" b="0" dirty="0">
                <a:solidFill>
                  <a:srgbClr val="000000"/>
                </a:solidFill>
                <a:cs typeface="Arial" panose="020B0604020202020204" pitchFamily="34" charset="0"/>
              </a:rPr>
              <a:t> - б</a:t>
            </a:r>
            <a:r>
              <a:rPr lang="ru-RU" altLang="ru-RU" sz="900" b="0" dirty="0" smtClean="0">
                <a:solidFill>
                  <a:srgbClr val="000000"/>
                </a:solidFill>
                <a:cs typeface="Arial" panose="020B0604020202020204" pitchFamily="34" charset="0"/>
              </a:rPr>
              <a:t>ольница</a:t>
            </a:r>
            <a:endParaRPr lang="ru-RU" altLang="ru-RU" sz="900" b="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889" name="Овал 888"/>
          <p:cNvSpPr>
            <a:spLocks noChangeArrowheads="1"/>
          </p:cNvSpPr>
          <p:nvPr/>
        </p:nvSpPr>
        <p:spPr bwMode="auto">
          <a:xfrm rot="5238055">
            <a:off x="3072526" y="3262195"/>
            <a:ext cx="142994" cy="164296"/>
          </a:xfrm>
          <a:prstGeom prst="ellipse">
            <a:avLst/>
          </a:prstGeom>
          <a:solidFill>
            <a:srgbClr val="FF0000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rot="10800000" vert="eaVert" lIns="91183" tIns="45589" rIns="91183" bIns="45589" anchor="ctr"/>
          <a:lstStyle/>
          <a:p>
            <a:pPr algn="ctr">
              <a:defRPr/>
            </a:pPr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890" name="Полилиния 889"/>
          <p:cNvSpPr/>
          <p:nvPr/>
        </p:nvSpPr>
        <p:spPr>
          <a:xfrm rot="17901987">
            <a:off x="4238538" y="2385187"/>
            <a:ext cx="1278796" cy="1291143"/>
          </a:xfrm>
          <a:custGeom>
            <a:avLst/>
            <a:gdLst>
              <a:gd name="connsiteX0" fmla="*/ 0 w 1005840"/>
              <a:gd name="connsiteY0" fmla="*/ 0 h 697700"/>
              <a:gd name="connsiteX1" fmla="*/ 670560 w 1005840"/>
              <a:gd name="connsiteY1" fmla="*/ 670560 h 697700"/>
              <a:gd name="connsiteX2" fmla="*/ 1005840 w 1005840"/>
              <a:gd name="connsiteY2" fmla="*/ 502920 h 697700"/>
              <a:gd name="connsiteX0" fmla="*/ 0 w 670560"/>
              <a:gd name="connsiteY0" fmla="*/ 0 h 670560"/>
              <a:gd name="connsiteX1" fmla="*/ 670560 w 670560"/>
              <a:gd name="connsiteY1" fmla="*/ 670560 h 670560"/>
              <a:gd name="connsiteX0" fmla="*/ 0 w 670560"/>
              <a:gd name="connsiteY0" fmla="*/ 0 h 670560"/>
              <a:gd name="connsiteX1" fmla="*/ 434340 w 670560"/>
              <a:gd name="connsiteY1" fmla="*/ 403860 h 670560"/>
              <a:gd name="connsiteX2" fmla="*/ 670560 w 670560"/>
              <a:gd name="connsiteY2" fmla="*/ 670560 h 670560"/>
              <a:gd name="connsiteX0" fmla="*/ 0 w 670560"/>
              <a:gd name="connsiteY0" fmla="*/ 0 h 670560"/>
              <a:gd name="connsiteX1" fmla="*/ 472440 w 670560"/>
              <a:gd name="connsiteY1" fmla="*/ 434340 h 670560"/>
              <a:gd name="connsiteX2" fmla="*/ 670560 w 670560"/>
              <a:gd name="connsiteY2" fmla="*/ 670560 h 670560"/>
              <a:gd name="connsiteX0" fmla="*/ 0 w 670560"/>
              <a:gd name="connsiteY0" fmla="*/ 0 h 670560"/>
              <a:gd name="connsiteX1" fmla="*/ 380365 w 670560"/>
              <a:gd name="connsiteY1" fmla="*/ 358140 h 670560"/>
              <a:gd name="connsiteX2" fmla="*/ 670560 w 670560"/>
              <a:gd name="connsiteY2" fmla="*/ 670560 h 670560"/>
              <a:gd name="connsiteX0" fmla="*/ 0 w 670560"/>
              <a:gd name="connsiteY0" fmla="*/ 0 h 670560"/>
              <a:gd name="connsiteX1" fmla="*/ 380365 w 670560"/>
              <a:gd name="connsiteY1" fmla="*/ 358140 h 670560"/>
              <a:gd name="connsiteX2" fmla="*/ 504190 w 670560"/>
              <a:gd name="connsiteY2" fmla="*/ 503555 h 670560"/>
              <a:gd name="connsiteX3" fmla="*/ 670560 w 670560"/>
              <a:gd name="connsiteY3" fmla="*/ 670560 h 670560"/>
              <a:gd name="connsiteX0" fmla="*/ 0 w 670560"/>
              <a:gd name="connsiteY0" fmla="*/ 0 h 670560"/>
              <a:gd name="connsiteX1" fmla="*/ 370840 w 670560"/>
              <a:gd name="connsiteY1" fmla="*/ 367665 h 670560"/>
              <a:gd name="connsiteX2" fmla="*/ 504190 w 670560"/>
              <a:gd name="connsiteY2" fmla="*/ 503555 h 670560"/>
              <a:gd name="connsiteX3" fmla="*/ 670560 w 670560"/>
              <a:gd name="connsiteY3" fmla="*/ 670560 h 67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0560" h="670560">
                <a:moveTo>
                  <a:pt x="0" y="0"/>
                </a:moveTo>
                <a:cubicBezTo>
                  <a:pt x="64770" y="71120"/>
                  <a:pt x="289878" y="278765"/>
                  <a:pt x="370840" y="367665"/>
                </a:cubicBezTo>
                <a:cubicBezTo>
                  <a:pt x="449580" y="452649"/>
                  <a:pt x="455824" y="451485"/>
                  <a:pt x="504190" y="503555"/>
                </a:cubicBezTo>
                <a:cubicBezTo>
                  <a:pt x="552556" y="555625"/>
                  <a:pt x="637540" y="643784"/>
                  <a:pt x="670560" y="670560"/>
                </a:cubicBezTo>
              </a:path>
            </a:pathLst>
          </a:custGeom>
          <a:solidFill>
            <a:schemeClr val="accent6">
              <a:lumMod val="75000"/>
            </a:schemeClr>
          </a:solidFill>
          <a:ln w="349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rtlCol="0" anchor="ctr"/>
          <a:lstStyle/>
          <a:p>
            <a:pPr algn="ctr"/>
            <a:endParaRPr lang="ru-RU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93" name="Прямоугольник 892"/>
          <p:cNvSpPr/>
          <p:nvPr/>
        </p:nvSpPr>
        <p:spPr>
          <a:xfrm>
            <a:off x="1814188" y="4717753"/>
            <a:ext cx="1720511" cy="423857"/>
          </a:xfrm>
          <a:prstGeom prst="rect">
            <a:avLst/>
          </a:prstGeom>
          <a:solidFill>
            <a:srgbClr val="C5E0B4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53995" tIns="26999" rIns="53995" bIns="26999" rtlCol="0" anchor="ctr" anchorCtr="1">
            <a:spAutoFit/>
          </a:bodyPr>
          <a:lstStyle/>
          <a:p>
            <a:pPr algn="just" defTabSz="685732"/>
            <a:r>
              <a:rPr lang="ru-RU" sz="12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Отрезанные </a:t>
            </a:r>
            <a:r>
              <a:rPr lang="ru-RU" sz="1200" b="1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н.п</a:t>
            </a:r>
            <a:r>
              <a:rPr lang="ru-RU" sz="12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</a:t>
            </a: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685732"/>
            <a:r>
              <a:rPr lang="ru-RU" sz="12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Объездная дорога:</a:t>
            </a: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есть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2" name="Скругленный прямоугольник 681"/>
          <p:cNvSpPr/>
          <p:nvPr/>
        </p:nvSpPr>
        <p:spPr>
          <a:xfrm>
            <a:off x="2945498" y="3309823"/>
            <a:ext cx="286941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</a:t>
            </a:r>
          </a:p>
        </p:txBody>
      </p:sp>
      <p:grpSp>
        <p:nvGrpSpPr>
          <p:cNvPr id="684" name="Группа 683"/>
          <p:cNvGrpSpPr/>
          <p:nvPr/>
        </p:nvGrpSpPr>
        <p:grpSpPr>
          <a:xfrm>
            <a:off x="3011612" y="3093634"/>
            <a:ext cx="723926" cy="264431"/>
            <a:chOff x="3772048" y="1078913"/>
            <a:chExt cx="965234" cy="352574"/>
          </a:xfrm>
        </p:grpSpPr>
        <p:sp>
          <p:nvSpPr>
            <p:cNvPr id="685" name="TextBox 23"/>
            <p:cNvSpPr txBox="1"/>
            <p:nvPr/>
          </p:nvSpPr>
          <p:spPr bwMode="auto">
            <a:xfrm>
              <a:off x="3772048" y="1078913"/>
              <a:ext cx="607194" cy="34881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0,2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6" name="TextBox 23"/>
            <p:cNvSpPr txBox="1"/>
            <p:nvPr/>
          </p:nvSpPr>
          <p:spPr bwMode="auto">
            <a:xfrm>
              <a:off x="4252665" y="1082674"/>
              <a:ext cx="484617" cy="348813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90" name="Прямоугольник 689"/>
          <p:cNvSpPr/>
          <p:nvPr/>
        </p:nvSpPr>
        <p:spPr bwMode="auto">
          <a:xfrm>
            <a:off x="3238783" y="3320078"/>
            <a:ext cx="635587" cy="11668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1599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217</a:t>
            </a:r>
          </a:p>
        </p:txBody>
      </p:sp>
      <p:sp>
        <p:nvSpPr>
          <p:cNvPr id="691" name="Прямоугольник 690"/>
          <p:cNvSpPr/>
          <p:nvPr/>
        </p:nvSpPr>
        <p:spPr bwMode="auto">
          <a:xfrm>
            <a:off x="3018311" y="3451120"/>
            <a:ext cx="856059" cy="135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19709/78839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7711" y="869480"/>
            <a:ext cx="2280867" cy="1322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134486"/>
      </p:ext>
    </p:extLst>
  </p:cSld>
  <p:clrMapOvr>
    <a:masterClrMapping/>
  </p:clrMapOvr>
  <p:transition spd="slow" advClick="0" advTm="3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446254</TotalTime>
  <Words>470</Words>
  <Application>Microsoft Office PowerPoint</Application>
  <PresentationFormat>Экран (16:9)</PresentationFormat>
  <Paragraphs>181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  СПЕЦИАЛИСТА АРМ №32 ПО ИНФОРМАЦИОННЫМ СИСТЕМАМ</dc:title>
  <dc:creator>ARM32</dc:creator>
  <cp:lastModifiedBy>Мониторинг-2</cp:lastModifiedBy>
  <cp:revision>21033</cp:revision>
  <cp:lastPrinted>2020-02-16T19:35:20Z</cp:lastPrinted>
  <dcterms:created xsi:type="dcterms:W3CDTF">2014-09-08T13:21:12Z</dcterms:created>
  <dcterms:modified xsi:type="dcterms:W3CDTF">2020-11-06T09:53:56Z</dcterms:modified>
</cp:coreProperties>
</file>