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4"/>
  </p:notesMasterIdLst>
  <p:handoutMasterIdLst>
    <p:handoutMasterId r:id="rId5"/>
  </p:handoutMasterIdLst>
  <p:sldIdLst>
    <p:sldId id="6438" r:id="rId2"/>
    <p:sldId id="6432" r:id="rId3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8"/>
            <p14:sldId id="6432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48" d="100"/>
          <a:sy n="148" d="100"/>
        </p:scale>
        <p:origin x="666" y="114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01.11.2020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649978" y="392560"/>
            <a:ext cx="4829983" cy="4701034"/>
          </a:xfrm>
          <a:custGeom>
            <a:avLst/>
            <a:gdLst>
              <a:gd name="connsiteX0" fmla="*/ 972760 w 4829983"/>
              <a:gd name="connsiteY0" fmla="*/ 219186 h 4701034"/>
              <a:gd name="connsiteX1" fmla="*/ 972760 w 4829983"/>
              <a:gd name="connsiteY1" fmla="*/ 219186 h 4701034"/>
              <a:gd name="connsiteX2" fmla="*/ 927684 w 4829983"/>
              <a:gd name="connsiteY2" fmla="*/ 251384 h 4701034"/>
              <a:gd name="connsiteX3" fmla="*/ 908366 w 4829983"/>
              <a:gd name="connsiteY3" fmla="*/ 277141 h 4701034"/>
              <a:gd name="connsiteX4" fmla="*/ 889047 w 4829983"/>
              <a:gd name="connsiteY4" fmla="*/ 296460 h 4701034"/>
              <a:gd name="connsiteX5" fmla="*/ 863290 w 4829983"/>
              <a:gd name="connsiteY5" fmla="*/ 347975 h 4701034"/>
              <a:gd name="connsiteX6" fmla="*/ 856850 w 4829983"/>
              <a:gd name="connsiteY6" fmla="*/ 367294 h 4701034"/>
              <a:gd name="connsiteX7" fmla="*/ 831092 w 4829983"/>
              <a:gd name="connsiteY7" fmla="*/ 405930 h 4701034"/>
              <a:gd name="connsiteX8" fmla="*/ 811774 w 4829983"/>
              <a:gd name="connsiteY8" fmla="*/ 444567 h 4701034"/>
              <a:gd name="connsiteX9" fmla="*/ 792456 w 4829983"/>
              <a:gd name="connsiteY9" fmla="*/ 483203 h 4701034"/>
              <a:gd name="connsiteX10" fmla="*/ 779577 w 4829983"/>
              <a:gd name="connsiteY10" fmla="*/ 521840 h 4701034"/>
              <a:gd name="connsiteX11" fmla="*/ 766698 w 4829983"/>
              <a:gd name="connsiteY11" fmla="*/ 547598 h 4701034"/>
              <a:gd name="connsiteX12" fmla="*/ 773137 w 4829983"/>
              <a:gd name="connsiteY12" fmla="*/ 663508 h 4701034"/>
              <a:gd name="connsiteX13" fmla="*/ 818214 w 4829983"/>
              <a:gd name="connsiteY13" fmla="*/ 682826 h 4701034"/>
              <a:gd name="connsiteX14" fmla="*/ 843971 w 4829983"/>
              <a:gd name="connsiteY14" fmla="*/ 695705 h 4701034"/>
              <a:gd name="connsiteX15" fmla="*/ 869729 w 4829983"/>
              <a:gd name="connsiteY15" fmla="*/ 702144 h 4701034"/>
              <a:gd name="connsiteX16" fmla="*/ 901926 w 4829983"/>
              <a:gd name="connsiteY16" fmla="*/ 715023 h 4701034"/>
              <a:gd name="connsiteX17" fmla="*/ 921245 w 4829983"/>
              <a:gd name="connsiteY17" fmla="*/ 734341 h 4701034"/>
              <a:gd name="connsiteX18" fmla="*/ 940563 w 4829983"/>
              <a:gd name="connsiteY18" fmla="*/ 740781 h 4701034"/>
              <a:gd name="connsiteX19" fmla="*/ 966321 w 4829983"/>
              <a:gd name="connsiteY19" fmla="*/ 753660 h 4701034"/>
              <a:gd name="connsiteX20" fmla="*/ 1004957 w 4829983"/>
              <a:gd name="connsiteY20" fmla="*/ 779417 h 4701034"/>
              <a:gd name="connsiteX21" fmla="*/ 1017836 w 4829983"/>
              <a:gd name="connsiteY21" fmla="*/ 805175 h 4701034"/>
              <a:gd name="connsiteX22" fmla="*/ 1017836 w 4829983"/>
              <a:gd name="connsiteY22" fmla="*/ 901767 h 4701034"/>
              <a:gd name="connsiteX23" fmla="*/ 998518 w 4829983"/>
              <a:gd name="connsiteY23" fmla="*/ 914646 h 4701034"/>
              <a:gd name="connsiteX24" fmla="*/ 972760 w 4829983"/>
              <a:gd name="connsiteY24" fmla="*/ 966161 h 4701034"/>
              <a:gd name="connsiteX25" fmla="*/ 959881 w 4829983"/>
              <a:gd name="connsiteY25" fmla="*/ 1004798 h 4701034"/>
              <a:gd name="connsiteX26" fmla="*/ 953442 w 4829983"/>
              <a:gd name="connsiteY26" fmla="*/ 1056313 h 4701034"/>
              <a:gd name="connsiteX27" fmla="*/ 947002 w 4829983"/>
              <a:gd name="connsiteY27" fmla="*/ 1294572 h 4701034"/>
              <a:gd name="connsiteX28" fmla="*/ 850411 w 4829983"/>
              <a:gd name="connsiteY28" fmla="*/ 1307451 h 4701034"/>
              <a:gd name="connsiteX29" fmla="*/ 811774 w 4829983"/>
              <a:gd name="connsiteY29" fmla="*/ 1333209 h 4701034"/>
              <a:gd name="connsiteX30" fmla="*/ 779577 w 4829983"/>
              <a:gd name="connsiteY30" fmla="*/ 1358967 h 4701034"/>
              <a:gd name="connsiteX31" fmla="*/ 740940 w 4829983"/>
              <a:gd name="connsiteY31" fmla="*/ 1410482 h 4701034"/>
              <a:gd name="connsiteX32" fmla="*/ 721622 w 4829983"/>
              <a:gd name="connsiteY32" fmla="*/ 1423361 h 4701034"/>
              <a:gd name="connsiteX33" fmla="*/ 702304 w 4829983"/>
              <a:gd name="connsiteY33" fmla="*/ 1442679 h 4701034"/>
              <a:gd name="connsiteX34" fmla="*/ 715183 w 4829983"/>
              <a:gd name="connsiteY34" fmla="*/ 1577908 h 4701034"/>
              <a:gd name="connsiteX35" fmla="*/ 728061 w 4829983"/>
              <a:gd name="connsiteY35" fmla="*/ 1603665 h 4701034"/>
              <a:gd name="connsiteX36" fmla="*/ 773137 w 4829983"/>
              <a:gd name="connsiteY36" fmla="*/ 1629423 h 4701034"/>
              <a:gd name="connsiteX37" fmla="*/ 824653 w 4829983"/>
              <a:gd name="connsiteY37" fmla="*/ 1642302 h 4701034"/>
              <a:gd name="connsiteX38" fmla="*/ 1024276 w 4829983"/>
              <a:gd name="connsiteY38" fmla="*/ 1629423 h 4701034"/>
              <a:gd name="connsiteX39" fmla="*/ 1043594 w 4829983"/>
              <a:gd name="connsiteY39" fmla="*/ 1616544 h 4701034"/>
              <a:gd name="connsiteX40" fmla="*/ 1159504 w 4829983"/>
              <a:gd name="connsiteY40" fmla="*/ 1622984 h 4701034"/>
              <a:gd name="connsiteX41" fmla="*/ 1204580 w 4829983"/>
              <a:gd name="connsiteY41" fmla="*/ 1648741 h 4701034"/>
              <a:gd name="connsiteX42" fmla="*/ 1230337 w 4829983"/>
              <a:gd name="connsiteY42" fmla="*/ 1661620 h 4701034"/>
              <a:gd name="connsiteX43" fmla="*/ 1249656 w 4829983"/>
              <a:gd name="connsiteY43" fmla="*/ 1674499 h 4701034"/>
              <a:gd name="connsiteX44" fmla="*/ 1288292 w 4829983"/>
              <a:gd name="connsiteY44" fmla="*/ 1706696 h 4701034"/>
              <a:gd name="connsiteX45" fmla="*/ 1346247 w 4829983"/>
              <a:gd name="connsiteY45" fmla="*/ 1751772 h 4701034"/>
              <a:gd name="connsiteX46" fmla="*/ 1391323 w 4829983"/>
              <a:gd name="connsiteY46" fmla="*/ 1764651 h 4701034"/>
              <a:gd name="connsiteX47" fmla="*/ 1410642 w 4829983"/>
              <a:gd name="connsiteY47" fmla="*/ 1777530 h 4701034"/>
              <a:gd name="connsiteX48" fmla="*/ 1494354 w 4829983"/>
              <a:gd name="connsiteY48" fmla="*/ 1790409 h 4701034"/>
              <a:gd name="connsiteX49" fmla="*/ 1623143 w 4829983"/>
              <a:gd name="connsiteY49" fmla="*/ 1803288 h 4701034"/>
              <a:gd name="connsiteX50" fmla="*/ 1764811 w 4829983"/>
              <a:gd name="connsiteY50" fmla="*/ 1796848 h 4701034"/>
              <a:gd name="connsiteX51" fmla="*/ 1790568 w 4829983"/>
              <a:gd name="connsiteY51" fmla="*/ 1758212 h 4701034"/>
              <a:gd name="connsiteX52" fmla="*/ 1809887 w 4829983"/>
              <a:gd name="connsiteY52" fmla="*/ 1745333 h 4701034"/>
              <a:gd name="connsiteX53" fmla="*/ 1822766 w 4829983"/>
              <a:gd name="connsiteY53" fmla="*/ 1719575 h 4701034"/>
              <a:gd name="connsiteX54" fmla="*/ 1842084 w 4829983"/>
              <a:gd name="connsiteY54" fmla="*/ 1706696 h 4701034"/>
              <a:gd name="connsiteX55" fmla="*/ 1874281 w 4829983"/>
              <a:gd name="connsiteY55" fmla="*/ 1680939 h 4701034"/>
              <a:gd name="connsiteX56" fmla="*/ 1900039 w 4829983"/>
              <a:gd name="connsiteY56" fmla="*/ 1674499 h 4701034"/>
              <a:gd name="connsiteX57" fmla="*/ 1932236 w 4829983"/>
              <a:gd name="connsiteY57" fmla="*/ 1661620 h 4701034"/>
              <a:gd name="connsiteX58" fmla="*/ 1983752 w 4829983"/>
              <a:gd name="connsiteY58" fmla="*/ 1629423 h 4701034"/>
              <a:gd name="connsiteX59" fmla="*/ 2086783 w 4829983"/>
              <a:gd name="connsiteY59" fmla="*/ 1635863 h 4701034"/>
              <a:gd name="connsiteX60" fmla="*/ 2125419 w 4829983"/>
              <a:gd name="connsiteY60" fmla="*/ 1661620 h 4701034"/>
              <a:gd name="connsiteX61" fmla="*/ 2151177 w 4829983"/>
              <a:gd name="connsiteY61" fmla="*/ 1674499 h 4701034"/>
              <a:gd name="connsiteX62" fmla="*/ 2176935 w 4829983"/>
              <a:gd name="connsiteY62" fmla="*/ 1680939 h 4701034"/>
              <a:gd name="connsiteX63" fmla="*/ 2286405 w 4829983"/>
              <a:gd name="connsiteY63" fmla="*/ 1706696 h 4701034"/>
              <a:gd name="connsiteX64" fmla="*/ 2331481 w 4829983"/>
              <a:gd name="connsiteY64" fmla="*/ 1726015 h 4701034"/>
              <a:gd name="connsiteX65" fmla="*/ 2357239 w 4829983"/>
              <a:gd name="connsiteY65" fmla="*/ 1738894 h 4701034"/>
              <a:gd name="connsiteX66" fmla="*/ 2460270 w 4829983"/>
              <a:gd name="connsiteY66" fmla="*/ 1751772 h 4701034"/>
              <a:gd name="connsiteX67" fmla="*/ 2550422 w 4829983"/>
              <a:gd name="connsiteY67" fmla="*/ 1764651 h 4701034"/>
              <a:gd name="connsiteX68" fmla="*/ 2582619 w 4829983"/>
              <a:gd name="connsiteY68" fmla="*/ 1783970 h 4701034"/>
              <a:gd name="connsiteX69" fmla="*/ 2634135 w 4829983"/>
              <a:gd name="connsiteY69" fmla="*/ 1822606 h 4701034"/>
              <a:gd name="connsiteX70" fmla="*/ 2653453 w 4829983"/>
              <a:gd name="connsiteY70" fmla="*/ 1829046 h 4701034"/>
              <a:gd name="connsiteX71" fmla="*/ 2743605 w 4829983"/>
              <a:gd name="connsiteY71" fmla="*/ 1893440 h 4701034"/>
              <a:gd name="connsiteX72" fmla="*/ 2788681 w 4829983"/>
              <a:gd name="connsiteY72" fmla="*/ 1925637 h 4701034"/>
              <a:gd name="connsiteX73" fmla="*/ 2801560 w 4829983"/>
              <a:gd name="connsiteY73" fmla="*/ 1944955 h 4701034"/>
              <a:gd name="connsiteX74" fmla="*/ 2859515 w 4829983"/>
              <a:gd name="connsiteY74" fmla="*/ 2009350 h 4701034"/>
              <a:gd name="connsiteX75" fmla="*/ 2885273 w 4829983"/>
              <a:gd name="connsiteY75" fmla="*/ 2060865 h 4701034"/>
              <a:gd name="connsiteX76" fmla="*/ 2891712 w 4829983"/>
              <a:gd name="connsiteY76" fmla="*/ 2080184 h 4701034"/>
              <a:gd name="connsiteX77" fmla="*/ 2917470 w 4829983"/>
              <a:gd name="connsiteY77" fmla="*/ 2131699 h 4701034"/>
              <a:gd name="connsiteX78" fmla="*/ 2923909 w 4829983"/>
              <a:gd name="connsiteY78" fmla="*/ 2151017 h 4701034"/>
              <a:gd name="connsiteX79" fmla="*/ 2949667 w 4829983"/>
              <a:gd name="connsiteY79" fmla="*/ 2183215 h 4701034"/>
              <a:gd name="connsiteX80" fmla="*/ 3014061 w 4829983"/>
              <a:gd name="connsiteY80" fmla="*/ 2266927 h 4701034"/>
              <a:gd name="connsiteX81" fmla="*/ 3039819 w 4829983"/>
              <a:gd name="connsiteY81" fmla="*/ 2312003 h 4701034"/>
              <a:gd name="connsiteX82" fmla="*/ 3065577 w 4829983"/>
              <a:gd name="connsiteY82" fmla="*/ 2350640 h 4701034"/>
              <a:gd name="connsiteX83" fmla="*/ 3117092 w 4829983"/>
              <a:gd name="connsiteY83" fmla="*/ 2408595 h 4701034"/>
              <a:gd name="connsiteX84" fmla="*/ 3142850 w 4829983"/>
              <a:gd name="connsiteY84" fmla="*/ 2453671 h 4701034"/>
              <a:gd name="connsiteX85" fmla="*/ 3155729 w 4829983"/>
              <a:gd name="connsiteY85" fmla="*/ 2472989 h 4701034"/>
              <a:gd name="connsiteX86" fmla="*/ 3168608 w 4829983"/>
              <a:gd name="connsiteY86" fmla="*/ 2524505 h 4701034"/>
              <a:gd name="connsiteX87" fmla="*/ 3155729 w 4829983"/>
              <a:gd name="connsiteY87" fmla="*/ 2569581 h 4701034"/>
              <a:gd name="connsiteX88" fmla="*/ 3142850 w 4829983"/>
              <a:gd name="connsiteY88" fmla="*/ 2588899 h 4701034"/>
              <a:gd name="connsiteX89" fmla="*/ 3091335 w 4829983"/>
              <a:gd name="connsiteY89" fmla="*/ 2595339 h 4701034"/>
              <a:gd name="connsiteX90" fmla="*/ 3020501 w 4829983"/>
              <a:gd name="connsiteY90" fmla="*/ 2614657 h 4701034"/>
              <a:gd name="connsiteX91" fmla="*/ 2962546 w 4829983"/>
              <a:gd name="connsiteY91" fmla="*/ 2627536 h 4701034"/>
              <a:gd name="connsiteX92" fmla="*/ 2936788 w 4829983"/>
              <a:gd name="connsiteY92" fmla="*/ 2633975 h 4701034"/>
              <a:gd name="connsiteX93" fmla="*/ 2911030 w 4829983"/>
              <a:gd name="connsiteY93" fmla="*/ 2646854 h 4701034"/>
              <a:gd name="connsiteX94" fmla="*/ 2865954 w 4829983"/>
              <a:gd name="connsiteY94" fmla="*/ 2659733 h 4701034"/>
              <a:gd name="connsiteX95" fmla="*/ 2840197 w 4829983"/>
              <a:gd name="connsiteY95" fmla="*/ 2672612 h 4701034"/>
              <a:gd name="connsiteX96" fmla="*/ 2820878 w 4829983"/>
              <a:gd name="connsiteY96" fmla="*/ 2685491 h 4701034"/>
              <a:gd name="connsiteX97" fmla="*/ 2801560 w 4829983"/>
              <a:gd name="connsiteY97" fmla="*/ 2691930 h 4701034"/>
              <a:gd name="connsiteX98" fmla="*/ 2750045 w 4829983"/>
              <a:gd name="connsiteY98" fmla="*/ 2711248 h 4701034"/>
              <a:gd name="connsiteX99" fmla="*/ 2730726 w 4829983"/>
              <a:gd name="connsiteY99" fmla="*/ 2730567 h 4701034"/>
              <a:gd name="connsiteX100" fmla="*/ 2685650 w 4829983"/>
              <a:gd name="connsiteY100" fmla="*/ 2743446 h 4701034"/>
              <a:gd name="connsiteX101" fmla="*/ 2666332 w 4829983"/>
              <a:gd name="connsiteY101" fmla="*/ 2756325 h 4701034"/>
              <a:gd name="connsiteX102" fmla="*/ 2576180 w 4829983"/>
              <a:gd name="connsiteY102" fmla="*/ 2749885 h 4701034"/>
              <a:gd name="connsiteX103" fmla="*/ 2556861 w 4829983"/>
              <a:gd name="connsiteY103" fmla="*/ 2730567 h 4701034"/>
              <a:gd name="connsiteX104" fmla="*/ 2511785 w 4829983"/>
              <a:gd name="connsiteY104" fmla="*/ 2711248 h 4701034"/>
              <a:gd name="connsiteX105" fmla="*/ 2498907 w 4829983"/>
              <a:gd name="connsiteY105" fmla="*/ 2691930 h 4701034"/>
              <a:gd name="connsiteX106" fmla="*/ 2428073 w 4829983"/>
              <a:gd name="connsiteY106" fmla="*/ 2653294 h 4701034"/>
              <a:gd name="connsiteX107" fmla="*/ 2370118 w 4829983"/>
              <a:gd name="connsiteY107" fmla="*/ 2608217 h 4701034"/>
              <a:gd name="connsiteX108" fmla="*/ 2325042 w 4829983"/>
              <a:gd name="connsiteY108" fmla="*/ 2563141 h 4701034"/>
              <a:gd name="connsiteX109" fmla="*/ 2279966 w 4829983"/>
              <a:gd name="connsiteY109" fmla="*/ 2537384 h 4701034"/>
              <a:gd name="connsiteX110" fmla="*/ 2228450 w 4829983"/>
              <a:gd name="connsiteY110" fmla="*/ 2511626 h 4701034"/>
              <a:gd name="connsiteX111" fmla="*/ 2183374 w 4829983"/>
              <a:gd name="connsiteY111" fmla="*/ 2466550 h 4701034"/>
              <a:gd name="connsiteX112" fmla="*/ 2176935 w 4829983"/>
              <a:gd name="connsiteY112" fmla="*/ 2447232 h 4701034"/>
              <a:gd name="connsiteX113" fmla="*/ 2144737 w 4829983"/>
              <a:gd name="connsiteY113" fmla="*/ 2389277 h 4701034"/>
              <a:gd name="connsiteX114" fmla="*/ 2125419 w 4829983"/>
              <a:gd name="connsiteY114" fmla="*/ 2363519 h 4701034"/>
              <a:gd name="connsiteX115" fmla="*/ 2099661 w 4829983"/>
              <a:gd name="connsiteY115" fmla="*/ 2344201 h 4701034"/>
              <a:gd name="connsiteX116" fmla="*/ 2061025 w 4829983"/>
              <a:gd name="connsiteY116" fmla="*/ 2305564 h 4701034"/>
              <a:gd name="connsiteX117" fmla="*/ 2041707 w 4829983"/>
              <a:gd name="connsiteY117" fmla="*/ 2286246 h 4701034"/>
              <a:gd name="connsiteX118" fmla="*/ 2015949 w 4829983"/>
              <a:gd name="connsiteY118" fmla="*/ 2273367 h 4701034"/>
              <a:gd name="connsiteX119" fmla="*/ 1990191 w 4829983"/>
              <a:gd name="connsiteY119" fmla="*/ 2254048 h 4701034"/>
              <a:gd name="connsiteX120" fmla="*/ 1957994 w 4829983"/>
              <a:gd name="connsiteY120" fmla="*/ 2241170 h 4701034"/>
              <a:gd name="connsiteX121" fmla="*/ 1938676 w 4829983"/>
              <a:gd name="connsiteY121" fmla="*/ 2228291 h 4701034"/>
              <a:gd name="connsiteX122" fmla="*/ 1900039 w 4829983"/>
              <a:gd name="connsiteY122" fmla="*/ 2215412 h 4701034"/>
              <a:gd name="connsiteX123" fmla="*/ 1874281 w 4829983"/>
              <a:gd name="connsiteY123" fmla="*/ 2202533 h 4701034"/>
              <a:gd name="connsiteX124" fmla="*/ 1816326 w 4829983"/>
              <a:gd name="connsiteY124" fmla="*/ 2183215 h 4701034"/>
              <a:gd name="connsiteX125" fmla="*/ 1777690 w 4829983"/>
              <a:gd name="connsiteY125" fmla="*/ 2170336 h 4701034"/>
              <a:gd name="connsiteX126" fmla="*/ 1693977 w 4829983"/>
              <a:gd name="connsiteY126" fmla="*/ 2157457 h 4701034"/>
              <a:gd name="connsiteX127" fmla="*/ 1629583 w 4829983"/>
              <a:gd name="connsiteY127" fmla="*/ 2151017 h 4701034"/>
              <a:gd name="connsiteX128" fmla="*/ 1384884 w 4829983"/>
              <a:gd name="connsiteY128" fmla="*/ 2157457 h 4701034"/>
              <a:gd name="connsiteX129" fmla="*/ 1365566 w 4829983"/>
              <a:gd name="connsiteY129" fmla="*/ 2163896 h 4701034"/>
              <a:gd name="connsiteX130" fmla="*/ 1346247 w 4829983"/>
              <a:gd name="connsiteY130" fmla="*/ 2176775 h 4701034"/>
              <a:gd name="connsiteX131" fmla="*/ 1326929 w 4829983"/>
              <a:gd name="connsiteY131" fmla="*/ 2196094 h 4701034"/>
              <a:gd name="connsiteX132" fmla="*/ 1320490 w 4829983"/>
              <a:gd name="connsiteY132" fmla="*/ 2215412 h 4701034"/>
              <a:gd name="connsiteX133" fmla="*/ 1333368 w 4829983"/>
              <a:gd name="connsiteY133" fmla="*/ 2299125 h 4701034"/>
              <a:gd name="connsiteX134" fmla="*/ 1307611 w 4829983"/>
              <a:gd name="connsiteY134" fmla="*/ 2357079 h 4701034"/>
              <a:gd name="connsiteX135" fmla="*/ 1230337 w 4829983"/>
              <a:gd name="connsiteY135" fmla="*/ 2389277 h 4701034"/>
              <a:gd name="connsiteX136" fmla="*/ 1211019 w 4829983"/>
              <a:gd name="connsiteY136" fmla="*/ 2395716 h 4701034"/>
              <a:gd name="connsiteX137" fmla="*/ 1140185 w 4829983"/>
              <a:gd name="connsiteY137" fmla="*/ 2415034 h 4701034"/>
              <a:gd name="connsiteX138" fmla="*/ 979199 w 4829983"/>
              <a:gd name="connsiteY138" fmla="*/ 2434353 h 4701034"/>
              <a:gd name="connsiteX139" fmla="*/ 959881 w 4829983"/>
              <a:gd name="connsiteY139" fmla="*/ 2421474 h 4701034"/>
              <a:gd name="connsiteX140" fmla="*/ 940563 w 4829983"/>
              <a:gd name="connsiteY140" fmla="*/ 2415034 h 4701034"/>
              <a:gd name="connsiteX141" fmla="*/ 901926 w 4829983"/>
              <a:gd name="connsiteY141" fmla="*/ 2376398 h 4701034"/>
              <a:gd name="connsiteX142" fmla="*/ 786016 w 4829983"/>
              <a:gd name="connsiteY142" fmla="*/ 2389277 h 4701034"/>
              <a:gd name="connsiteX143" fmla="*/ 760259 w 4829983"/>
              <a:gd name="connsiteY143" fmla="*/ 2402155 h 4701034"/>
              <a:gd name="connsiteX144" fmla="*/ 728061 w 4829983"/>
              <a:gd name="connsiteY144" fmla="*/ 2415034 h 4701034"/>
              <a:gd name="connsiteX145" fmla="*/ 676546 w 4829983"/>
              <a:gd name="connsiteY145" fmla="*/ 2427913 h 4701034"/>
              <a:gd name="connsiteX146" fmla="*/ 657228 w 4829983"/>
              <a:gd name="connsiteY146" fmla="*/ 2434353 h 4701034"/>
              <a:gd name="connsiteX147" fmla="*/ 599273 w 4829983"/>
              <a:gd name="connsiteY147" fmla="*/ 2492308 h 4701034"/>
              <a:gd name="connsiteX148" fmla="*/ 592833 w 4829983"/>
              <a:gd name="connsiteY148" fmla="*/ 2524505 h 4701034"/>
              <a:gd name="connsiteX149" fmla="*/ 560636 w 4829983"/>
              <a:gd name="connsiteY149" fmla="*/ 2556702 h 4701034"/>
              <a:gd name="connsiteX150" fmla="*/ 502681 w 4829983"/>
              <a:gd name="connsiteY150" fmla="*/ 2543823 h 4701034"/>
              <a:gd name="connsiteX151" fmla="*/ 457605 w 4829983"/>
              <a:gd name="connsiteY151" fmla="*/ 2511626 h 4701034"/>
              <a:gd name="connsiteX152" fmla="*/ 418968 w 4829983"/>
              <a:gd name="connsiteY152" fmla="*/ 2498747 h 4701034"/>
              <a:gd name="connsiteX153" fmla="*/ 290180 w 4829983"/>
              <a:gd name="connsiteY153" fmla="*/ 2505186 h 4701034"/>
              <a:gd name="connsiteX154" fmla="*/ 270861 w 4829983"/>
              <a:gd name="connsiteY154" fmla="*/ 2646854 h 4701034"/>
              <a:gd name="connsiteX155" fmla="*/ 277301 w 4829983"/>
              <a:gd name="connsiteY155" fmla="*/ 2672612 h 4701034"/>
              <a:gd name="connsiteX156" fmla="*/ 296619 w 4829983"/>
              <a:gd name="connsiteY156" fmla="*/ 2717688 h 4701034"/>
              <a:gd name="connsiteX157" fmla="*/ 315937 w 4829983"/>
              <a:gd name="connsiteY157" fmla="*/ 2743446 h 4701034"/>
              <a:gd name="connsiteX158" fmla="*/ 322377 w 4829983"/>
              <a:gd name="connsiteY158" fmla="*/ 2769203 h 4701034"/>
              <a:gd name="connsiteX159" fmla="*/ 335256 w 4829983"/>
              <a:gd name="connsiteY159" fmla="*/ 2981705 h 4701034"/>
              <a:gd name="connsiteX160" fmla="*/ 361014 w 4829983"/>
              <a:gd name="connsiteY160" fmla="*/ 3007463 h 4701034"/>
              <a:gd name="connsiteX161" fmla="*/ 380332 w 4829983"/>
              <a:gd name="connsiteY161" fmla="*/ 3001023 h 4701034"/>
              <a:gd name="connsiteX162" fmla="*/ 386771 w 4829983"/>
              <a:gd name="connsiteY162" fmla="*/ 3020341 h 4701034"/>
              <a:gd name="connsiteX163" fmla="*/ 412529 w 4829983"/>
              <a:gd name="connsiteY163" fmla="*/ 3142691 h 4701034"/>
              <a:gd name="connsiteX164" fmla="*/ 425408 w 4829983"/>
              <a:gd name="connsiteY164" fmla="*/ 3181327 h 4701034"/>
              <a:gd name="connsiteX165" fmla="*/ 418968 w 4829983"/>
              <a:gd name="connsiteY165" fmla="*/ 3232843 h 4701034"/>
              <a:gd name="connsiteX166" fmla="*/ 406090 w 4829983"/>
              <a:gd name="connsiteY166" fmla="*/ 3258601 h 4701034"/>
              <a:gd name="connsiteX167" fmla="*/ 393211 w 4829983"/>
              <a:gd name="connsiteY167" fmla="*/ 3277919 h 4701034"/>
              <a:gd name="connsiteX168" fmla="*/ 283740 w 4829983"/>
              <a:gd name="connsiteY168" fmla="*/ 3322995 h 4701034"/>
              <a:gd name="connsiteX169" fmla="*/ 212907 w 4829983"/>
              <a:gd name="connsiteY169" fmla="*/ 3374510 h 4701034"/>
              <a:gd name="connsiteX170" fmla="*/ 187149 w 4829983"/>
              <a:gd name="connsiteY170" fmla="*/ 3387389 h 4701034"/>
              <a:gd name="connsiteX171" fmla="*/ 129194 w 4829983"/>
              <a:gd name="connsiteY171" fmla="*/ 3432465 h 4701034"/>
              <a:gd name="connsiteX172" fmla="*/ 109876 w 4829983"/>
              <a:gd name="connsiteY172" fmla="*/ 3458223 h 4701034"/>
              <a:gd name="connsiteX173" fmla="*/ 51921 w 4829983"/>
              <a:gd name="connsiteY173" fmla="*/ 3554815 h 4701034"/>
              <a:gd name="connsiteX174" fmla="*/ 26163 w 4829983"/>
              <a:gd name="connsiteY174" fmla="*/ 3606330 h 4701034"/>
              <a:gd name="connsiteX175" fmla="*/ 19723 w 4829983"/>
              <a:gd name="connsiteY175" fmla="*/ 3632088 h 4701034"/>
              <a:gd name="connsiteX176" fmla="*/ 6845 w 4829983"/>
              <a:gd name="connsiteY176" fmla="*/ 3677164 h 4701034"/>
              <a:gd name="connsiteX177" fmla="*/ 6845 w 4829983"/>
              <a:gd name="connsiteY177" fmla="*/ 3793074 h 4701034"/>
              <a:gd name="connsiteX178" fmla="*/ 64799 w 4829983"/>
              <a:gd name="connsiteY178" fmla="*/ 3812392 h 4701034"/>
              <a:gd name="connsiteX179" fmla="*/ 174270 w 4829983"/>
              <a:gd name="connsiteY179" fmla="*/ 3805953 h 4701034"/>
              <a:gd name="connsiteX180" fmla="*/ 200028 w 4829983"/>
              <a:gd name="connsiteY180" fmla="*/ 3793074 h 4701034"/>
              <a:gd name="connsiteX181" fmla="*/ 219346 w 4829983"/>
              <a:gd name="connsiteY181" fmla="*/ 3786634 h 4701034"/>
              <a:gd name="connsiteX182" fmla="*/ 290180 w 4829983"/>
              <a:gd name="connsiteY182" fmla="*/ 3767316 h 4701034"/>
              <a:gd name="connsiteX183" fmla="*/ 309498 w 4829983"/>
              <a:gd name="connsiteY183" fmla="*/ 3754437 h 4701034"/>
              <a:gd name="connsiteX184" fmla="*/ 354574 w 4829983"/>
              <a:gd name="connsiteY184" fmla="*/ 3799513 h 4701034"/>
              <a:gd name="connsiteX185" fmla="*/ 380332 w 4829983"/>
              <a:gd name="connsiteY185" fmla="*/ 3838150 h 4701034"/>
              <a:gd name="connsiteX186" fmla="*/ 386771 w 4829983"/>
              <a:gd name="connsiteY186" fmla="*/ 3863908 h 4701034"/>
              <a:gd name="connsiteX187" fmla="*/ 438287 w 4829983"/>
              <a:gd name="connsiteY187" fmla="*/ 3915423 h 4701034"/>
              <a:gd name="connsiteX188" fmla="*/ 457605 w 4829983"/>
              <a:gd name="connsiteY188" fmla="*/ 3934741 h 4701034"/>
              <a:gd name="connsiteX189" fmla="*/ 515560 w 4829983"/>
              <a:gd name="connsiteY189" fmla="*/ 3992696 h 4701034"/>
              <a:gd name="connsiteX190" fmla="*/ 560636 w 4829983"/>
              <a:gd name="connsiteY190" fmla="*/ 4031333 h 4701034"/>
              <a:gd name="connsiteX191" fmla="*/ 586394 w 4829983"/>
              <a:gd name="connsiteY191" fmla="*/ 4037772 h 4701034"/>
              <a:gd name="connsiteX192" fmla="*/ 625030 w 4829983"/>
              <a:gd name="connsiteY192" fmla="*/ 4044212 h 4701034"/>
              <a:gd name="connsiteX193" fmla="*/ 644349 w 4829983"/>
              <a:gd name="connsiteY193" fmla="*/ 4050651 h 4701034"/>
              <a:gd name="connsiteX194" fmla="*/ 889047 w 4829983"/>
              <a:gd name="connsiteY194" fmla="*/ 4057091 h 4701034"/>
              <a:gd name="connsiteX195" fmla="*/ 934123 w 4829983"/>
              <a:gd name="connsiteY195" fmla="*/ 4063530 h 4701034"/>
              <a:gd name="connsiteX196" fmla="*/ 972760 w 4829983"/>
              <a:gd name="connsiteY196" fmla="*/ 4076409 h 4701034"/>
              <a:gd name="connsiteX197" fmla="*/ 1004957 w 4829983"/>
              <a:gd name="connsiteY197" fmla="*/ 4082848 h 4701034"/>
              <a:gd name="connsiteX198" fmla="*/ 1062912 w 4829983"/>
              <a:gd name="connsiteY198" fmla="*/ 4095727 h 4701034"/>
              <a:gd name="connsiteX199" fmla="*/ 1294732 w 4829983"/>
              <a:gd name="connsiteY199" fmla="*/ 4121485 h 4701034"/>
              <a:gd name="connsiteX200" fmla="*/ 1326929 w 4829983"/>
              <a:gd name="connsiteY200" fmla="*/ 4160122 h 4701034"/>
              <a:gd name="connsiteX201" fmla="*/ 1346247 w 4829983"/>
              <a:gd name="connsiteY201" fmla="*/ 4179440 h 4701034"/>
              <a:gd name="connsiteX202" fmla="*/ 1359126 w 4829983"/>
              <a:gd name="connsiteY202" fmla="*/ 4205198 h 4701034"/>
              <a:gd name="connsiteX203" fmla="*/ 1391323 w 4829983"/>
              <a:gd name="connsiteY203" fmla="*/ 4243834 h 4701034"/>
              <a:gd name="connsiteX204" fmla="*/ 1404202 w 4829983"/>
              <a:gd name="connsiteY204" fmla="*/ 4269592 h 4701034"/>
              <a:gd name="connsiteX205" fmla="*/ 1436399 w 4829983"/>
              <a:gd name="connsiteY205" fmla="*/ 4282471 h 4701034"/>
              <a:gd name="connsiteX206" fmla="*/ 1468597 w 4829983"/>
              <a:gd name="connsiteY206" fmla="*/ 4301789 h 4701034"/>
              <a:gd name="connsiteX207" fmla="*/ 1494354 w 4829983"/>
              <a:gd name="connsiteY207" fmla="*/ 4308229 h 4701034"/>
              <a:gd name="connsiteX208" fmla="*/ 1526552 w 4829983"/>
              <a:gd name="connsiteY208" fmla="*/ 4321108 h 4701034"/>
              <a:gd name="connsiteX209" fmla="*/ 1552309 w 4829983"/>
              <a:gd name="connsiteY209" fmla="*/ 4327547 h 4701034"/>
              <a:gd name="connsiteX210" fmla="*/ 1616704 w 4829983"/>
              <a:gd name="connsiteY210" fmla="*/ 4346865 h 4701034"/>
              <a:gd name="connsiteX211" fmla="*/ 1655340 w 4829983"/>
              <a:gd name="connsiteY211" fmla="*/ 4359744 h 4701034"/>
              <a:gd name="connsiteX212" fmla="*/ 1693977 w 4829983"/>
              <a:gd name="connsiteY212" fmla="*/ 4398381 h 4701034"/>
              <a:gd name="connsiteX213" fmla="*/ 1732614 w 4829983"/>
              <a:gd name="connsiteY213" fmla="*/ 4449896 h 4701034"/>
              <a:gd name="connsiteX214" fmla="*/ 1751932 w 4829983"/>
              <a:gd name="connsiteY214" fmla="*/ 4475654 h 4701034"/>
              <a:gd name="connsiteX215" fmla="*/ 1803447 w 4829983"/>
              <a:gd name="connsiteY215" fmla="*/ 4520730 h 4701034"/>
              <a:gd name="connsiteX216" fmla="*/ 1829205 w 4829983"/>
              <a:gd name="connsiteY216" fmla="*/ 4546488 h 4701034"/>
              <a:gd name="connsiteX217" fmla="*/ 1848523 w 4829983"/>
              <a:gd name="connsiteY217" fmla="*/ 4559367 h 4701034"/>
              <a:gd name="connsiteX218" fmla="*/ 1900039 w 4829983"/>
              <a:gd name="connsiteY218" fmla="*/ 4598003 h 4701034"/>
              <a:gd name="connsiteX219" fmla="*/ 1938676 w 4829983"/>
              <a:gd name="connsiteY219" fmla="*/ 4617322 h 4701034"/>
              <a:gd name="connsiteX220" fmla="*/ 1983752 w 4829983"/>
              <a:gd name="connsiteY220" fmla="*/ 4649519 h 4701034"/>
              <a:gd name="connsiteX221" fmla="*/ 2009509 w 4829983"/>
              <a:gd name="connsiteY221" fmla="*/ 4662398 h 4701034"/>
              <a:gd name="connsiteX222" fmla="*/ 2035267 w 4829983"/>
              <a:gd name="connsiteY222" fmla="*/ 4681716 h 4701034"/>
              <a:gd name="connsiteX223" fmla="*/ 2138298 w 4829983"/>
              <a:gd name="connsiteY223" fmla="*/ 4701034 h 4701034"/>
              <a:gd name="connsiteX224" fmla="*/ 2363678 w 4829983"/>
              <a:gd name="connsiteY224" fmla="*/ 4694595 h 4701034"/>
              <a:gd name="connsiteX225" fmla="*/ 2382997 w 4829983"/>
              <a:gd name="connsiteY225" fmla="*/ 4688155 h 4701034"/>
              <a:gd name="connsiteX226" fmla="*/ 2421633 w 4829983"/>
              <a:gd name="connsiteY226" fmla="*/ 4681716 h 4701034"/>
              <a:gd name="connsiteX227" fmla="*/ 2479588 w 4829983"/>
              <a:gd name="connsiteY227" fmla="*/ 4675277 h 4701034"/>
              <a:gd name="connsiteX228" fmla="*/ 2563301 w 4829983"/>
              <a:gd name="connsiteY228" fmla="*/ 4662398 h 4701034"/>
              <a:gd name="connsiteX229" fmla="*/ 2640574 w 4829983"/>
              <a:gd name="connsiteY229" fmla="*/ 4655958 h 4701034"/>
              <a:gd name="connsiteX230" fmla="*/ 2666332 w 4829983"/>
              <a:gd name="connsiteY230" fmla="*/ 4649519 h 4701034"/>
              <a:gd name="connsiteX231" fmla="*/ 2704968 w 4829983"/>
              <a:gd name="connsiteY231" fmla="*/ 4636640 h 4701034"/>
              <a:gd name="connsiteX232" fmla="*/ 2891712 w 4829983"/>
              <a:gd name="connsiteY232" fmla="*/ 4617322 h 4701034"/>
              <a:gd name="connsiteX233" fmla="*/ 2994743 w 4829983"/>
              <a:gd name="connsiteY233" fmla="*/ 4598003 h 4701034"/>
              <a:gd name="connsiteX234" fmla="*/ 3110653 w 4829983"/>
              <a:gd name="connsiteY234" fmla="*/ 4591564 h 4701034"/>
              <a:gd name="connsiteX235" fmla="*/ 3155729 w 4829983"/>
              <a:gd name="connsiteY235" fmla="*/ 4578685 h 4701034"/>
              <a:gd name="connsiteX236" fmla="*/ 3194366 w 4829983"/>
              <a:gd name="connsiteY236" fmla="*/ 4565806 h 4701034"/>
              <a:gd name="connsiteX237" fmla="*/ 3323154 w 4829983"/>
              <a:gd name="connsiteY237" fmla="*/ 4540048 h 4701034"/>
              <a:gd name="connsiteX238" fmla="*/ 3374670 w 4829983"/>
              <a:gd name="connsiteY238" fmla="*/ 4520730 h 4701034"/>
              <a:gd name="connsiteX239" fmla="*/ 3432625 w 4829983"/>
              <a:gd name="connsiteY239" fmla="*/ 4507851 h 4701034"/>
              <a:gd name="connsiteX240" fmla="*/ 3542095 w 4829983"/>
              <a:gd name="connsiteY240" fmla="*/ 4456336 h 4701034"/>
              <a:gd name="connsiteX241" fmla="*/ 3625808 w 4829983"/>
              <a:gd name="connsiteY241" fmla="*/ 4398381 h 4701034"/>
              <a:gd name="connsiteX242" fmla="*/ 3658005 w 4829983"/>
              <a:gd name="connsiteY242" fmla="*/ 4372623 h 4701034"/>
              <a:gd name="connsiteX243" fmla="*/ 3741718 w 4829983"/>
              <a:gd name="connsiteY243" fmla="*/ 4333986 h 4701034"/>
              <a:gd name="connsiteX244" fmla="*/ 3761036 w 4829983"/>
              <a:gd name="connsiteY244" fmla="*/ 4321108 h 4701034"/>
              <a:gd name="connsiteX245" fmla="*/ 3818991 w 4829983"/>
              <a:gd name="connsiteY245" fmla="*/ 4237395 h 4701034"/>
              <a:gd name="connsiteX246" fmla="*/ 3838309 w 4829983"/>
              <a:gd name="connsiteY246" fmla="*/ 4218077 h 4701034"/>
              <a:gd name="connsiteX247" fmla="*/ 3844749 w 4829983"/>
              <a:gd name="connsiteY247" fmla="*/ 4192319 h 4701034"/>
              <a:gd name="connsiteX248" fmla="*/ 3902704 w 4829983"/>
              <a:gd name="connsiteY248" fmla="*/ 4102167 h 4701034"/>
              <a:gd name="connsiteX249" fmla="*/ 3922022 w 4829983"/>
              <a:gd name="connsiteY249" fmla="*/ 3896105 h 4701034"/>
              <a:gd name="connsiteX250" fmla="*/ 3928461 w 4829983"/>
              <a:gd name="connsiteY250" fmla="*/ 3709361 h 4701034"/>
              <a:gd name="connsiteX251" fmla="*/ 3941340 w 4829983"/>
              <a:gd name="connsiteY251" fmla="*/ 3574133 h 4701034"/>
              <a:gd name="connsiteX252" fmla="*/ 3941340 w 4829983"/>
              <a:gd name="connsiteY252" fmla="*/ 3400268 h 4701034"/>
              <a:gd name="connsiteX253" fmla="*/ 4005735 w 4829983"/>
              <a:gd name="connsiteY253" fmla="*/ 3329434 h 4701034"/>
              <a:gd name="connsiteX254" fmla="*/ 4031492 w 4829983"/>
              <a:gd name="connsiteY254" fmla="*/ 3303677 h 4701034"/>
              <a:gd name="connsiteX255" fmla="*/ 4044371 w 4829983"/>
              <a:gd name="connsiteY255" fmla="*/ 3284358 h 4701034"/>
              <a:gd name="connsiteX256" fmla="*/ 4089447 w 4829983"/>
              <a:gd name="connsiteY256" fmla="*/ 3239282 h 4701034"/>
              <a:gd name="connsiteX257" fmla="*/ 4108766 w 4829983"/>
              <a:gd name="connsiteY257" fmla="*/ 3232843 h 4701034"/>
              <a:gd name="connsiteX258" fmla="*/ 4218236 w 4829983"/>
              <a:gd name="connsiteY258" fmla="*/ 3226403 h 4701034"/>
              <a:gd name="connsiteX259" fmla="*/ 4269752 w 4829983"/>
              <a:gd name="connsiteY259" fmla="*/ 3213525 h 4701034"/>
              <a:gd name="connsiteX260" fmla="*/ 4334146 w 4829983"/>
              <a:gd name="connsiteY260" fmla="*/ 3194206 h 4701034"/>
              <a:gd name="connsiteX261" fmla="*/ 4372783 w 4829983"/>
              <a:gd name="connsiteY261" fmla="*/ 3181327 h 4701034"/>
              <a:gd name="connsiteX262" fmla="*/ 4482253 w 4829983"/>
              <a:gd name="connsiteY262" fmla="*/ 3097615 h 4701034"/>
              <a:gd name="connsiteX263" fmla="*/ 4482253 w 4829983"/>
              <a:gd name="connsiteY263" fmla="*/ 3097615 h 4701034"/>
              <a:gd name="connsiteX264" fmla="*/ 4527329 w 4829983"/>
              <a:gd name="connsiteY264" fmla="*/ 3052539 h 4701034"/>
              <a:gd name="connsiteX265" fmla="*/ 4585284 w 4829983"/>
              <a:gd name="connsiteY265" fmla="*/ 2968826 h 4701034"/>
              <a:gd name="connsiteX266" fmla="*/ 4598163 w 4829983"/>
              <a:gd name="connsiteY266" fmla="*/ 2936629 h 4701034"/>
              <a:gd name="connsiteX267" fmla="*/ 4617481 w 4829983"/>
              <a:gd name="connsiteY267" fmla="*/ 2910871 h 4701034"/>
              <a:gd name="connsiteX268" fmla="*/ 4694754 w 4829983"/>
              <a:gd name="connsiteY268" fmla="*/ 2827158 h 4701034"/>
              <a:gd name="connsiteX269" fmla="*/ 4733391 w 4829983"/>
              <a:gd name="connsiteY269" fmla="*/ 2794961 h 4701034"/>
              <a:gd name="connsiteX270" fmla="*/ 4772028 w 4829983"/>
              <a:gd name="connsiteY270" fmla="*/ 2737006 h 4701034"/>
              <a:gd name="connsiteX271" fmla="*/ 4797785 w 4829983"/>
              <a:gd name="connsiteY271" fmla="*/ 2621096 h 4701034"/>
              <a:gd name="connsiteX272" fmla="*/ 4804225 w 4829983"/>
              <a:gd name="connsiteY272" fmla="*/ 2595339 h 4701034"/>
              <a:gd name="connsiteX273" fmla="*/ 4817104 w 4829983"/>
              <a:gd name="connsiteY273" fmla="*/ 2524505 h 4701034"/>
              <a:gd name="connsiteX274" fmla="*/ 4829983 w 4829983"/>
              <a:gd name="connsiteY274" fmla="*/ 2402155 h 4701034"/>
              <a:gd name="connsiteX275" fmla="*/ 4823543 w 4829983"/>
              <a:gd name="connsiteY275" fmla="*/ 2144578 h 4701034"/>
              <a:gd name="connsiteX276" fmla="*/ 4810664 w 4829983"/>
              <a:gd name="connsiteY276" fmla="*/ 2125260 h 4701034"/>
              <a:gd name="connsiteX277" fmla="*/ 4791346 w 4829983"/>
              <a:gd name="connsiteY277" fmla="*/ 2112381 h 4701034"/>
              <a:gd name="connsiteX278" fmla="*/ 4520890 w 4829983"/>
              <a:gd name="connsiteY278" fmla="*/ 2125260 h 4701034"/>
              <a:gd name="connsiteX279" fmla="*/ 4430737 w 4829983"/>
              <a:gd name="connsiteY279" fmla="*/ 2131699 h 4701034"/>
              <a:gd name="connsiteX280" fmla="*/ 4398540 w 4829983"/>
              <a:gd name="connsiteY280" fmla="*/ 2151017 h 4701034"/>
              <a:gd name="connsiteX281" fmla="*/ 4282630 w 4829983"/>
              <a:gd name="connsiteY281" fmla="*/ 2176775 h 4701034"/>
              <a:gd name="connsiteX282" fmla="*/ 4256873 w 4829983"/>
              <a:gd name="connsiteY282" fmla="*/ 2183215 h 4701034"/>
              <a:gd name="connsiteX283" fmla="*/ 4192478 w 4829983"/>
              <a:gd name="connsiteY283" fmla="*/ 2208972 h 4701034"/>
              <a:gd name="connsiteX284" fmla="*/ 3999295 w 4829983"/>
              <a:gd name="connsiteY284" fmla="*/ 2221851 h 4701034"/>
              <a:gd name="connsiteX285" fmla="*/ 3973537 w 4829983"/>
              <a:gd name="connsiteY285" fmla="*/ 2234730 h 4701034"/>
              <a:gd name="connsiteX286" fmla="*/ 3941340 w 4829983"/>
              <a:gd name="connsiteY286" fmla="*/ 2247609 h 4701034"/>
              <a:gd name="connsiteX287" fmla="*/ 3915583 w 4829983"/>
              <a:gd name="connsiteY287" fmla="*/ 2266927 h 4701034"/>
              <a:gd name="connsiteX288" fmla="*/ 3825430 w 4829983"/>
              <a:gd name="connsiteY288" fmla="*/ 2260488 h 4701034"/>
              <a:gd name="connsiteX289" fmla="*/ 3761036 w 4829983"/>
              <a:gd name="connsiteY289" fmla="*/ 2234730 h 4701034"/>
              <a:gd name="connsiteX290" fmla="*/ 3645126 w 4829983"/>
              <a:gd name="connsiteY290" fmla="*/ 2247609 h 4701034"/>
              <a:gd name="connsiteX291" fmla="*/ 3490580 w 4829983"/>
              <a:gd name="connsiteY291" fmla="*/ 2221851 h 4701034"/>
              <a:gd name="connsiteX292" fmla="*/ 3477701 w 4829983"/>
              <a:gd name="connsiteY292" fmla="*/ 2196094 h 4701034"/>
              <a:gd name="connsiteX293" fmla="*/ 3497019 w 4829983"/>
              <a:gd name="connsiteY293" fmla="*/ 2099502 h 4701034"/>
              <a:gd name="connsiteX294" fmla="*/ 3509898 w 4829983"/>
              <a:gd name="connsiteY294" fmla="*/ 2073744 h 4701034"/>
              <a:gd name="connsiteX295" fmla="*/ 3522777 w 4829983"/>
              <a:gd name="connsiteY295" fmla="*/ 2035108 h 4701034"/>
              <a:gd name="connsiteX296" fmla="*/ 3535656 w 4829983"/>
              <a:gd name="connsiteY296" fmla="*/ 2002910 h 4701034"/>
              <a:gd name="connsiteX297" fmla="*/ 3548535 w 4829983"/>
              <a:gd name="connsiteY297" fmla="*/ 1951395 h 4701034"/>
              <a:gd name="connsiteX298" fmla="*/ 3542095 w 4829983"/>
              <a:gd name="connsiteY298" fmla="*/ 1861243 h 4701034"/>
              <a:gd name="connsiteX299" fmla="*/ 3522777 w 4829983"/>
              <a:gd name="connsiteY299" fmla="*/ 1841925 h 4701034"/>
              <a:gd name="connsiteX300" fmla="*/ 3509898 w 4829983"/>
              <a:gd name="connsiteY300" fmla="*/ 1816167 h 4701034"/>
              <a:gd name="connsiteX301" fmla="*/ 3458383 w 4829983"/>
              <a:gd name="connsiteY301" fmla="*/ 1758212 h 4701034"/>
              <a:gd name="connsiteX302" fmla="*/ 3439064 w 4829983"/>
              <a:gd name="connsiteY302" fmla="*/ 1732454 h 4701034"/>
              <a:gd name="connsiteX303" fmla="*/ 3374670 w 4829983"/>
              <a:gd name="connsiteY303" fmla="*/ 1687378 h 4701034"/>
              <a:gd name="connsiteX304" fmla="*/ 3336033 w 4829983"/>
              <a:gd name="connsiteY304" fmla="*/ 1648741 h 4701034"/>
              <a:gd name="connsiteX305" fmla="*/ 3329594 w 4829983"/>
              <a:gd name="connsiteY305" fmla="*/ 1597226 h 4701034"/>
              <a:gd name="connsiteX306" fmla="*/ 3316715 w 4829983"/>
              <a:gd name="connsiteY306" fmla="*/ 1571468 h 4701034"/>
              <a:gd name="connsiteX307" fmla="*/ 3303836 w 4829983"/>
              <a:gd name="connsiteY307" fmla="*/ 1416922 h 4701034"/>
              <a:gd name="connsiteX308" fmla="*/ 3290957 w 4829983"/>
              <a:gd name="connsiteY308" fmla="*/ 1397603 h 4701034"/>
              <a:gd name="connsiteX309" fmla="*/ 3271639 w 4829983"/>
              <a:gd name="connsiteY309" fmla="*/ 1365406 h 4701034"/>
              <a:gd name="connsiteX310" fmla="*/ 3258760 w 4829983"/>
              <a:gd name="connsiteY310" fmla="*/ 1339648 h 4701034"/>
              <a:gd name="connsiteX311" fmla="*/ 3245881 w 4829983"/>
              <a:gd name="connsiteY311" fmla="*/ 1301012 h 4701034"/>
              <a:gd name="connsiteX312" fmla="*/ 3187926 w 4829983"/>
              <a:gd name="connsiteY312" fmla="*/ 1236617 h 4701034"/>
              <a:gd name="connsiteX313" fmla="*/ 3168608 w 4829983"/>
              <a:gd name="connsiteY313" fmla="*/ 1191541 h 4701034"/>
              <a:gd name="connsiteX314" fmla="*/ 3155729 w 4829983"/>
              <a:gd name="connsiteY314" fmla="*/ 1146465 h 4701034"/>
              <a:gd name="connsiteX315" fmla="*/ 3129971 w 4829983"/>
              <a:gd name="connsiteY315" fmla="*/ 1107829 h 4701034"/>
              <a:gd name="connsiteX316" fmla="*/ 3117092 w 4829983"/>
              <a:gd name="connsiteY316" fmla="*/ 1088510 h 4701034"/>
              <a:gd name="connsiteX317" fmla="*/ 3078456 w 4829983"/>
              <a:gd name="connsiteY317" fmla="*/ 1043434 h 4701034"/>
              <a:gd name="connsiteX318" fmla="*/ 3059137 w 4829983"/>
              <a:gd name="connsiteY318" fmla="*/ 1030555 h 4701034"/>
              <a:gd name="connsiteX319" fmla="*/ 3007622 w 4829983"/>
              <a:gd name="connsiteY319" fmla="*/ 1024116 h 4701034"/>
              <a:gd name="connsiteX320" fmla="*/ 2975425 w 4829983"/>
              <a:gd name="connsiteY320" fmla="*/ 1011237 h 4701034"/>
              <a:gd name="connsiteX321" fmla="*/ 2956107 w 4829983"/>
              <a:gd name="connsiteY321" fmla="*/ 1004798 h 4701034"/>
              <a:gd name="connsiteX322" fmla="*/ 2917470 w 4829983"/>
              <a:gd name="connsiteY322" fmla="*/ 972601 h 4701034"/>
              <a:gd name="connsiteX323" fmla="*/ 2898152 w 4829983"/>
              <a:gd name="connsiteY323" fmla="*/ 727902 h 4701034"/>
              <a:gd name="connsiteX324" fmla="*/ 2872394 w 4829983"/>
              <a:gd name="connsiteY324" fmla="*/ 618432 h 4701034"/>
              <a:gd name="connsiteX325" fmla="*/ 2859515 w 4829983"/>
              <a:gd name="connsiteY325" fmla="*/ 599113 h 4701034"/>
              <a:gd name="connsiteX326" fmla="*/ 2853076 w 4829983"/>
              <a:gd name="connsiteY326" fmla="*/ 560477 h 4701034"/>
              <a:gd name="connsiteX327" fmla="*/ 2827318 w 4829983"/>
              <a:gd name="connsiteY327" fmla="*/ 534719 h 4701034"/>
              <a:gd name="connsiteX328" fmla="*/ 2801560 w 4829983"/>
              <a:gd name="connsiteY328" fmla="*/ 502522 h 4701034"/>
              <a:gd name="connsiteX329" fmla="*/ 2782242 w 4829983"/>
              <a:gd name="connsiteY329" fmla="*/ 489643 h 4701034"/>
              <a:gd name="connsiteX330" fmla="*/ 2743605 w 4829983"/>
              <a:gd name="connsiteY330" fmla="*/ 457446 h 4701034"/>
              <a:gd name="connsiteX331" fmla="*/ 2698529 w 4829983"/>
              <a:gd name="connsiteY331" fmla="*/ 405930 h 4701034"/>
              <a:gd name="connsiteX332" fmla="*/ 2608377 w 4829983"/>
              <a:gd name="connsiteY332" fmla="*/ 315778 h 4701034"/>
              <a:gd name="connsiteX333" fmla="*/ 2595498 w 4829983"/>
              <a:gd name="connsiteY333" fmla="*/ 296460 h 4701034"/>
              <a:gd name="connsiteX334" fmla="*/ 2569740 w 4829983"/>
              <a:gd name="connsiteY334" fmla="*/ 277141 h 4701034"/>
              <a:gd name="connsiteX335" fmla="*/ 2492467 w 4829983"/>
              <a:gd name="connsiteY335" fmla="*/ 212747 h 4701034"/>
              <a:gd name="connsiteX336" fmla="*/ 2447391 w 4829983"/>
              <a:gd name="connsiteY336" fmla="*/ 186989 h 4701034"/>
              <a:gd name="connsiteX337" fmla="*/ 2357239 w 4829983"/>
              <a:gd name="connsiteY337" fmla="*/ 154792 h 4701034"/>
              <a:gd name="connsiteX338" fmla="*/ 2305723 w 4829983"/>
              <a:gd name="connsiteY338" fmla="*/ 129034 h 4701034"/>
              <a:gd name="connsiteX339" fmla="*/ 2183374 w 4829983"/>
              <a:gd name="connsiteY339" fmla="*/ 77519 h 4701034"/>
              <a:gd name="connsiteX340" fmla="*/ 2157616 w 4829983"/>
              <a:gd name="connsiteY340" fmla="*/ 71079 h 4701034"/>
              <a:gd name="connsiteX341" fmla="*/ 2035267 w 4829983"/>
              <a:gd name="connsiteY341" fmla="*/ 32443 h 4701034"/>
              <a:gd name="connsiteX342" fmla="*/ 1797008 w 4829983"/>
              <a:gd name="connsiteY342" fmla="*/ 26003 h 4701034"/>
              <a:gd name="connsiteX343" fmla="*/ 1372005 w 4829983"/>
              <a:gd name="connsiteY343" fmla="*/ 26003 h 4701034"/>
              <a:gd name="connsiteX344" fmla="*/ 1352687 w 4829983"/>
              <a:gd name="connsiteY344" fmla="*/ 38882 h 4701034"/>
              <a:gd name="connsiteX345" fmla="*/ 1281853 w 4829983"/>
              <a:gd name="connsiteY345" fmla="*/ 51761 h 4701034"/>
              <a:gd name="connsiteX346" fmla="*/ 1133746 w 4829983"/>
              <a:gd name="connsiteY346" fmla="*/ 103277 h 4701034"/>
              <a:gd name="connsiteX347" fmla="*/ 1107988 w 4829983"/>
              <a:gd name="connsiteY347" fmla="*/ 109716 h 4701034"/>
              <a:gd name="connsiteX348" fmla="*/ 1037154 w 4829983"/>
              <a:gd name="connsiteY348" fmla="*/ 141913 h 4701034"/>
              <a:gd name="connsiteX349" fmla="*/ 1017836 w 4829983"/>
              <a:gd name="connsiteY349" fmla="*/ 167671 h 4701034"/>
              <a:gd name="connsiteX350" fmla="*/ 998518 w 4829983"/>
              <a:gd name="connsiteY350" fmla="*/ 174110 h 4701034"/>
              <a:gd name="connsiteX351" fmla="*/ 947002 w 4829983"/>
              <a:gd name="connsiteY351" fmla="*/ 199868 h 4701034"/>
              <a:gd name="connsiteX352" fmla="*/ 921245 w 4829983"/>
              <a:gd name="connsiteY352" fmla="*/ 225626 h 4701034"/>
              <a:gd name="connsiteX353" fmla="*/ 889047 w 4829983"/>
              <a:gd name="connsiteY353" fmla="*/ 283581 h 4701034"/>
              <a:gd name="connsiteX354" fmla="*/ 889047 w 4829983"/>
              <a:gd name="connsiteY354" fmla="*/ 283581 h 470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829983" h="4701034">
                <a:moveTo>
                  <a:pt x="972760" y="219186"/>
                </a:moveTo>
                <a:lnTo>
                  <a:pt x="972760" y="219186"/>
                </a:lnTo>
                <a:cubicBezTo>
                  <a:pt x="957735" y="229919"/>
                  <a:pt x="941409" y="239032"/>
                  <a:pt x="927684" y="251384"/>
                </a:cubicBezTo>
                <a:cubicBezTo>
                  <a:pt x="919707" y="258563"/>
                  <a:pt x="915350" y="268993"/>
                  <a:pt x="908366" y="277141"/>
                </a:cubicBezTo>
                <a:cubicBezTo>
                  <a:pt x="902439" y="284056"/>
                  <a:pt x="895487" y="290020"/>
                  <a:pt x="889047" y="296460"/>
                </a:cubicBezTo>
                <a:cubicBezTo>
                  <a:pt x="876245" y="347671"/>
                  <a:pt x="892478" y="296895"/>
                  <a:pt x="863290" y="347975"/>
                </a:cubicBezTo>
                <a:cubicBezTo>
                  <a:pt x="859922" y="353869"/>
                  <a:pt x="860147" y="361360"/>
                  <a:pt x="856850" y="367294"/>
                </a:cubicBezTo>
                <a:cubicBezTo>
                  <a:pt x="849333" y="380824"/>
                  <a:pt x="831092" y="405930"/>
                  <a:pt x="831092" y="405930"/>
                </a:cubicBezTo>
                <a:cubicBezTo>
                  <a:pt x="814908" y="454485"/>
                  <a:pt x="836739" y="394635"/>
                  <a:pt x="811774" y="444567"/>
                </a:cubicBezTo>
                <a:cubicBezTo>
                  <a:pt x="785117" y="497883"/>
                  <a:pt x="829363" y="427845"/>
                  <a:pt x="792456" y="483203"/>
                </a:cubicBezTo>
                <a:cubicBezTo>
                  <a:pt x="788163" y="496082"/>
                  <a:pt x="784619" y="509235"/>
                  <a:pt x="779577" y="521840"/>
                </a:cubicBezTo>
                <a:cubicBezTo>
                  <a:pt x="776012" y="530753"/>
                  <a:pt x="767134" y="538008"/>
                  <a:pt x="766698" y="547598"/>
                </a:cubicBezTo>
                <a:cubicBezTo>
                  <a:pt x="764941" y="586254"/>
                  <a:pt x="765548" y="625563"/>
                  <a:pt x="773137" y="663508"/>
                </a:cubicBezTo>
                <a:cubicBezTo>
                  <a:pt x="775605" y="675850"/>
                  <a:pt x="812639" y="680735"/>
                  <a:pt x="818214" y="682826"/>
                </a:cubicBezTo>
                <a:cubicBezTo>
                  <a:pt x="827202" y="686197"/>
                  <a:pt x="834983" y="692335"/>
                  <a:pt x="843971" y="695705"/>
                </a:cubicBezTo>
                <a:cubicBezTo>
                  <a:pt x="852258" y="698812"/>
                  <a:pt x="861333" y="699345"/>
                  <a:pt x="869729" y="702144"/>
                </a:cubicBezTo>
                <a:cubicBezTo>
                  <a:pt x="880695" y="705799"/>
                  <a:pt x="891194" y="710730"/>
                  <a:pt x="901926" y="715023"/>
                </a:cubicBezTo>
                <a:cubicBezTo>
                  <a:pt x="908366" y="721462"/>
                  <a:pt x="913668" y="729289"/>
                  <a:pt x="921245" y="734341"/>
                </a:cubicBezTo>
                <a:cubicBezTo>
                  <a:pt x="926893" y="738106"/>
                  <a:pt x="934324" y="738107"/>
                  <a:pt x="940563" y="740781"/>
                </a:cubicBezTo>
                <a:cubicBezTo>
                  <a:pt x="949386" y="744563"/>
                  <a:pt x="958090" y="748721"/>
                  <a:pt x="966321" y="753660"/>
                </a:cubicBezTo>
                <a:cubicBezTo>
                  <a:pt x="979593" y="761623"/>
                  <a:pt x="1004957" y="779417"/>
                  <a:pt x="1004957" y="779417"/>
                </a:cubicBezTo>
                <a:cubicBezTo>
                  <a:pt x="1009250" y="788003"/>
                  <a:pt x="1014055" y="796352"/>
                  <a:pt x="1017836" y="805175"/>
                </a:cubicBezTo>
                <a:cubicBezTo>
                  <a:pt x="1031440" y="836917"/>
                  <a:pt x="1028686" y="863794"/>
                  <a:pt x="1017836" y="901767"/>
                </a:cubicBezTo>
                <a:cubicBezTo>
                  <a:pt x="1015710" y="909208"/>
                  <a:pt x="1004957" y="910353"/>
                  <a:pt x="998518" y="914646"/>
                </a:cubicBezTo>
                <a:cubicBezTo>
                  <a:pt x="981337" y="940417"/>
                  <a:pt x="985362" y="931505"/>
                  <a:pt x="972760" y="966161"/>
                </a:cubicBezTo>
                <a:cubicBezTo>
                  <a:pt x="968121" y="978919"/>
                  <a:pt x="959881" y="1004798"/>
                  <a:pt x="959881" y="1004798"/>
                </a:cubicBezTo>
                <a:cubicBezTo>
                  <a:pt x="957735" y="1021970"/>
                  <a:pt x="954210" y="1039025"/>
                  <a:pt x="953442" y="1056313"/>
                </a:cubicBezTo>
                <a:cubicBezTo>
                  <a:pt x="949914" y="1135683"/>
                  <a:pt x="977157" y="1221069"/>
                  <a:pt x="947002" y="1294572"/>
                </a:cubicBezTo>
                <a:cubicBezTo>
                  <a:pt x="934673" y="1324623"/>
                  <a:pt x="882608" y="1303158"/>
                  <a:pt x="850411" y="1307451"/>
                </a:cubicBezTo>
                <a:cubicBezTo>
                  <a:pt x="837532" y="1316037"/>
                  <a:pt x="820360" y="1320330"/>
                  <a:pt x="811774" y="1333209"/>
                </a:cubicBezTo>
                <a:cubicBezTo>
                  <a:pt x="795130" y="1358175"/>
                  <a:pt x="806237" y="1350079"/>
                  <a:pt x="779577" y="1358967"/>
                </a:cubicBezTo>
                <a:cubicBezTo>
                  <a:pt x="767687" y="1376801"/>
                  <a:pt x="756236" y="1395186"/>
                  <a:pt x="740940" y="1410482"/>
                </a:cubicBezTo>
                <a:cubicBezTo>
                  <a:pt x="735468" y="1415954"/>
                  <a:pt x="727567" y="1418406"/>
                  <a:pt x="721622" y="1423361"/>
                </a:cubicBezTo>
                <a:cubicBezTo>
                  <a:pt x="714626" y="1429191"/>
                  <a:pt x="708743" y="1436240"/>
                  <a:pt x="702304" y="1442679"/>
                </a:cubicBezTo>
                <a:cubicBezTo>
                  <a:pt x="706597" y="1487755"/>
                  <a:pt x="708029" y="1533196"/>
                  <a:pt x="715183" y="1577908"/>
                </a:cubicBezTo>
                <a:cubicBezTo>
                  <a:pt x="716700" y="1587386"/>
                  <a:pt x="721814" y="1596377"/>
                  <a:pt x="728061" y="1603665"/>
                </a:cubicBezTo>
                <a:cubicBezTo>
                  <a:pt x="741551" y="1619404"/>
                  <a:pt x="754830" y="1624430"/>
                  <a:pt x="773137" y="1629423"/>
                </a:cubicBezTo>
                <a:cubicBezTo>
                  <a:pt x="790214" y="1634080"/>
                  <a:pt x="824653" y="1642302"/>
                  <a:pt x="824653" y="1642302"/>
                </a:cubicBezTo>
                <a:cubicBezTo>
                  <a:pt x="891194" y="1638009"/>
                  <a:pt x="958053" y="1637214"/>
                  <a:pt x="1024276" y="1629423"/>
                </a:cubicBezTo>
                <a:cubicBezTo>
                  <a:pt x="1031962" y="1628519"/>
                  <a:pt x="1035864" y="1616912"/>
                  <a:pt x="1043594" y="1616544"/>
                </a:cubicBezTo>
                <a:lnTo>
                  <a:pt x="1159504" y="1622984"/>
                </a:lnTo>
                <a:cubicBezTo>
                  <a:pt x="1209389" y="1635455"/>
                  <a:pt x="1163266" y="1619231"/>
                  <a:pt x="1204580" y="1648741"/>
                </a:cubicBezTo>
                <a:cubicBezTo>
                  <a:pt x="1212391" y="1654320"/>
                  <a:pt x="1222003" y="1656857"/>
                  <a:pt x="1230337" y="1661620"/>
                </a:cubicBezTo>
                <a:cubicBezTo>
                  <a:pt x="1237057" y="1665460"/>
                  <a:pt x="1243216" y="1670206"/>
                  <a:pt x="1249656" y="1674499"/>
                </a:cubicBezTo>
                <a:cubicBezTo>
                  <a:pt x="1296369" y="1736784"/>
                  <a:pt x="1244042" y="1677196"/>
                  <a:pt x="1288292" y="1706696"/>
                </a:cubicBezTo>
                <a:cubicBezTo>
                  <a:pt x="1315577" y="1724886"/>
                  <a:pt x="1305096" y="1741483"/>
                  <a:pt x="1346247" y="1751772"/>
                </a:cubicBezTo>
                <a:cubicBezTo>
                  <a:pt x="1378590" y="1759858"/>
                  <a:pt x="1363609" y="1755413"/>
                  <a:pt x="1391323" y="1764651"/>
                </a:cubicBezTo>
                <a:cubicBezTo>
                  <a:pt x="1397763" y="1768944"/>
                  <a:pt x="1403300" y="1775082"/>
                  <a:pt x="1410642" y="1777530"/>
                </a:cubicBezTo>
                <a:cubicBezTo>
                  <a:pt x="1417207" y="1779718"/>
                  <a:pt x="1491039" y="1789967"/>
                  <a:pt x="1494354" y="1790409"/>
                </a:cubicBezTo>
                <a:cubicBezTo>
                  <a:pt x="1558652" y="1798981"/>
                  <a:pt x="1547839" y="1797012"/>
                  <a:pt x="1623143" y="1803288"/>
                </a:cubicBezTo>
                <a:cubicBezTo>
                  <a:pt x="1670366" y="1801141"/>
                  <a:pt x="1719165" y="1809137"/>
                  <a:pt x="1764811" y="1796848"/>
                </a:cubicBezTo>
                <a:cubicBezTo>
                  <a:pt x="1779757" y="1792824"/>
                  <a:pt x="1777689" y="1766798"/>
                  <a:pt x="1790568" y="1758212"/>
                </a:cubicBezTo>
                <a:lnTo>
                  <a:pt x="1809887" y="1745333"/>
                </a:lnTo>
                <a:cubicBezTo>
                  <a:pt x="1814180" y="1736747"/>
                  <a:pt x="1816621" y="1726950"/>
                  <a:pt x="1822766" y="1719575"/>
                </a:cubicBezTo>
                <a:cubicBezTo>
                  <a:pt x="1827720" y="1713630"/>
                  <a:pt x="1835893" y="1711339"/>
                  <a:pt x="1842084" y="1706696"/>
                </a:cubicBezTo>
                <a:cubicBezTo>
                  <a:pt x="1853079" y="1698450"/>
                  <a:pt x="1862267" y="1687614"/>
                  <a:pt x="1874281" y="1680939"/>
                </a:cubicBezTo>
                <a:cubicBezTo>
                  <a:pt x="1882018" y="1676641"/>
                  <a:pt x="1891643" y="1677298"/>
                  <a:pt x="1900039" y="1674499"/>
                </a:cubicBezTo>
                <a:cubicBezTo>
                  <a:pt x="1911005" y="1670844"/>
                  <a:pt x="1921897" y="1666789"/>
                  <a:pt x="1932236" y="1661620"/>
                </a:cubicBezTo>
                <a:cubicBezTo>
                  <a:pt x="1947768" y="1653854"/>
                  <a:pt x="1968428" y="1639639"/>
                  <a:pt x="1983752" y="1629423"/>
                </a:cubicBezTo>
                <a:cubicBezTo>
                  <a:pt x="2018096" y="1631570"/>
                  <a:pt x="2053228" y="1628237"/>
                  <a:pt x="2086783" y="1635863"/>
                </a:cubicBezTo>
                <a:cubicBezTo>
                  <a:pt x="2101876" y="1639293"/>
                  <a:pt x="2111575" y="1654698"/>
                  <a:pt x="2125419" y="1661620"/>
                </a:cubicBezTo>
                <a:cubicBezTo>
                  <a:pt x="2134005" y="1665913"/>
                  <a:pt x="2142189" y="1671128"/>
                  <a:pt x="2151177" y="1674499"/>
                </a:cubicBezTo>
                <a:cubicBezTo>
                  <a:pt x="2159464" y="1677607"/>
                  <a:pt x="2168476" y="1678336"/>
                  <a:pt x="2176935" y="1680939"/>
                </a:cubicBezTo>
                <a:cubicBezTo>
                  <a:pt x="2261742" y="1707034"/>
                  <a:pt x="2205816" y="1696623"/>
                  <a:pt x="2286405" y="1706696"/>
                </a:cubicBezTo>
                <a:cubicBezTo>
                  <a:pt x="2301430" y="1713136"/>
                  <a:pt x="2316599" y="1719250"/>
                  <a:pt x="2331481" y="1726015"/>
                </a:cubicBezTo>
                <a:cubicBezTo>
                  <a:pt x="2340220" y="1729987"/>
                  <a:pt x="2347826" y="1737011"/>
                  <a:pt x="2357239" y="1738894"/>
                </a:cubicBezTo>
                <a:cubicBezTo>
                  <a:pt x="2391178" y="1745682"/>
                  <a:pt x="2425963" y="1747198"/>
                  <a:pt x="2460270" y="1751772"/>
                </a:cubicBezTo>
                <a:lnTo>
                  <a:pt x="2550422" y="1764651"/>
                </a:lnTo>
                <a:cubicBezTo>
                  <a:pt x="2561154" y="1771091"/>
                  <a:pt x="2572328" y="1776846"/>
                  <a:pt x="2582619" y="1783970"/>
                </a:cubicBezTo>
                <a:cubicBezTo>
                  <a:pt x="2600267" y="1796188"/>
                  <a:pt x="2616026" y="1811082"/>
                  <a:pt x="2634135" y="1822606"/>
                </a:cubicBezTo>
                <a:cubicBezTo>
                  <a:pt x="2639862" y="1826250"/>
                  <a:pt x="2647519" y="1825750"/>
                  <a:pt x="2653453" y="1829046"/>
                </a:cubicBezTo>
                <a:cubicBezTo>
                  <a:pt x="2688025" y="1848253"/>
                  <a:pt x="2710111" y="1871110"/>
                  <a:pt x="2743605" y="1893440"/>
                </a:cubicBezTo>
                <a:cubicBezTo>
                  <a:pt x="2754572" y="1900751"/>
                  <a:pt x="2780696" y="1917652"/>
                  <a:pt x="2788681" y="1925637"/>
                </a:cubicBezTo>
                <a:cubicBezTo>
                  <a:pt x="2794153" y="1931109"/>
                  <a:pt x="2796383" y="1939202"/>
                  <a:pt x="2801560" y="1944955"/>
                </a:cubicBezTo>
                <a:cubicBezTo>
                  <a:pt x="2820329" y="1965810"/>
                  <a:pt x="2846423" y="1983167"/>
                  <a:pt x="2859515" y="2009350"/>
                </a:cubicBezTo>
                <a:cubicBezTo>
                  <a:pt x="2891022" y="2072362"/>
                  <a:pt x="2855435" y="2016109"/>
                  <a:pt x="2885273" y="2060865"/>
                </a:cubicBezTo>
                <a:cubicBezTo>
                  <a:pt x="2887419" y="2067305"/>
                  <a:pt x="2888903" y="2074004"/>
                  <a:pt x="2891712" y="2080184"/>
                </a:cubicBezTo>
                <a:cubicBezTo>
                  <a:pt x="2899656" y="2097662"/>
                  <a:pt x="2911399" y="2113486"/>
                  <a:pt x="2917470" y="2131699"/>
                </a:cubicBezTo>
                <a:cubicBezTo>
                  <a:pt x="2919616" y="2138138"/>
                  <a:pt x="2920312" y="2145261"/>
                  <a:pt x="2923909" y="2151017"/>
                </a:cubicBezTo>
                <a:cubicBezTo>
                  <a:pt x="2931193" y="2162672"/>
                  <a:pt x="2941081" y="2172482"/>
                  <a:pt x="2949667" y="2183215"/>
                </a:cubicBezTo>
                <a:cubicBezTo>
                  <a:pt x="2966895" y="2252119"/>
                  <a:pt x="2937004" y="2151338"/>
                  <a:pt x="3014061" y="2266927"/>
                </a:cubicBezTo>
                <a:cubicBezTo>
                  <a:pt x="3058620" y="2333767"/>
                  <a:pt x="2990790" y="2230290"/>
                  <a:pt x="3039819" y="2312003"/>
                </a:cubicBezTo>
                <a:cubicBezTo>
                  <a:pt x="3047783" y="2325276"/>
                  <a:pt x="3056290" y="2338257"/>
                  <a:pt x="3065577" y="2350640"/>
                </a:cubicBezTo>
                <a:cubicBezTo>
                  <a:pt x="3151644" y="2465397"/>
                  <a:pt x="3059824" y="2339874"/>
                  <a:pt x="3117092" y="2408595"/>
                </a:cubicBezTo>
                <a:cubicBezTo>
                  <a:pt x="3131356" y="2425711"/>
                  <a:pt x="3131397" y="2433629"/>
                  <a:pt x="3142850" y="2453671"/>
                </a:cubicBezTo>
                <a:cubicBezTo>
                  <a:pt x="3146690" y="2460390"/>
                  <a:pt x="3151436" y="2466550"/>
                  <a:pt x="3155729" y="2472989"/>
                </a:cubicBezTo>
                <a:cubicBezTo>
                  <a:pt x="3160167" y="2486304"/>
                  <a:pt x="3169644" y="2512076"/>
                  <a:pt x="3168608" y="2524505"/>
                </a:cubicBezTo>
                <a:cubicBezTo>
                  <a:pt x="3167310" y="2540078"/>
                  <a:pt x="3161533" y="2555072"/>
                  <a:pt x="3155729" y="2569581"/>
                </a:cubicBezTo>
                <a:cubicBezTo>
                  <a:pt x="3152855" y="2576767"/>
                  <a:pt x="3150036" y="2586025"/>
                  <a:pt x="3142850" y="2588899"/>
                </a:cubicBezTo>
                <a:cubicBezTo>
                  <a:pt x="3126782" y="2595326"/>
                  <a:pt x="3108405" y="2592494"/>
                  <a:pt x="3091335" y="2595339"/>
                </a:cubicBezTo>
                <a:cubicBezTo>
                  <a:pt x="3078318" y="2597509"/>
                  <a:pt x="3024823" y="2613576"/>
                  <a:pt x="3020501" y="2614657"/>
                </a:cubicBezTo>
                <a:cubicBezTo>
                  <a:pt x="3001302" y="2619457"/>
                  <a:pt x="2981829" y="2623086"/>
                  <a:pt x="2962546" y="2627536"/>
                </a:cubicBezTo>
                <a:cubicBezTo>
                  <a:pt x="2953922" y="2629526"/>
                  <a:pt x="2945374" y="2631829"/>
                  <a:pt x="2936788" y="2633975"/>
                </a:cubicBezTo>
                <a:cubicBezTo>
                  <a:pt x="2928202" y="2638268"/>
                  <a:pt x="2919853" y="2643072"/>
                  <a:pt x="2911030" y="2646854"/>
                </a:cubicBezTo>
                <a:cubicBezTo>
                  <a:pt x="2898091" y="2652399"/>
                  <a:pt x="2879033" y="2656464"/>
                  <a:pt x="2865954" y="2659733"/>
                </a:cubicBezTo>
                <a:cubicBezTo>
                  <a:pt x="2857368" y="2664026"/>
                  <a:pt x="2848531" y="2667849"/>
                  <a:pt x="2840197" y="2672612"/>
                </a:cubicBezTo>
                <a:cubicBezTo>
                  <a:pt x="2833477" y="2676452"/>
                  <a:pt x="2827800" y="2682030"/>
                  <a:pt x="2820878" y="2685491"/>
                </a:cubicBezTo>
                <a:cubicBezTo>
                  <a:pt x="2814807" y="2688526"/>
                  <a:pt x="2807915" y="2689547"/>
                  <a:pt x="2801560" y="2691930"/>
                </a:cubicBezTo>
                <a:cubicBezTo>
                  <a:pt x="2739962" y="2715029"/>
                  <a:pt x="2793893" y="2696633"/>
                  <a:pt x="2750045" y="2711248"/>
                </a:cubicBezTo>
                <a:cubicBezTo>
                  <a:pt x="2743605" y="2717688"/>
                  <a:pt x="2738872" y="2726494"/>
                  <a:pt x="2730726" y="2730567"/>
                </a:cubicBezTo>
                <a:cubicBezTo>
                  <a:pt x="2716749" y="2737556"/>
                  <a:pt x="2700159" y="2737642"/>
                  <a:pt x="2685650" y="2743446"/>
                </a:cubicBezTo>
                <a:cubicBezTo>
                  <a:pt x="2678464" y="2746320"/>
                  <a:pt x="2672771" y="2752032"/>
                  <a:pt x="2666332" y="2756325"/>
                </a:cubicBezTo>
                <a:cubicBezTo>
                  <a:pt x="2636281" y="2754178"/>
                  <a:pt x="2605506" y="2756785"/>
                  <a:pt x="2576180" y="2749885"/>
                </a:cubicBezTo>
                <a:cubicBezTo>
                  <a:pt x="2567315" y="2747799"/>
                  <a:pt x="2564272" y="2735860"/>
                  <a:pt x="2556861" y="2730567"/>
                </a:cubicBezTo>
                <a:cubicBezTo>
                  <a:pt x="2542935" y="2720620"/>
                  <a:pt x="2527551" y="2716504"/>
                  <a:pt x="2511785" y="2711248"/>
                </a:cubicBezTo>
                <a:cubicBezTo>
                  <a:pt x="2507492" y="2704809"/>
                  <a:pt x="2504950" y="2696764"/>
                  <a:pt x="2498907" y="2691930"/>
                </a:cubicBezTo>
                <a:cubicBezTo>
                  <a:pt x="2463112" y="2663294"/>
                  <a:pt x="2459403" y="2663737"/>
                  <a:pt x="2428073" y="2653294"/>
                </a:cubicBezTo>
                <a:cubicBezTo>
                  <a:pt x="2408755" y="2638268"/>
                  <a:pt x="2387424" y="2625523"/>
                  <a:pt x="2370118" y="2608217"/>
                </a:cubicBezTo>
                <a:cubicBezTo>
                  <a:pt x="2355093" y="2593192"/>
                  <a:pt x="2342041" y="2575890"/>
                  <a:pt x="2325042" y="2563141"/>
                </a:cubicBezTo>
                <a:cubicBezTo>
                  <a:pt x="2262752" y="2516425"/>
                  <a:pt x="2329136" y="2561969"/>
                  <a:pt x="2279966" y="2537384"/>
                </a:cubicBezTo>
                <a:cubicBezTo>
                  <a:pt x="2219138" y="2506970"/>
                  <a:pt x="2272012" y="2526146"/>
                  <a:pt x="2228450" y="2511626"/>
                </a:cubicBezTo>
                <a:cubicBezTo>
                  <a:pt x="2213425" y="2496601"/>
                  <a:pt x="2190093" y="2486709"/>
                  <a:pt x="2183374" y="2466550"/>
                </a:cubicBezTo>
                <a:cubicBezTo>
                  <a:pt x="2181228" y="2460111"/>
                  <a:pt x="2179609" y="2453471"/>
                  <a:pt x="2176935" y="2447232"/>
                </a:cubicBezTo>
                <a:cubicBezTo>
                  <a:pt x="2169569" y="2430045"/>
                  <a:pt x="2154509" y="2403935"/>
                  <a:pt x="2144737" y="2389277"/>
                </a:cubicBezTo>
                <a:cubicBezTo>
                  <a:pt x="2138784" y="2380347"/>
                  <a:pt x="2133008" y="2371108"/>
                  <a:pt x="2125419" y="2363519"/>
                </a:cubicBezTo>
                <a:cubicBezTo>
                  <a:pt x="2117830" y="2355930"/>
                  <a:pt x="2107638" y="2351381"/>
                  <a:pt x="2099661" y="2344201"/>
                </a:cubicBezTo>
                <a:cubicBezTo>
                  <a:pt x="2086123" y="2332017"/>
                  <a:pt x="2073904" y="2318443"/>
                  <a:pt x="2061025" y="2305564"/>
                </a:cubicBezTo>
                <a:cubicBezTo>
                  <a:pt x="2054586" y="2299125"/>
                  <a:pt x="2049852" y="2290319"/>
                  <a:pt x="2041707" y="2286246"/>
                </a:cubicBezTo>
                <a:cubicBezTo>
                  <a:pt x="2033121" y="2281953"/>
                  <a:pt x="2024089" y="2278455"/>
                  <a:pt x="2015949" y="2273367"/>
                </a:cubicBezTo>
                <a:cubicBezTo>
                  <a:pt x="2006848" y="2267679"/>
                  <a:pt x="1999573" y="2259260"/>
                  <a:pt x="1990191" y="2254048"/>
                </a:cubicBezTo>
                <a:cubicBezTo>
                  <a:pt x="1980087" y="2248434"/>
                  <a:pt x="1968333" y="2246339"/>
                  <a:pt x="1957994" y="2241170"/>
                </a:cubicBezTo>
                <a:cubicBezTo>
                  <a:pt x="1951072" y="2237709"/>
                  <a:pt x="1945748" y="2231434"/>
                  <a:pt x="1938676" y="2228291"/>
                </a:cubicBezTo>
                <a:cubicBezTo>
                  <a:pt x="1926270" y="2222777"/>
                  <a:pt x="1912181" y="2221483"/>
                  <a:pt x="1900039" y="2215412"/>
                </a:cubicBezTo>
                <a:cubicBezTo>
                  <a:pt x="1891453" y="2211119"/>
                  <a:pt x="1883194" y="2206098"/>
                  <a:pt x="1874281" y="2202533"/>
                </a:cubicBezTo>
                <a:cubicBezTo>
                  <a:pt x="1874242" y="2202517"/>
                  <a:pt x="1826005" y="2186441"/>
                  <a:pt x="1816326" y="2183215"/>
                </a:cubicBezTo>
                <a:cubicBezTo>
                  <a:pt x="1816319" y="2183213"/>
                  <a:pt x="1777698" y="2170337"/>
                  <a:pt x="1777690" y="2170336"/>
                </a:cubicBezTo>
                <a:cubicBezTo>
                  <a:pt x="1749725" y="2165675"/>
                  <a:pt x="1722169" y="2160774"/>
                  <a:pt x="1693977" y="2157457"/>
                </a:cubicBezTo>
                <a:cubicBezTo>
                  <a:pt x="1672553" y="2154936"/>
                  <a:pt x="1651048" y="2153164"/>
                  <a:pt x="1629583" y="2151017"/>
                </a:cubicBezTo>
                <a:cubicBezTo>
                  <a:pt x="1548017" y="2153164"/>
                  <a:pt x="1466382" y="2153481"/>
                  <a:pt x="1384884" y="2157457"/>
                </a:cubicBezTo>
                <a:cubicBezTo>
                  <a:pt x="1378104" y="2157788"/>
                  <a:pt x="1371637" y="2160861"/>
                  <a:pt x="1365566" y="2163896"/>
                </a:cubicBezTo>
                <a:cubicBezTo>
                  <a:pt x="1358644" y="2167357"/>
                  <a:pt x="1352193" y="2171820"/>
                  <a:pt x="1346247" y="2176775"/>
                </a:cubicBezTo>
                <a:cubicBezTo>
                  <a:pt x="1339251" y="2182605"/>
                  <a:pt x="1333368" y="2189654"/>
                  <a:pt x="1326929" y="2196094"/>
                </a:cubicBezTo>
                <a:cubicBezTo>
                  <a:pt x="1324783" y="2202533"/>
                  <a:pt x="1320490" y="2208624"/>
                  <a:pt x="1320490" y="2215412"/>
                </a:cubicBezTo>
                <a:cubicBezTo>
                  <a:pt x="1320490" y="2252496"/>
                  <a:pt x="1325592" y="2268018"/>
                  <a:pt x="1333368" y="2299125"/>
                </a:cubicBezTo>
                <a:cubicBezTo>
                  <a:pt x="1326991" y="2318256"/>
                  <a:pt x="1322919" y="2341771"/>
                  <a:pt x="1307611" y="2357079"/>
                </a:cubicBezTo>
                <a:cubicBezTo>
                  <a:pt x="1280240" y="2384450"/>
                  <a:pt x="1271571" y="2378031"/>
                  <a:pt x="1230337" y="2389277"/>
                </a:cubicBezTo>
                <a:cubicBezTo>
                  <a:pt x="1223789" y="2391063"/>
                  <a:pt x="1217567" y="2393930"/>
                  <a:pt x="1211019" y="2395716"/>
                </a:cubicBezTo>
                <a:cubicBezTo>
                  <a:pt x="1131125" y="2417505"/>
                  <a:pt x="1184654" y="2400213"/>
                  <a:pt x="1140185" y="2415034"/>
                </a:cubicBezTo>
                <a:cubicBezTo>
                  <a:pt x="1067569" y="2463446"/>
                  <a:pt x="1117006" y="2441605"/>
                  <a:pt x="979199" y="2434353"/>
                </a:cubicBezTo>
                <a:cubicBezTo>
                  <a:pt x="972760" y="2430060"/>
                  <a:pt x="966803" y="2424935"/>
                  <a:pt x="959881" y="2421474"/>
                </a:cubicBezTo>
                <a:cubicBezTo>
                  <a:pt x="953810" y="2418438"/>
                  <a:pt x="945921" y="2419201"/>
                  <a:pt x="940563" y="2415034"/>
                </a:cubicBezTo>
                <a:cubicBezTo>
                  <a:pt x="926186" y="2403852"/>
                  <a:pt x="901926" y="2376398"/>
                  <a:pt x="901926" y="2376398"/>
                </a:cubicBezTo>
                <a:cubicBezTo>
                  <a:pt x="863289" y="2380691"/>
                  <a:pt x="824263" y="2382323"/>
                  <a:pt x="786016" y="2389277"/>
                </a:cubicBezTo>
                <a:cubicBezTo>
                  <a:pt x="776572" y="2390994"/>
                  <a:pt x="769031" y="2398257"/>
                  <a:pt x="760259" y="2402155"/>
                </a:cubicBezTo>
                <a:cubicBezTo>
                  <a:pt x="749696" y="2406850"/>
                  <a:pt x="739109" y="2411635"/>
                  <a:pt x="728061" y="2415034"/>
                </a:cubicBezTo>
                <a:cubicBezTo>
                  <a:pt x="711144" y="2420239"/>
                  <a:pt x="693338" y="2422315"/>
                  <a:pt x="676546" y="2427913"/>
                </a:cubicBezTo>
                <a:lnTo>
                  <a:pt x="657228" y="2434353"/>
                </a:lnTo>
                <a:cubicBezTo>
                  <a:pt x="645601" y="2444319"/>
                  <a:pt x="607749" y="2469706"/>
                  <a:pt x="599273" y="2492308"/>
                </a:cubicBezTo>
                <a:cubicBezTo>
                  <a:pt x="595430" y="2502556"/>
                  <a:pt x="596676" y="2514257"/>
                  <a:pt x="592833" y="2524505"/>
                </a:cubicBezTo>
                <a:cubicBezTo>
                  <a:pt x="585678" y="2543584"/>
                  <a:pt x="576376" y="2546208"/>
                  <a:pt x="560636" y="2556702"/>
                </a:cubicBezTo>
                <a:cubicBezTo>
                  <a:pt x="541318" y="2552409"/>
                  <a:pt x="521595" y="2549643"/>
                  <a:pt x="502681" y="2543823"/>
                </a:cubicBezTo>
                <a:cubicBezTo>
                  <a:pt x="445737" y="2526302"/>
                  <a:pt x="505569" y="2538272"/>
                  <a:pt x="457605" y="2511626"/>
                </a:cubicBezTo>
                <a:cubicBezTo>
                  <a:pt x="445738" y="2505033"/>
                  <a:pt x="431847" y="2503040"/>
                  <a:pt x="418968" y="2498747"/>
                </a:cubicBezTo>
                <a:cubicBezTo>
                  <a:pt x="376039" y="2500893"/>
                  <a:pt x="332578" y="2498120"/>
                  <a:pt x="290180" y="2505186"/>
                </a:cubicBezTo>
                <a:cubicBezTo>
                  <a:pt x="230013" y="2515214"/>
                  <a:pt x="270472" y="2642383"/>
                  <a:pt x="270861" y="2646854"/>
                </a:cubicBezTo>
                <a:cubicBezTo>
                  <a:pt x="271628" y="2655671"/>
                  <a:pt x="274870" y="2664102"/>
                  <a:pt x="277301" y="2672612"/>
                </a:cubicBezTo>
                <a:cubicBezTo>
                  <a:pt x="281914" y="2688758"/>
                  <a:pt x="287580" y="2703225"/>
                  <a:pt x="296619" y="2717688"/>
                </a:cubicBezTo>
                <a:cubicBezTo>
                  <a:pt x="302307" y="2726789"/>
                  <a:pt x="309498" y="2734860"/>
                  <a:pt x="315937" y="2743446"/>
                </a:cubicBezTo>
                <a:cubicBezTo>
                  <a:pt x="318084" y="2752032"/>
                  <a:pt x="321662" y="2760382"/>
                  <a:pt x="322377" y="2769203"/>
                </a:cubicBezTo>
                <a:cubicBezTo>
                  <a:pt x="328112" y="2839935"/>
                  <a:pt x="323897" y="2911656"/>
                  <a:pt x="335256" y="2981705"/>
                </a:cubicBezTo>
                <a:cubicBezTo>
                  <a:pt x="337200" y="2993691"/>
                  <a:pt x="352428" y="2998877"/>
                  <a:pt x="361014" y="3007463"/>
                </a:cubicBezTo>
                <a:cubicBezTo>
                  <a:pt x="367453" y="3005316"/>
                  <a:pt x="374261" y="2997988"/>
                  <a:pt x="380332" y="3001023"/>
                </a:cubicBezTo>
                <a:cubicBezTo>
                  <a:pt x="386403" y="3004058"/>
                  <a:pt x="385267" y="3013722"/>
                  <a:pt x="386771" y="3020341"/>
                </a:cubicBezTo>
                <a:cubicBezTo>
                  <a:pt x="396008" y="3060982"/>
                  <a:pt x="399349" y="3103153"/>
                  <a:pt x="412529" y="3142691"/>
                </a:cubicBezTo>
                <a:lnTo>
                  <a:pt x="425408" y="3181327"/>
                </a:lnTo>
                <a:cubicBezTo>
                  <a:pt x="423261" y="3198499"/>
                  <a:pt x="423165" y="3216054"/>
                  <a:pt x="418968" y="3232843"/>
                </a:cubicBezTo>
                <a:cubicBezTo>
                  <a:pt x="416640" y="3242156"/>
                  <a:pt x="410852" y="3250266"/>
                  <a:pt x="406090" y="3258601"/>
                </a:cubicBezTo>
                <a:cubicBezTo>
                  <a:pt x="402250" y="3265321"/>
                  <a:pt x="399956" y="3274125"/>
                  <a:pt x="393211" y="3277919"/>
                </a:cubicBezTo>
                <a:cubicBezTo>
                  <a:pt x="353158" y="3300449"/>
                  <a:pt x="322378" y="3310115"/>
                  <a:pt x="283740" y="3322995"/>
                </a:cubicBezTo>
                <a:cubicBezTo>
                  <a:pt x="260129" y="3340167"/>
                  <a:pt x="239020" y="3361454"/>
                  <a:pt x="212907" y="3374510"/>
                </a:cubicBezTo>
                <a:cubicBezTo>
                  <a:pt x="204321" y="3378803"/>
                  <a:pt x="195042" y="3381925"/>
                  <a:pt x="187149" y="3387389"/>
                </a:cubicBezTo>
                <a:cubicBezTo>
                  <a:pt x="167027" y="3401320"/>
                  <a:pt x="143878" y="3412886"/>
                  <a:pt x="129194" y="3432465"/>
                </a:cubicBezTo>
                <a:cubicBezTo>
                  <a:pt x="122755" y="3441051"/>
                  <a:pt x="115398" y="3449020"/>
                  <a:pt x="109876" y="3458223"/>
                </a:cubicBezTo>
                <a:cubicBezTo>
                  <a:pt x="44212" y="3567663"/>
                  <a:pt x="96110" y="3495895"/>
                  <a:pt x="51921" y="3554815"/>
                </a:cubicBezTo>
                <a:cubicBezTo>
                  <a:pt x="31898" y="3614878"/>
                  <a:pt x="66720" y="3515077"/>
                  <a:pt x="26163" y="3606330"/>
                </a:cubicBezTo>
                <a:cubicBezTo>
                  <a:pt x="22569" y="3614417"/>
                  <a:pt x="22154" y="3623578"/>
                  <a:pt x="19723" y="3632088"/>
                </a:cubicBezTo>
                <a:cubicBezTo>
                  <a:pt x="1258" y="3696715"/>
                  <a:pt x="26962" y="3596691"/>
                  <a:pt x="6845" y="3677164"/>
                </a:cubicBezTo>
                <a:cubicBezTo>
                  <a:pt x="2825" y="3713337"/>
                  <a:pt x="-6309" y="3756901"/>
                  <a:pt x="6845" y="3793074"/>
                </a:cubicBezTo>
                <a:cubicBezTo>
                  <a:pt x="12687" y="3809139"/>
                  <a:pt x="59591" y="3811524"/>
                  <a:pt x="64799" y="3812392"/>
                </a:cubicBezTo>
                <a:cubicBezTo>
                  <a:pt x="101289" y="3810246"/>
                  <a:pt x="138084" y="3811122"/>
                  <a:pt x="174270" y="3805953"/>
                </a:cubicBezTo>
                <a:cubicBezTo>
                  <a:pt x="183773" y="3804595"/>
                  <a:pt x="191205" y="3796856"/>
                  <a:pt x="200028" y="3793074"/>
                </a:cubicBezTo>
                <a:cubicBezTo>
                  <a:pt x="206267" y="3790400"/>
                  <a:pt x="212797" y="3788420"/>
                  <a:pt x="219346" y="3786634"/>
                </a:cubicBezTo>
                <a:cubicBezTo>
                  <a:pt x="299259" y="3764839"/>
                  <a:pt x="245704" y="3782140"/>
                  <a:pt x="290180" y="3767316"/>
                </a:cubicBezTo>
                <a:cubicBezTo>
                  <a:pt x="296619" y="3763023"/>
                  <a:pt x="301759" y="3754437"/>
                  <a:pt x="309498" y="3754437"/>
                </a:cubicBezTo>
                <a:cubicBezTo>
                  <a:pt x="323774" y="3754437"/>
                  <a:pt x="353244" y="3797685"/>
                  <a:pt x="354574" y="3799513"/>
                </a:cubicBezTo>
                <a:cubicBezTo>
                  <a:pt x="363678" y="3812031"/>
                  <a:pt x="380332" y="3838150"/>
                  <a:pt x="380332" y="3838150"/>
                </a:cubicBezTo>
                <a:cubicBezTo>
                  <a:pt x="382478" y="3846736"/>
                  <a:pt x="381461" y="3856828"/>
                  <a:pt x="386771" y="3863908"/>
                </a:cubicBezTo>
                <a:cubicBezTo>
                  <a:pt x="401342" y="3883336"/>
                  <a:pt x="421115" y="3898251"/>
                  <a:pt x="438287" y="3915423"/>
                </a:cubicBezTo>
                <a:lnTo>
                  <a:pt x="457605" y="3934741"/>
                </a:lnTo>
                <a:lnTo>
                  <a:pt x="515560" y="3992696"/>
                </a:lnTo>
                <a:cubicBezTo>
                  <a:pt x="528450" y="4005586"/>
                  <a:pt x="544111" y="4023071"/>
                  <a:pt x="560636" y="4031333"/>
                </a:cubicBezTo>
                <a:cubicBezTo>
                  <a:pt x="568552" y="4035291"/>
                  <a:pt x="577716" y="4036036"/>
                  <a:pt x="586394" y="4037772"/>
                </a:cubicBezTo>
                <a:cubicBezTo>
                  <a:pt x="599197" y="4040333"/>
                  <a:pt x="612285" y="4041380"/>
                  <a:pt x="625030" y="4044212"/>
                </a:cubicBezTo>
                <a:cubicBezTo>
                  <a:pt x="631656" y="4045685"/>
                  <a:pt x="637569" y="4050320"/>
                  <a:pt x="644349" y="4050651"/>
                </a:cubicBezTo>
                <a:cubicBezTo>
                  <a:pt x="725846" y="4054627"/>
                  <a:pt x="807481" y="4054944"/>
                  <a:pt x="889047" y="4057091"/>
                </a:cubicBezTo>
                <a:cubicBezTo>
                  <a:pt x="904072" y="4059237"/>
                  <a:pt x="919334" y="4060117"/>
                  <a:pt x="934123" y="4063530"/>
                </a:cubicBezTo>
                <a:cubicBezTo>
                  <a:pt x="947351" y="4066583"/>
                  <a:pt x="959663" y="4072837"/>
                  <a:pt x="972760" y="4076409"/>
                </a:cubicBezTo>
                <a:cubicBezTo>
                  <a:pt x="983319" y="4079289"/>
                  <a:pt x="994339" y="4080193"/>
                  <a:pt x="1004957" y="4082848"/>
                </a:cubicBezTo>
                <a:cubicBezTo>
                  <a:pt x="1048274" y="4093677"/>
                  <a:pt x="995247" y="4087672"/>
                  <a:pt x="1062912" y="4095727"/>
                </a:cubicBezTo>
                <a:lnTo>
                  <a:pt x="1294732" y="4121485"/>
                </a:lnTo>
                <a:cubicBezTo>
                  <a:pt x="1332816" y="4146875"/>
                  <a:pt x="1297220" y="4118529"/>
                  <a:pt x="1326929" y="4160122"/>
                </a:cubicBezTo>
                <a:cubicBezTo>
                  <a:pt x="1332222" y="4167532"/>
                  <a:pt x="1340954" y="4172030"/>
                  <a:pt x="1346247" y="4179440"/>
                </a:cubicBezTo>
                <a:cubicBezTo>
                  <a:pt x="1351827" y="4187251"/>
                  <a:pt x="1353621" y="4197334"/>
                  <a:pt x="1359126" y="4205198"/>
                </a:cubicBezTo>
                <a:cubicBezTo>
                  <a:pt x="1368740" y="4218932"/>
                  <a:pt x="1381709" y="4230100"/>
                  <a:pt x="1391323" y="4243834"/>
                </a:cubicBezTo>
                <a:cubicBezTo>
                  <a:pt x="1396828" y="4251698"/>
                  <a:pt x="1396914" y="4263345"/>
                  <a:pt x="1404202" y="4269592"/>
                </a:cubicBezTo>
                <a:cubicBezTo>
                  <a:pt x="1412978" y="4277115"/>
                  <a:pt x="1426060" y="4277302"/>
                  <a:pt x="1436399" y="4282471"/>
                </a:cubicBezTo>
                <a:cubicBezTo>
                  <a:pt x="1447594" y="4288068"/>
                  <a:pt x="1457160" y="4296706"/>
                  <a:pt x="1468597" y="4301789"/>
                </a:cubicBezTo>
                <a:cubicBezTo>
                  <a:pt x="1476684" y="4305383"/>
                  <a:pt x="1485958" y="4305430"/>
                  <a:pt x="1494354" y="4308229"/>
                </a:cubicBezTo>
                <a:cubicBezTo>
                  <a:pt x="1505320" y="4311885"/>
                  <a:pt x="1515586" y="4317453"/>
                  <a:pt x="1526552" y="4321108"/>
                </a:cubicBezTo>
                <a:cubicBezTo>
                  <a:pt x="1534948" y="4323907"/>
                  <a:pt x="1543800" y="4325116"/>
                  <a:pt x="1552309" y="4327547"/>
                </a:cubicBezTo>
                <a:cubicBezTo>
                  <a:pt x="1573857" y="4333703"/>
                  <a:pt x="1595314" y="4340181"/>
                  <a:pt x="1616704" y="4346865"/>
                </a:cubicBezTo>
                <a:cubicBezTo>
                  <a:pt x="1629661" y="4350914"/>
                  <a:pt x="1655340" y="4359744"/>
                  <a:pt x="1655340" y="4359744"/>
                </a:cubicBezTo>
                <a:cubicBezTo>
                  <a:pt x="1668219" y="4372623"/>
                  <a:pt x="1685832" y="4382090"/>
                  <a:pt x="1693977" y="4398381"/>
                </a:cubicBezTo>
                <a:cubicBezTo>
                  <a:pt x="1716575" y="4443578"/>
                  <a:pt x="1694643" y="4406501"/>
                  <a:pt x="1732614" y="4449896"/>
                </a:cubicBezTo>
                <a:cubicBezTo>
                  <a:pt x="1739681" y="4457973"/>
                  <a:pt x="1744865" y="4467577"/>
                  <a:pt x="1751932" y="4475654"/>
                </a:cubicBezTo>
                <a:cubicBezTo>
                  <a:pt x="1786220" y="4514841"/>
                  <a:pt x="1767144" y="4488965"/>
                  <a:pt x="1803447" y="4520730"/>
                </a:cubicBezTo>
                <a:cubicBezTo>
                  <a:pt x="1812585" y="4528726"/>
                  <a:pt x="1819986" y="4538586"/>
                  <a:pt x="1829205" y="4546488"/>
                </a:cubicBezTo>
                <a:cubicBezTo>
                  <a:pt x="1835081" y="4551525"/>
                  <a:pt x="1842332" y="4554723"/>
                  <a:pt x="1848523" y="4559367"/>
                </a:cubicBezTo>
                <a:cubicBezTo>
                  <a:pt x="1865393" y="4572020"/>
                  <a:pt x="1881318" y="4587603"/>
                  <a:pt x="1900039" y="4598003"/>
                </a:cubicBezTo>
                <a:cubicBezTo>
                  <a:pt x="1912626" y="4604996"/>
                  <a:pt x="1926089" y="4610329"/>
                  <a:pt x="1938676" y="4617322"/>
                </a:cubicBezTo>
                <a:cubicBezTo>
                  <a:pt x="1963188" y="4630940"/>
                  <a:pt x="1956984" y="4632789"/>
                  <a:pt x="1983752" y="4649519"/>
                </a:cubicBezTo>
                <a:cubicBezTo>
                  <a:pt x="1991892" y="4654607"/>
                  <a:pt x="2001369" y="4657310"/>
                  <a:pt x="2009509" y="4662398"/>
                </a:cubicBezTo>
                <a:cubicBezTo>
                  <a:pt x="2018610" y="4668086"/>
                  <a:pt x="2025497" y="4677275"/>
                  <a:pt x="2035267" y="4681716"/>
                </a:cubicBezTo>
                <a:cubicBezTo>
                  <a:pt x="2067687" y="4696452"/>
                  <a:pt x="2103801" y="4697201"/>
                  <a:pt x="2138298" y="4701034"/>
                </a:cubicBezTo>
                <a:cubicBezTo>
                  <a:pt x="2213425" y="4698888"/>
                  <a:pt x="2288625" y="4698545"/>
                  <a:pt x="2363678" y="4694595"/>
                </a:cubicBezTo>
                <a:cubicBezTo>
                  <a:pt x="2370457" y="4694238"/>
                  <a:pt x="2376371" y="4689628"/>
                  <a:pt x="2382997" y="4688155"/>
                </a:cubicBezTo>
                <a:cubicBezTo>
                  <a:pt x="2395742" y="4685323"/>
                  <a:pt x="2408691" y="4683441"/>
                  <a:pt x="2421633" y="4681716"/>
                </a:cubicBezTo>
                <a:cubicBezTo>
                  <a:pt x="2440900" y="4679147"/>
                  <a:pt x="2460329" y="4677903"/>
                  <a:pt x="2479588" y="4675277"/>
                </a:cubicBezTo>
                <a:cubicBezTo>
                  <a:pt x="2507562" y="4671462"/>
                  <a:pt x="2535269" y="4665762"/>
                  <a:pt x="2563301" y="4662398"/>
                </a:cubicBezTo>
                <a:cubicBezTo>
                  <a:pt x="2588964" y="4659318"/>
                  <a:pt x="2614816" y="4658105"/>
                  <a:pt x="2640574" y="4655958"/>
                </a:cubicBezTo>
                <a:cubicBezTo>
                  <a:pt x="2649160" y="4653812"/>
                  <a:pt x="2657855" y="4652062"/>
                  <a:pt x="2666332" y="4649519"/>
                </a:cubicBezTo>
                <a:cubicBezTo>
                  <a:pt x="2679335" y="4645618"/>
                  <a:pt x="2691577" y="4638872"/>
                  <a:pt x="2704968" y="4636640"/>
                </a:cubicBezTo>
                <a:cubicBezTo>
                  <a:pt x="2742170" y="4630440"/>
                  <a:pt x="2844536" y="4621610"/>
                  <a:pt x="2891712" y="4617322"/>
                </a:cubicBezTo>
                <a:cubicBezTo>
                  <a:pt x="2896768" y="4616311"/>
                  <a:pt x="2977544" y="4599436"/>
                  <a:pt x="2994743" y="4598003"/>
                </a:cubicBezTo>
                <a:cubicBezTo>
                  <a:pt x="3033306" y="4594789"/>
                  <a:pt x="3072016" y="4593710"/>
                  <a:pt x="3110653" y="4591564"/>
                </a:cubicBezTo>
                <a:cubicBezTo>
                  <a:pt x="3175594" y="4569918"/>
                  <a:pt x="3074847" y="4602950"/>
                  <a:pt x="3155729" y="4578685"/>
                </a:cubicBezTo>
                <a:cubicBezTo>
                  <a:pt x="3168732" y="4574784"/>
                  <a:pt x="3181249" y="4569304"/>
                  <a:pt x="3194366" y="4565806"/>
                </a:cubicBezTo>
                <a:cubicBezTo>
                  <a:pt x="3233118" y="4555472"/>
                  <a:pt x="3284545" y="4547068"/>
                  <a:pt x="3323154" y="4540048"/>
                </a:cubicBezTo>
                <a:cubicBezTo>
                  <a:pt x="3340326" y="4533609"/>
                  <a:pt x="3357076" y="4525905"/>
                  <a:pt x="3374670" y="4520730"/>
                </a:cubicBezTo>
                <a:cubicBezTo>
                  <a:pt x="3393655" y="4515146"/>
                  <a:pt x="3413426" y="4512651"/>
                  <a:pt x="3432625" y="4507851"/>
                </a:cubicBezTo>
                <a:cubicBezTo>
                  <a:pt x="3465566" y="4499616"/>
                  <a:pt x="3536208" y="4460751"/>
                  <a:pt x="3542095" y="4456336"/>
                </a:cubicBezTo>
                <a:cubicBezTo>
                  <a:pt x="3627633" y="4392181"/>
                  <a:pt x="3469783" y="4509827"/>
                  <a:pt x="3625808" y="4398381"/>
                </a:cubicBezTo>
                <a:cubicBezTo>
                  <a:pt x="3636992" y="4390392"/>
                  <a:pt x="3645990" y="4379298"/>
                  <a:pt x="3658005" y="4372623"/>
                </a:cubicBezTo>
                <a:cubicBezTo>
                  <a:pt x="3684870" y="4357698"/>
                  <a:pt x="3714229" y="4347730"/>
                  <a:pt x="3741718" y="4333986"/>
                </a:cubicBezTo>
                <a:cubicBezTo>
                  <a:pt x="3748640" y="4330525"/>
                  <a:pt x="3755564" y="4326580"/>
                  <a:pt x="3761036" y="4321108"/>
                </a:cubicBezTo>
                <a:cubicBezTo>
                  <a:pt x="3808871" y="4273273"/>
                  <a:pt x="3780208" y="4292798"/>
                  <a:pt x="3818991" y="4237395"/>
                </a:cubicBezTo>
                <a:cubicBezTo>
                  <a:pt x="3824213" y="4229935"/>
                  <a:pt x="3831870" y="4224516"/>
                  <a:pt x="3838309" y="4218077"/>
                </a:cubicBezTo>
                <a:cubicBezTo>
                  <a:pt x="3840456" y="4209491"/>
                  <a:pt x="3840451" y="4200056"/>
                  <a:pt x="3844749" y="4192319"/>
                </a:cubicBezTo>
                <a:cubicBezTo>
                  <a:pt x="3862098" y="4161090"/>
                  <a:pt x="3893686" y="4136735"/>
                  <a:pt x="3902704" y="4102167"/>
                </a:cubicBezTo>
                <a:cubicBezTo>
                  <a:pt x="3920118" y="4035413"/>
                  <a:pt x="3915583" y="3964792"/>
                  <a:pt x="3922022" y="3896105"/>
                </a:cubicBezTo>
                <a:cubicBezTo>
                  <a:pt x="3924168" y="3833857"/>
                  <a:pt x="3924731" y="3771534"/>
                  <a:pt x="3928461" y="3709361"/>
                </a:cubicBezTo>
                <a:cubicBezTo>
                  <a:pt x="3931173" y="3664162"/>
                  <a:pt x="3941340" y="3574133"/>
                  <a:pt x="3941340" y="3574133"/>
                </a:cubicBezTo>
                <a:cubicBezTo>
                  <a:pt x="3937199" y="3520293"/>
                  <a:pt x="3927946" y="3453842"/>
                  <a:pt x="3941340" y="3400268"/>
                </a:cubicBezTo>
                <a:cubicBezTo>
                  <a:pt x="3949128" y="3369116"/>
                  <a:pt x="3984743" y="3348327"/>
                  <a:pt x="4005735" y="3329434"/>
                </a:cubicBezTo>
                <a:cubicBezTo>
                  <a:pt x="4014760" y="3321311"/>
                  <a:pt x="4023590" y="3312896"/>
                  <a:pt x="4031492" y="3303677"/>
                </a:cubicBezTo>
                <a:cubicBezTo>
                  <a:pt x="4036529" y="3297801"/>
                  <a:pt x="4039872" y="3290656"/>
                  <a:pt x="4044371" y="3284358"/>
                </a:cubicBezTo>
                <a:cubicBezTo>
                  <a:pt x="4060652" y="3261565"/>
                  <a:pt x="4064582" y="3253491"/>
                  <a:pt x="4089447" y="3239282"/>
                </a:cubicBezTo>
                <a:cubicBezTo>
                  <a:pt x="4095341" y="3235914"/>
                  <a:pt x="4102012" y="3233518"/>
                  <a:pt x="4108766" y="3232843"/>
                </a:cubicBezTo>
                <a:cubicBezTo>
                  <a:pt x="4145138" y="3229206"/>
                  <a:pt x="4181746" y="3228550"/>
                  <a:pt x="4218236" y="3226403"/>
                </a:cubicBezTo>
                <a:cubicBezTo>
                  <a:pt x="4235408" y="3222110"/>
                  <a:pt x="4252960" y="3219123"/>
                  <a:pt x="4269752" y="3213525"/>
                </a:cubicBezTo>
                <a:cubicBezTo>
                  <a:pt x="4323081" y="3195747"/>
                  <a:pt x="4238372" y="3223675"/>
                  <a:pt x="4334146" y="3194206"/>
                </a:cubicBezTo>
                <a:cubicBezTo>
                  <a:pt x="4347121" y="3190214"/>
                  <a:pt x="4360785" y="3187679"/>
                  <a:pt x="4372783" y="3181327"/>
                </a:cubicBezTo>
                <a:cubicBezTo>
                  <a:pt x="4439389" y="3146065"/>
                  <a:pt x="4436577" y="3143290"/>
                  <a:pt x="4482253" y="3097615"/>
                </a:cubicBezTo>
                <a:lnTo>
                  <a:pt x="4482253" y="3097615"/>
                </a:lnTo>
                <a:cubicBezTo>
                  <a:pt x="4513007" y="3077112"/>
                  <a:pt x="4496736" y="3090779"/>
                  <a:pt x="4527329" y="3052539"/>
                </a:cubicBezTo>
                <a:cubicBezTo>
                  <a:pt x="4542115" y="2993391"/>
                  <a:pt x="4521818" y="3057677"/>
                  <a:pt x="4585284" y="2968826"/>
                </a:cubicBezTo>
                <a:cubicBezTo>
                  <a:pt x="4592003" y="2959420"/>
                  <a:pt x="4592549" y="2946733"/>
                  <a:pt x="4598163" y="2936629"/>
                </a:cubicBezTo>
                <a:cubicBezTo>
                  <a:pt x="4603375" y="2927247"/>
                  <a:pt x="4611042" y="2919457"/>
                  <a:pt x="4617481" y="2910871"/>
                </a:cubicBezTo>
                <a:cubicBezTo>
                  <a:pt x="4633621" y="2862455"/>
                  <a:pt x="4620738" y="2890601"/>
                  <a:pt x="4694754" y="2827158"/>
                </a:cubicBezTo>
                <a:cubicBezTo>
                  <a:pt x="4717662" y="2807522"/>
                  <a:pt x="4713293" y="2821758"/>
                  <a:pt x="4733391" y="2794961"/>
                </a:cubicBezTo>
                <a:cubicBezTo>
                  <a:pt x="4747322" y="2776387"/>
                  <a:pt x="4772028" y="2737006"/>
                  <a:pt x="4772028" y="2737006"/>
                </a:cubicBezTo>
                <a:cubicBezTo>
                  <a:pt x="4780614" y="2698369"/>
                  <a:pt x="4789013" y="2659691"/>
                  <a:pt x="4797785" y="2621096"/>
                </a:cubicBezTo>
                <a:cubicBezTo>
                  <a:pt x="4799746" y="2612466"/>
                  <a:pt x="4802305" y="2603978"/>
                  <a:pt x="4804225" y="2595339"/>
                </a:cubicBezTo>
                <a:cubicBezTo>
                  <a:pt x="4807844" y="2579054"/>
                  <a:pt x="4815283" y="2539683"/>
                  <a:pt x="4817104" y="2524505"/>
                </a:cubicBezTo>
                <a:cubicBezTo>
                  <a:pt x="4821990" y="2483788"/>
                  <a:pt x="4825690" y="2442938"/>
                  <a:pt x="4829983" y="2402155"/>
                </a:cubicBezTo>
                <a:cubicBezTo>
                  <a:pt x="4827836" y="2316296"/>
                  <a:pt x="4829521" y="2230256"/>
                  <a:pt x="4823543" y="2144578"/>
                </a:cubicBezTo>
                <a:cubicBezTo>
                  <a:pt x="4823004" y="2136858"/>
                  <a:pt x="4816136" y="2130732"/>
                  <a:pt x="4810664" y="2125260"/>
                </a:cubicBezTo>
                <a:cubicBezTo>
                  <a:pt x="4805192" y="2119788"/>
                  <a:pt x="4797785" y="2116674"/>
                  <a:pt x="4791346" y="2112381"/>
                </a:cubicBezTo>
                <a:lnTo>
                  <a:pt x="4520890" y="2125260"/>
                </a:lnTo>
                <a:cubicBezTo>
                  <a:pt x="4490806" y="2126872"/>
                  <a:pt x="4460218" y="2125493"/>
                  <a:pt x="4430737" y="2131699"/>
                </a:cubicBezTo>
                <a:cubicBezTo>
                  <a:pt x="4418490" y="2134277"/>
                  <a:pt x="4410514" y="2147373"/>
                  <a:pt x="4398540" y="2151017"/>
                </a:cubicBezTo>
                <a:cubicBezTo>
                  <a:pt x="4360676" y="2162541"/>
                  <a:pt x="4321027" y="2167175"/>
                  <a:pt x="4282630" y="2176775"/>
                </a:cubicBezTo>
                <a:cubicBezTo>
                  <a:pt x="4274044" y="2178922"/>
                  <a:pt x="4265090" y="2179928"/>
                  <a:pt x="4256873" y="2183215"/>
                </a:cubicBezTo>
                <a:cubicBezTo>
                  <a:pt x="4228924" y="2194395"/>
                  <a:pt x="4220771" y="2206476"/>
                  <a:pt x="4192478" y="2208972"/>
                </a:cubicBezTo>
                <a:cubicBezTo>
                  <a:pt x="4128190" y="2214644"/>
                  <a:pt x="4063689" y="2217558"/>
                  <a:pt x="3999295" y="2221851"/>
                </a:cubicBezTo>
                <a:cubicBezTo>
                  <a:pt x="3990709" y="2226144"/>
                  <a:pt x="3982309" y="2230831"/>
                  <a:pt x="3973537" y="2234730"/>
                </a:cubicBezTo>
                <a:cubicBezTo>
                  <a:pt x="3962974" y="2239425"/>
                  <a:pt x="3951444" y="2241995"/>
                  <a:pt x="3941340" y="2247609"/>
                </a:cubicBezTo>
                <a:cubicBezTo>
                  <a:pt x="3931958" y="2252821"/>
                  <a:pt x="3924169" y="2260488"/>
                  <a:pt x="3915583" y="2266927"/>
                </a:cubicBezTo>
                <a:cubicBezTo>
                  <a:pt x="3885532" y="2264781"/>
                  <a:pt x="3854924" y="2266633"/>
                  <a:pt x="3825430" y="2260488"/>
                </a:cubicBezTo>
                <a:cubicBezTo>
                  <a:pt x="3802798" y="2255773"/>
                  <a:pt x="3784095" y="2236377"/>
                  <a:pt x="3761036" y="2234730"/>
                </a:cubicBezTo>
                <a:cubicBezTo>
                  <a:pt x="3722260" y="2231960"/>
                  <a:pt x="3683763" y="2243316"/>
                  <a:pt x="3645126" y="2247609"/>
                </a:cubicBezTo>
                <a:cubicBezTo>
                  <a:pt x="3593611" y="2239023"/>
                  <a:pt x="3540496" y="2237210"/>
                  <a:pt x="3490580" y="2221851"/>
                </a:cubicBezTo>
                <a:cubicBezTo>
                  <a:pt x="3481405" y="2219028"/>
                  <a:pt x="3477701" y="2205693"/>
                  <a:pt x="3477701" y="2196094"/>
                </a:cubicBezTo>
                <a:cubicBezTo>
                  <a:pt x="3477701" y="2182480"/>
                  <a:pt x="3485960" y="2125306"/>
                  <a:pt x="3497019" y="2099502"/>
                </a:cubicBezTo>
                <a:cubicBezTo>
                  <a:pt x="3500800" y="2090679"/>
                  <a:pt x="3506333" y="2082657"/>
                  <a:pt x="3509898" y="2073744"/>
                </a:cubicBezTo>
                <a:cubicBezTo>
                  <a:pt x="3514940" y="2061140"/>
                  <a:pt x="3518138" y="2047866"/>
                  <a:pt x="3522777" y="2035108"/>
                </a:cubicBezTo>
                <a:cubicBezTo>
                  <a:pt x="3526727" y="2024245"/>
                  <a:pt x="3532257" y="2013958"/>
                  <a:pt x="3535656" y="2002910"/>
                </a:cubicBezTo>
                <a:cubicBezTo>
                  <a:pt x="3540861" y="1985993"/>
                  <a:pt x="3548535" y="1951395"/>
                  <a:pt x="3548535" y="1951395"/>
                </a:cubicBezTo>
                <a:cubicBezTo>
                  <a:pt x="3546388" y="1921344"/>
                  <a:pt x="3548995" y="1890569"/>
                  <a:pt x="3542095" y="1861243"/>
                </a:cubicBezTo>
                <a:cubicBezTo>
                  <a:pt x="3540009" y="1852378"/>
                  <a:pt x="3528070" y="1849335"/>
                  <a:pt x="3522777" y="1841925"/>
                </a:cubicBezTo>
                <a:cubicBezTo>
                  <a:pt x="3517197" y="1834114"/>
                  <a:pt x="3514837" y="1824398"/>
                  <a:pt x="3509898" y="1816167"/>
                </a:cubicBezTo>
                <a:cubicBezTo>
                  <a:pt x="3465487" y="1742149"/>
                  <a:pt x="3505328" y="1805157"/>
                  <a:pt x="3458383" y="1758212"/>
                </a:cubicBezTo>
                <a:cubicBezTo>
                  <a:pt x="3450794" y="1750623"/>
                  <a:pt x="3447086" y="1739584"/>
                  <a:pt x="3439064" y="1732454"/>
                </a:cubicBezTo>
                <a:cubicBezTo>
                  <a:pt x="3420148" y="1715640"/>
                  <a:pt x="3392946" y="1705654"/>
                  <a:pt x="3374670" y="1687378"/>
                </a:cubicBezTo>
                <a:cubicBezTo>
                  <a:pt x="3326746" y="1639454"/>
                  <a:pt x="3381562" y="1679093"/>
                  <a:pt x="3336033" y="1648741"/>
                </a:cubicBezTo>
                <a:cubicBezTo>
                  <a:pt x="3333887" y="1631569"/>
                  <a:pt x="3333791" y="1614015"/>
                  <a:pt x="3329594" y="1597226"/>
                </a:cubicBezTo>
                <a:cubicBezTo>
                  <a:pt x="3327266" y="1587913"/>
                  <a:pt x="3318873" y="1580822"/>
                  <a:pt x="3316715" y="1571468"/>
                </a:cubicBezTo>
                <a:cubicBezTo>
                  <a:pt x="3309572" y="1540516"/>
                  <a:pt x="3306822" y="1434836"/>
                  <a:pt x="3303836" y="1416922"/>
                </a:cubicBezTo>
                <a:cubicBezTo>
                  <a:pt x="3302564" y="1409288"/>
                  <a:pt x="3295059" y="1404166"/>
                  <a:pt x="3290957" y="1397603"/>
                </a:cubicBezTo>
                <a:cubicBezTo>
                  <a:pt x="3284324" y="1386989"/>
                  <a:pt x="3277717" y="1376347"/>
                  <a:pt x="3271639" y="1365406"/>
                </a:cubicBezTo>
                <a:cubicBezTo>
                  <a:pt x="3266977" y="1357015"/>
                  <a:pt x="3262325" y="1348561"/>
                  <a:pt x="3258760" y="1339648"/>
                </a:cubicBezTo>
                <a:cubicBezTo>
                  <a:pt x="3253718" y="1327044"/>
                  <a:pt x="3253572" y="1312199"/>
                  <a:pt x="3245881" y="1301012"/>
                </a:cubicBezTo>
                <a:cubicBezTo>
                  <a:pt x="3229521" y="1277215"/>
                  <a:pt x="3207244" y="1258082"/>
                  <a:pt x="3187926" y="1236617"/>
                </a:cubicBezTo>
                <a:cubicBezTo>
                  <a:pt x="3169443" y="1162682"/>
                  <a:pt x="3195287" y="1253790"/>
                  <a:pt x="3168608" y="1191541"/>
                </a:cubicBezTo>
                <a:cubicBezTo>
                  <a:pt x="3162362" y="1176967"/>
                  <a:pt x="3163555" y="1160552"/>
                  <a:pt x="3155729" y="1146465"/>
                </a:cubicBezTo>
                <a:cubicBezTo>
                  <a:pt x="3148212" y="1132934"/>
                  <a:pt x="3138557" y="1120708"/>
                  <a:pt x="3129971" y="1107829"/>
                </a:cubicBezTo>
                <a:lnTo>
                  <a:pt x="3117092" y="1088510"/>
                </a:lnTo>
                <a:cubicBezTo>
                  <a:pt x="3101901" y="1065723"/>
                  <a:pt x="3102747" y="1064255"/>
                  <a:pt x="3078456" y="1043434"/>
                </a:cubicBezTo>
                <a:cubicBezTo>
                  <a:pt x="3072580" y="1038397"/>
                  <a:pt x="3066604" y="1032591"/>
                  <a:pt x="3059137" y="1030555"/>
                </a:cubicBezTo>
                <a:cubicBezTo>
                  <a:pt x="3042441" y="1026002"/>
                  <a:pt x="3024794" y="1026262"/>
                  <a:pt x="3007622" y="1024116"/>
                </a:cubicBezTo>
                <a:cubicBezTo>
                  <a:pt x="2996890" y="1019823"/>
                  <a:pt x="2986248" y="1015296"/>
                  <a:pt x="2975425" y="1011237"/>
                </a:cubicBezTo>
                <a:cubicBezTo>
                  <a:pt x="2969070" y="1008854"/>
                  <a:pt x="2962178" y="1007833"/>
                  <a:pt x="2956107" y="1004798"/>
                </a:cubicBezTo>
                <a:cubicBezTo>
                  <a:pt x="2938176" y="995833"/>
                  <a:pt x="2931712" y="986843"/>
                  <a:pt x="2917470" y="972601"/>
                </a:cubicBezTo>
                <a:cubicBezTo>
                  <a:pt x="2895198" y="861246"/>
                  <a:pt x="2924104" y="1013385"/>
                  <a:pt x="2898152" y="727902"/>
                </a:cubicBezTo>
                <a:cubicBezTo>
                  <a:pt x="2895568" y="699474"/>
                  <a:pt x="2885665" y="648291"/>
                  <a:pt x="2872394" y="618432"/>
                </a:cubicBezTo>
                <a:cubicBezTo>
                  <a:pt x="2869251" y="611360"/>
                  <a:pt x="2863808" y="605553"/>
                  <a:pt x="2859515" y="599113"/>
                </a:cubicBezTo>
                <a:cubicBezTo>
                  <a:pt x="2857369" y="586234"/>
                  <a:pt x="2858915" y="572155"/>
                  <a:pt x="2853076" y="560477"/>
                </a:cubicBezTo>
                <a:cubicBezTo>
                  <a:pt x="2847646" y="549616"/>
                  <a:pt x="2835385" y="543794"/>
                  <a:pt x="2827318" y="534719"/>
                </a:cubicBezTo>
                <a:cubicBezTo>
                  <a:pt x="2818187" y="524447"/>
                  <a:pt x="2811279" y="512241"/>
                  <a:pt x="2801560" y="502522"/>
                </a:cubicBezTo>
                <a:cubicBezTo>
                  <a:pt x="2796088" y="497050"/>
                  <a:pt x="2788351" y="494394"/>
                  <a:pt x="2782242" y="489643"/>
                </a:cubicBezTo>
                <a:cubicBezTo>
                  <a:pt x="2769009" y="479351"/>
                  <a:pt x="2755459" y="469300"/>
                  <a:pt x="2743605" y="457446"/>
                </a:cubicBezTo>
                <a:cubicBezTo>
                  <a:pt x="2727471" y="441312"/>
                  <a:pt x="2714284" y="422435"/>
                  <a:pt x="2698529" y="405930"/>
                </a:cubicBezTo>
                <a:cubicBezTo>
                  <a:pt x="2669185" y="375189"/>
                  <a:pt x="2637504" y="346725"/>
                  <a:pt x="2608377" y="315778"/>
                </a:cubicBezTo>
                <a:cubicBezTo>
                  <a:pt x="2603073" y="310142"/>
                  <a:pt x="2600970" y="301932"/>
                  <a:pt x="2595498" y="296460"/>
                </a:cubicBezTo>
                <a:cubicBezTo>
                  <a:pt x="2587909" y="288871"/>
                  <a:pt x="2577626" y="284421"/>
                  <a:pt x="2569740" y="277141"/>
                </a:cubicBezTo>
                <a:cubicBezTo>
                  <a:pt x="2498801" y="211658"/>
                  <a:pt x="2539737" y="228503"/>
                  <a:pt x="2492467" y="212747"/>
                </a:cubicBezTo>
                <a:cubicBezTo>
                  <a:pt x="2475700" y="201569"/>
                  <a:pt x="2467000" y="194615"/>
                  <a:pt x="2447391" y="186989"/>
                </a:cubicBezTo>
                <a:cubicBezTo>
                  <a:pt x="2417651" y="175423"/>
                  <a:pt x="2386773" y="166874"/>
                  <a:pt x="2357239" y="154792"/>
                </a:cubicBezTo>
                <a:cubicBezTo>
                  <a:pt x="2339470" y="147523"/>
                  <a:pt x="2323267" y="136831"/>
                  <a:pt x="2305723" y="129034"/>
                </a:cubicBezTo>
                <a:cubicBezTo>
                  <a:pt x="2265286" y="111062"/>
                  <a:pt x="2224582" y="93644"/>
                  <a:pt x="2183374" y="77519"/>
                </a:cubicBezTo>
                <a:cubicBezTo>
                  <a:pt x="2175132" y="74294"/>
                  <a:pt x="2166012" y="73878"/>
                  <a:pt x="2157616" y="71079"/>
                </a:cubicBezTo>
                <a:cubicBezTo>
                  <a:pt x="2121036" y="58886"/>
                  <a:pt x="2073283" y="35611"/>
                  <a:pt x="2035267" y="32443"/>
                </a:cubicBezTo>
                <a:cubicBezTo>
                  <a:pt x="1956093" y="25845"/>
                  <a:pt x="1876428" y="28150"/>
                  <a:pt x="1797008" y="26003"/>
                </a:cubicBezTo>
                <a:cubicBezTo>
                  <a:pt x="1651001" y="-22663"/>
                  <a:pt x="1752263" y="8719"/>
                  <a:pt x="1372005" y="26003"/>
                </a:cubicBezTo>
                <a:cubicBezTo>
                  <a:pt x="1364274" y="26354"/>
                  <a:pt x="1360128" y="36756"/>
                  <a:pt x="1352687" y="38882"/>
                </a:cubicBezTo>
                <a:cubicBezTo>
                  <a:pt x="1329612" y="45475"/>
                  <a:pt x="1304876" y="44989"/>
                  <a:pt x="1281853" y="51761"/>
                </a:cubicBezTo>
                <a:cubicBezTo>
                  <a:pt x="1231707" y="66510"/>
                  <a:pt x="1184456" y="90601"/>
                  <a:pt x="1133746" y="103277"/>
                </a:cubicBezTo>
                <a:cubicBezTo>
                  <a:pt x="1125160" y="105423"/>
                  <a:pt x="1116305" y="106692"/>
                  <a:pt x="1107988" y="109716"/>
                </a:cubicBezTo>
                <a:cubicBezTo>
                  <a:pt x="1079755" y="119982"/>
                  <a:pt x="1062461" y="129259"/>
                  <a:pt x="1037154" y="141913"/>
                </a:cubicBezTo>
                <a:cubicBezTo>
                  <a:pt x="1030715" y="150499"/>
                  <a:pt x="1026081" y="160800"/>
                  <a:pt x="1017836" y="167671"/>
                </a:cubicBezTo>
                <a:cubicBezTo>
                  <a:pt x="1012622" y="172016"/>
                  <a:pt x="1004697" y="171301"/>
                  <a:pt x="998518" y="174110"/>
                </a:cubicBezTo>
                <a:cubicBezTo>
                  <a:pt x="981040" y="182054"/>
                  <a:pt x="964174" y="191282"/>
                  <a:pt x="947002" y="199868"/>
                </a:cubicBezTo>
                <a:cubicBezTo>
                  <a:pt x="938416" y="208454"/>
                  <a:pt x="925604" y="214293"/>
                  <a:pt x="921245" y="225626"/>
                </a:cubicBezTo>
                <a:cubicBezTo>
                  <a:pt x="895673" y="292114"/>
                  <a:pt x="942275" y="283581"/>
                  <a:pt x="889047" y="283581"/>
                </a:cubicBezTo>
                <a:lnTo>
                  <a:pt x="889047" y="283581"/>
                </a:lnTo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75230" y="1465772"/>
            <a:ext cx="854936" cy="406061"/>
            <a:chOff x="7828746" y="1056271"/>
            <a:chExt cx="809309" cy="511435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290734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0"/>
            <a:ext cx="939403" cy="355466"/>
            <a:chOff x="3660992" y="917545"/>
            <a:chExt cx="1252537" cy="473955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5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6" y="863207"/>
            <a:ext cx="1553957" cy="9045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747644" y="1063593"/>
              <a:ext cx="5684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0,2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01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556456" y="2601532"/>
            <a:ext cx="1268569" cy="560231"/>
          </a:xfrm>
          <a:custGeom>
            <a:avLst/>
            <a:gdLst>
              <a:gd name="connsiteX0" fmla="*/ 1268569 w 1268569"/>
              <a:gd name="connsiteY0" fmla="*/ 341291 h 560231"/>
              <a:gd name="connsiteX1" fmla="*/ 1268569 w 1268569"/>
              <a:gd name="connsiteY1" fmla="*/ 341291 h 560231"/>
              <a:gd name="connsiteX2" fmla="*/ 1197736 w 1268569"/>
              <a:gd name="connsiteY2" fmla="*/ 354169 h 560231"/>
              <a:gd name="connsiteX3" fmla="*/ 1171978 w 1268569"/>
              <a:gd name="connsiteY3" fmla="*/ 367048 h 560231"/>
              <a:gd name="connsiteX4" fmla="*/ 1139781 w 1268569"/>
              <a:gd name="connsiteY4" fmla="*/ 373488 h 560231"/>
              <a:gd name="connsiteX5" fmla="*/ 1120462 w 1268569"/>
              <a:gd name="connsiteY5" fmla="*/ 379927 h 560231"/>
              <a:gd name="connsiteX6" fmla="*/ 1075386 w 1268569"/>
              <a:gd name="connsiteY6" fmla="*/ 412124 h 560231"/>
              <a:gd name="connsiteX7" fmla="*/ 1023871 w 1268569"/>
              <a:gd name="connsiteY7" fmla="*/ 425003 h 560231"/>
              <a:gd name="connsiteX8" fmla="*/ 1004552 w 1268569"/>
              <a:gd name="connsiteY8" fmla="*/ 437882 h 560231"/>
              <a:gd name="connsiteX9" fmla="*/ 965916 w 1268569"/>
              <a:gd name="connsiteY9" fmla="*/ 476519 h 560231"/>
              <a:gd name="connsiteX10" fmla="*/ 914400 w 1268569"/>
              <a:gd name="connsiteY10" fmla="*/ 508716 h 560231"/>
              <a:gd name="connsiteX11" fmla="*/ 895082 w 1268569"/>
              <a:gd name="connsiteY11" fmla="*/ 521595 h 560231"/>
              <a:gd name="connsiteX12" fmla="*/ 875764 w 1268569"/>
              <a:gd name="connsiteY12" fmla="*/ 528034 h 560231"/>
              <a:gd name="connsiteX13" fmla="*/ 856445 w 1268569"/>
              <a:gd name="connsiteY13" fmla="*/ 540913 h 560231"/>
              <a:gd name="connsiteX14" fmla="*/ 779172 w 1268569"/>
              <a:gd name="connsiteY14" fmla="*/ 553792 h 560231"/>
              <a:gd name="connsiteX15" fmla="*/ 759854 w 1268569"/>
              <a:gd name="connsiteY15" fmla="*/ 560231 h 560231"/>
              <a:gd name="connsiteX16" fmla="*/ 682581 w 1268569"/>
              <a:gd name="connsiteY16" fmla="*/ 547353 h 560231"/>
              <a:gd name="connsiteX17" fmla="*/ 611747 w 1268569"/>
              <a:gd name="connsiteY17" fmla="*/ 495837 h 560231"/>
              <a:gd name="connsiteX18" fmla="*/ 553792 w 1268569"/>
              <a:gd name="connsiteY18" fmla="*/ 450761 h 560231"/>
              <a:gd name="connsiteX19" fmla="*/ 495837 w 1268569"/>
              <a:gd name="connsiteY19" fmla="*/ 418564 h 560231"/>
              <a:gd name="connsiteX20" fmla="*/ 444321 w 1268569"/>
              <a:gd name="connsiteY20" fmla="*/ 399245 h 560231"/>
              <a:gd name="connsiteX21" fmla="*/ 437882 w 1268569"/>
              <a:gd name="connsiteY21" fmla="*/ 379927 h 560231"/>
              <a:gd name="connsiteX22" fmla="*/ 418564 w 1268569"/>
              <a:gd name="connsiteY22" fmla="*/ 373488 h 560231"/>
              <a:gd name="connsiteX23" fmla="*/ 392806 w 1268569"/>
              <a:gd name="connsiteY23" fmla="*/ 360609 h 560231"/>
              <a:gd name="connsiteX24" fmla="*/ 328412 w 1268569"/>
              <a:gd name="connsiteY24" fmla="*/ 309093 h 560231"/>
              <a:gd name="connsiteX25" fmla="*/ 309093 w 1268569"/>
              <a:gd name="connsiteY25" fmla="*/ 264017 h 560231"/>
              <a:gd name="connsiteX26" fmla="*/ 296214 w 1268569"/>
              <a:gd name="connsiteY26" fmla="*/ 212502 h 560231"/>
              <a:gd name="connsiteX27" fmla="*/ 276896 w 1268569"/>
              <a:gd name="connsiteY27" fmla="*/ 193183 h 560231"/>
              <a:gd name="connsiteX28" fmla="*/ 244699 w 1268569"/>
              <a:gd name="connsiteY28" fmla="*/ 160986 h 560231"/>
              <a:gd name="connsiteX29" fmla="*/ 231820 w 1268569"/>
              <a:gd name="connsiteY29" fmla="*/ 141668 h 560231"/>
              <a:gd name="connsiteX30" fmla="*/ 180305 w 1268569"/>
              <a:gd name="connsiteY30" fmla="*/ 122350 h 560231"/>
              <a:gd name="connsiteX31" fmla="*/ 148107 w 1268569"/>
              <a:gd name="connsiteY31" fmla="*/ 96592 h 560231"/>
              <a:gd name="connsiteX32" fmla="*/ 128789 w 1268569"/>
              <a:gd name="connsiteY32" fmla="*/ 83713 h 560231"/>
              <a:gd name="connsiteX33" fmla="*/ 103031 w 1268569"/>
              <a:gd name="connsiteY33" fmla="*/ 57955 h 560231"/>
              <a:gd name="connsiteX34" fmla="*/ 77274 w 1268569"/>
              <a:gd name="connsiteY34" fmla="*/ 45076 h 560231"/>
              <a:gd name="connsiteX35" fmla="*/ 57955 w 1268569"/>
              <a:gd name="connsiteY35" fmla="*/ 32198 h 560231"/>
              <a:gd name="connsiteX36" fmla="*/ 38637 w 1268569"/>
              <a:gd name="connsiteY36" fmla="*/ 25758 h 560231"/>
              <a:gd name="connsiteX37" fmla="*/ 0 w 1268569"/>
              <a:gd name="connsiteY37" fmla="*/ 0 h 560231"/>
              <a:gd name="connsiteX38" fmla="*/ 0 w 1268569"/>
              <a:gd name="connsiteY38" fmla="*/ 0 h 560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68569" h="560231">
                <a:moveTo>
                  <a:pt x="1268569" y="341291"/>
                </a:moveTo>
                <a:lnTo>
                  <a:pt x="1268569" y="341291"/>
                </a:lnTo>
                <a:cubicBezTo>
                  <a:pt x="1244958" y="345584"/>
                  <a:pt x="1220924" y="347986"/>
                  <a:pt x="1197736" y="354169"/>
                </a:cubicBezTo>
                <a:cubicBezTo>
                  <a:pt x="1188461" y="356642"/>
                  <a:pt x="1181085" y="364012"/>
                  <a:pt x="1171978" y="367048"/>
                </a:cubicBezTo>
                <a:cubicBezTo>
                  <a:pt x="1161595" y="370509"/>
                  <a:pt x="1150399" y="370833"/>
                  <a:pt x="1139781" y="373488"/>
                </a:cubicBezTo>
                <a:cubicBezTo>
                  <a:pt x="1133196" y="375134"/>
                  <a:pt x="1126902" y="377781"/>
                  <a:pt x="1120462" y="379927"/>
                </a:cubicBezTo>
                <a:cubicBezTo>
                  <a:pt x="1119234" y="380848"/>
                  <a:pt x="1081481" y="409908"/>
                  <a:pt x="1075386" y="412124"/>
                </a:cubicBezTo>
                <a:cubicBezTo>
                  <a:pt x="1058752" y="418173"/>
                  <a:pt x="1041043" y="420710"/>
                  <a:pt x="1023871" y="425003"/>
                </a:cubicBezTo>
                <a:cubicBezTo>
                  <a:pt x="1017431" y="429296"/>
                  <a:pt x="1010337" y="432740"/>
                  <a:pt x="1004552" y="437882"/>
                </a:cubicBezTo>
                <a:cubicBezTo>
                  <a:pt x="990939" y="449982"/>
                  <a:pt x="981070" y="466416"/>
                  <a:pt x="965916" y="476519"/>
                </a:cubicBezTo>
                <a:cubicBezTo>
                  <a:pt x="921777" y="505946"/>
                  <a:pt x="976534" y="469883"/>
                  <a:pt x="914400" y="508716"/>
                </a:cubicBezTo>
                <a:cubicBezTo>
                  <a:pt x="907837" y="512818"/>
                  <a:pt x="902004" y="518134"/>
                  <a:pt x="895082" y="521595"/>
                </a:cubicBezTo>
                <a:cubicBezTo>
                  <a:pt x="889011" y="524631"/>
                  <a:pt x="882203" y="525888"/>
                  <a:pt x="875764" y="528034"/>
                </a:cubicBezTo>
                <a:cubicBezTo>
                  <a:pt x="869324" y="532327"/>
                  <a:pt x="863367" y="537452"/>
                  <a:pt x="856445" y="540913"/>
                </a:cubicBezTo>
                <a:cubicBezTo>
                  <a:pt x="834866" y="551703"/>
                  <a:pt x="797544" y="551751"/>
                  <a:pt x="779172" y="553792"/>
                </a:cubicBezTo>
                <a:cubicBezTo>
                  <a:pt x="772733" y="555938"/>
                  <a:pt x="766642" y="560231"/>
                  <a:pt x="759854" y="560231"/>
                </a:cubicBezTo>
                <a:cubicBezTo>
                  <a:pt x="716720" y="560231"/>
                  <a:pt x="712808" y="557428"/>
                  <a:pt x="682581" y="547353"/>
                </a:cubicBezTo>
                <a:cubicBezTo>
                  <a:pt x="649302" y="525168"/>
                  <a:pt x="658637" y="531907"/>
                  <a:pt x="611747" y="495837"/>
                </a:cubicBezTo>
                <a:cubicBezTo>
                  <a:pt x="608151" y="493071"/>
                  <a:pt x="561667" y="455136"/>
                  <a:pt x="553792" y="450761"/>
                </a:cubicBezTo>
                <a:cubicBezTo>
                  <a:pt x="534474" y="440029"/>
                  <a:pt x="515603" y="428447"/>
                  <a:pt x="495837" y="418564"/>
                </a:cubicBezTo>
                <a:cubicBezTo>
                  <a:pt x="480438" y="410865"/>
                  <a:pt x="461040" y="404818"/>
                  <a:pt x="444321" y="399245"/>
                </a:cubicBezTo>
                <a:cubicBezTo>
                  <a:pt x="442175" y="392806"/>
                  <a:pt x="442682" y="384727"/>
                  <a:pt x="437882" y="379927"/>
                </a:cubicBezTo>
                <a:cubicBezTo>
                  <a:pt x="433082" y="375127"/>
                  <a:pt x="424803" y="376162"/>
                  <a:pt x="418564" y="373488"/>
                </a:cubicBezTo>
                <a:cubicBezTo>
                  <a:pt x="409741" y="369707"/>
                  <a:pt x="400302" y="366606"/>
                  <a:pt x="392806" y="360609"/>
                </a:cubicBezTo>
                <a:cubicBezTo>
                  <a:pt x="317096" y="300041"/>
                  <a:pt x="386421" y="338099"/>
                  <a:pt x="328412" y="309093"/>
                </a:cubicBezTo>
                <a:cubicBezTo>
                  <a:pt x="311836" y="284230"/>
                  <a:pt x="316023" y="295203"/>
                  <a:pt x="309093" y="264017"/>
                </a:cubicBezTo>
                <a:cubicBezTo>
                  <a:pt x="308008" y="259135"/>
                  <a:pt x="301969" y="221135"/>
                  <a:pt x="296214" y="212502"/>
                </a:cubicBezTo>
                <a:cubicBezTo>
                  <a:pt x="291162" y="204925"/>
                  <a:pt x="282189" y="200594"/>
                  <a:pt x="276896" y="193183"/>
                </a:cubicBezTo>
                <a:cubicBezTo>
                  <a:pt x="252030" y="158371"/>
                  <a:pt x="279453" y="172572"/>
                  <a:pt x="244699" y="160986"/>
                </a:cubicBezTo>
                <a:cubicBezTo>
                  <a:pt x="240406" y="154547"/>
                  <a:pt x="237765" y="146622"/>
                  <a:pt x="231820" y="141668"/>
                </a:cubicBezTo>
                <a:cubicBezTo>
                  <a:pt x="217388" y="129641"/>
                  <a:pt x="197636" y="126683"/>
                  <a:pt x="180305" y="122350"/>
                </a:cubicBezTo>
                <a:cubicBezTo>
                  <a:pt x="169572" y="113764"/>
                  <a:pt x="159103" y="104839"/>
                  <a:pt x="148107" y="96592"/>
                </a:cubicBezTo>
                <a:cubicBezTo>
                  <a:pt x="141916" y="91948"/>
                  <a:pt x="134665" y="88750"/>
                  <a:pt x="128789" y="83713"/>
                </a:cubicBezTo>
                <a:cubicBezTo>
                  <a:pt x="119570" y="75811"/>
                  <a:pt x="112745" y="65241"/>
                  <a:pt x="103031" y="57955"/>
                </a:cubicBezTo>
                <a:cubicBezTo>
                  <a:pt x="95352" y="52195"/>
                  <a:pt x="85608" y="49838"/>
                  <a:pt x="77274" y="45076"/>
                </a:cubicBezTo>
                <a:cubicBezTo>
                  <a:pt x="70554" y="41236"/>
                  <a:pt x="64877" y="35659"/>
                  <a:pt x="57955" y="32198"/>
                </a:cubicBezTo>
                <a:cubicBezTo>
                  <a:pt x="51884" y="29163"/>
                  <a:pt x="44571" y="29054"/>
                  <a:pt x="38637" y="25758"/>
                </a:cubicBezTo>
                <a:cubicBezTo>
                  <a:pt x="25106" y="1824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15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864235" y="1078913"/>
              <a:ext cx="515008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0,2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17</a:t>
              </a:r>
              <a:endParaRPr lang="ru-RU" sz="900" dirty="0"/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01.11.2020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В.В.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7" name="Таблица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0602"/>
              </p:ext>
            </p:extLst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олилиния 9"/>
          <p:cNvSpPr/>
          <p:nvPr/>
        </p:nvSpPr>
        <p:spPr>
          <a:xfrm>
            <a:off x="5079206" y="518121"/>
            <a:ext cx="3963717" cy="3596793"/>
          </a:xfrm>
          <a:custGeom>
            <a:avLst/>
            <a:gdLst>
              <a:gd name="connsiteX0" fmla="*/ 342900 w 3963717"/>
              <a:gd name="connsiteY0" fmla="*/ 1946473 h 3596793"/>
              <a:gd name="connsiteX1" fmla="*/ 342900 w 3963717"/>
              <a:gd name="connsiteY1" fmla="*/ 1946473 h 3596793"/>
              <a:gd name="connsiteX2" fmla="*/ 471488 w 3963717"/>
              <a:gd name="connsiteY2" fmla="*/ 1760735 h 3596793"/>
              <a:gd name="connsiteX3" fmla="*/ 478632 w 3963717"/>
              <a:gd name="connsiteY3" fmla="*/ 1739304 h 3596793"/>
              <a:gd name="connsiteX4" fmla="*/ 514350 w 3963717"/>
              <a:gd name="connsiteY4" fmla="*/ 1696442 h 3596793"/>
              <a:gd name="connsiteX5" fmla="*/ 521494 w 3963717"/>
              <a:gd name="connsiteY5" fmla="*/ 1675010 h 3596793"/>
              <a:gd name="connsiteX6" fmla="*/ 571500 w 3963717"/>
              <a:gd name="connsiteY6" fmla="*/ 1639292 h 3596793"/>
              <a:gd name="connsiteX7" fmla="*/ 600075 w 3963717"/>
              <a:gd name="connsiteY7" fmla="*/ 1610717 h 3596793"/>
              <a:gd name="connsiteX8" fmla="*/ 635794 w 3963717"/>
              <a:gd name="connsiteY8" fmla="*/ 1553567 h 3596793"/>
              <a:gd name="connsiteX9" fmla="*/ 671513 w 3963717"/>
              <a:gd name="connsiteY9" fmla="*/ 1503560 h 3596793"/>
              <a:gd name="connsiteX10" fmla="*/ 700088 w 3963717"/>
              <a:gd name="connsiteY10" fmla="*/ 1332110 h 3596793"/>
              <a:gd name="connsiteX11" fmla="*/ 728663 w 3963717"/>
              <a:gd name="connsiteY11" fmla="*/ 1317823 h 3596793"/>
              <a:gd name="connsiteX12" fmla="*/ 757238 w 3963717"/>
              <a:gd name="connsiteY12" fmla="*/ 1310679 h 3596793"/>
              <a:gd name="connsiteX13" fmla="*/ 757238 w 3963717"/>
              <a:gd name="connsiteY13" fmla="*/ 1196379 h 3596793"/>
              <a:gd name="connsiteX14" fmla="*/ 735807 w 3963717"/>
              <a:gd name="connsiteY14" fmla="*/ 1182092 h 3596793"/>
              <a:gd name="connsiteX15" fmla="*/ 714375 w 3963717"/>
              <a:gd name="connsiteY15" fmla="*/ 1160660 h 3596793"/>
              <a:gd name="connsiteX16" fmla="*/ 671513 w 3963717"/>
              <a:gd name="connsiteY16" fmla="*/ 1089223 h 3596793"/>
              <a:gd name="connsiteX17" fmla="*/ 721519 w 3963717"/>
              <a:gd name="connsiteY17" fmla="*/ 989210 h 3596793"/>
              <a:gd name="connsiteX18" fmla="*/ 742950 w 3963717"/>
              <a:gd name="connsiteY18" fmla="*/ 974923 h 3596793"/>
              <a:gd name="connsiteX19" fmla="*/ 842963 w 3963717"/>
              <a:gd name="connsiteY19" fmla="*/ 989210 h 3596793"/>
              <a:gd name="connsiteX20" fmla="*/ 871538 w 3963717"/>
              <a:gd name="connsiteY20" fmla="*/ 1060648 h 3596793"/>
              <a:gd name="connsiteX21" fmla="*/ 885825 w 3963717"/>
              <a:gd name="connsiteY21" fmla="*/ 1089223 h 3596793"/>
              <a:gd name="connsiteX22" fmla="*/ 942975 w 3963717"/>
              <a:gd name="connsiteY22" fmla="*/ 1074935 h 3596793"/>
              <a:gd name="connsiteX23" fmla="*/ 964407 w 3963717"/>
              <a:gd name="connsiteY23" fmla="*/ 1053504 h 3596793"/>
              <a:gd name="connsiteX24" fmla="*/ 1007269 w 3963717"/>
              <a:gd name="connsiteY24" fmla="*/ 974923 h 3596793"/>
              <a:gd name="connsiteX25" fmla="*/ 1000125 w 3963717"/>
              <a:gd name="connsiteY25" fmla="*/ 832048 h 3596793"/>
              <a:gd name="connsiteX26" fmla="*/ 985838 w 3963717"/>
              <a:gd name="connsiteY26" fmla="*/ 789185 h 3596793"/>
              <a:gd name="connsiteX27" fmla="*/ 992982 w 3963717"/>
              <a:gd name="connsiteY27" fmla="*/ 724892 h 3596793"/>
              <a:gd name="connsiteX28" fmla="*/ 1021557 w 3963717"/>
              <a:gd name="connsiteY28" fmla="*/ 717748 h 3596793"/>
              <a:gd name="connsiteX29" fmla="*/ 1050132 w 3963717"/>
              <a:gd name="connsiteY29" fmla="*/ 703460 h 3596793"/>
              <a:gd name="connsiteX30" fmla="*/ 1114425 w 3963717"/>
              <a:gd name="connsiteY30" fmla="*/ 689173 h 3596793"/>
              <a:gd name="connsiteX31" fmla="*/ 1214438 w 3963717"/>
              <a:gd name="connsiteY31" fmla="*/ 660598 h 3596793"/>
              <a:gd name="connsiteX32" fmla="*/ 1257300 w 3963717"/>
              <a:gd name="connsiteY32" fmla="*/ 624879 h 3596793"/>
              <a:gd name="connsiteX33" fmla="*/ 1278732 w 3963717"/>
              <a:gd name="connsiteY33" fmla="*/ 574873 h 3596793"/>
              <a:gd name="connsiteX34" fmla="*/ 1285875 w 3963717"/>
              <a:gd name="connsiteY34" fmla="*/ 482004 h 3596793"/>
              <a:gd name="connsiteX35" fmla="*/ 1300163 w 3963717"/>
              <a:gd name="connsiteY35" fmla="*/ 460573 h 3596793"/>
              <a:gd name="connsiteX36" fmla="*/ 1321594 w 3963717"/>
              <a:gd name="connsiteY36" fmla="*/ 439142 h 3596793"/>
              <a:gd name="connsiteX37" fmla="*/ 1400175 w 3963717"/>
              <a:gd name="connsiteY37" fmla="*/ 410567 h 3596793"/>
              <a:gd name="connsiteX38" fmla="*/ 1450182 w 3963717"/>
              <a:gd name="connsiteY38" fmla="*/ 374848 h 3596793"/>
              <a:gd name="connsiteX39" fmla="*/ 1493044 w 3963717"/>
              <a:gd name="connsiteY39" fmla="*/ 339129 h 3596793"/>
              <a:gd name="connsiteX40" fmla="*/ 1500188 w 3963717"/>
              <a:gd name="connsiteY40" fmla="*/ 317698 h 3596793"/>
              <a:gd name="connsiteX41" fmla="*/ 1507332 w 3963717"/>
              <a:gd name="connsiteY41" fmla="*/ 289123 h 3596793"/>
              <a:gd name="connsiteX42" fmla="*/ 1564482 w 3963717"/>
              <a:gd name="connsiteY42" fmla="*/ 224829 h 3596793"/>
              <a:gd name="connsiteX43" fmla="*/ 1664494 w 3963717"/>
              <a:gd name="connsiteY43" fmla="*/ 239117 h 3596793"/>
              <a:gd name="connsiteX44" fmla="*/ 1693069 w 3963717"/>
              <a:gd name="connsiteY44" fmla="*/ 246260 h 3596793"/>
              <a:gd name="connsiteX45" fmla="*/ 1757363 w 3963717"/>
              <a:gd name="connsiteY45" fmla="*/ 289123 h 3596793"/>
              <a:gd name="connsiteX46" fmla="*/ 1921669 w 3963717"/>
              <a:gd name="connsiteY46" fmla="*/ 274835 h 3596793"/>
              <a:gd name="connsiteX47" fmla="*/ 1943100 w 3963717"/>
              <a:gd name="connsiteY47" fmla="*/ 260548 h 3596793"/>
              <a:gd name="connsiteX48" fmla="*/ 1978819 w 3963717"/>
              <a:gd name="connsiteY48" fmla="*/ 246260 h 3596793"/>
              <a:gd name="connsiteX49" fmla="*/ 2050257 w 3963717"/>
              <a:gd name="connsiteY49" fmla="*/ 146248 h 3596793"/>
              <a:gd name="connsiteX50" fmla="*/ 2057400 w 3963717"/>
              <a:gd name="connsiteY50" fmla="*/ 117673 h 3596793"/>
              <a:gd name="connsiteX51" fmla="*/ 2071688 w 3963717"/>
              <a:gd name="connsiteY51" fmla="*/ 89098 h 3596793"/>
              <a:gd name="connsiteX52" fmla="*/ 2078832 w 3963717"/>
              <a:gd name="connsiteY52" fmla="*/ 67667 h 3596793"/>
              <a:gd name="connsiteX53" fmla="*/ 2100263 w 3963717"/>
              <a:gd name="connsiteY53" fmla="*/ 53379 h 3596793"/>
              <a:gd name="connsiteX54" fmla="*/ 2121694 w 3963717"/>
              <a:gd name="connsiteY54" fmla="*/ 24804 h 3596793"/>
              <a:gd name="connsiteX55" fmla="*/ 2185988 w 3963717"/>
              <a:gd name="connsiteY55" fmla="*/ 3373 h 3596793"/>
              <a:gd name="connsiteX56" fmla="*/ 2414588 w 3963717"/>
              <a:gd name="connsiteY56" fmla="*/ 10517 h 3596793"/>
              <a:gd name="connsiteX57" fmla="*/ 2436019 w 3963717"/>
              <a:gd name="connsiteY57" fmla="*/ 17660 h 3596793"/>
              <a:gd name="connsiteX58" fmla="*/ 2607469 w 3963717"/>
              <a:gd name="connsiteY58" fmla="*/ 31948 h 3596793"/>
              <a:gd name="connsiteX59" fmla="*/ 3536157 w 3963717"/>
              <a:gd name="connsiteY59" fmla="*/ 17660 h 3596793"/>
              <a:gd name="connsiteX60" fmla="*/ 3843338 w 3963717"/>
              <a:gd name="connsiteY60" fmla="*/ 3373 h 3596793"/>
              <a:gd name="connsiteX61" fmla="*/ 3957638 w 3963717"/>
              <a:gd name="connsiteY61" fmla="*/ 17660 h 3596793"/>
              <a:gd name="connsiteX62" fmla="*/ 3921919 w 3963717"/>
              <a:gd name="connsiteY62" fmla="*/ 124817 h 3596793"/>
              <a:gd name="connsiteX63" fmla="*/ 3871913 w 3963717"/>
              <a:gd name="connsiteY63" fmla="*/ 153392 h 3596793"/>
              <a:gd name="connsiteX64" fmla="*/ 3786188 w 3963717"/>
              <a:gd name="connsiteY64" fmla="*/ 210542 h 3596793"/>
              <a:gd name="connsiteX65" fmla="*/ 3757613 w 3963717"/>
              <a:gd name="connsiteY65" fmla="*/ 231973 h 3596793"/>
              <a:gd name="connsiteX66" fmla="*/ 3743325 w 3963717"/>
              <a:gd name="connsiteY66" fmla="*/ 253404 h 3596793"/>
              <a:gd name="connsiteX67" fmla="*/ 3729038 w 3963717"/>
              <a:gd name="connsiteY67" fmla="*/ 310554 h 3596793"/>
              <a:gd name="connsiteX68" fmla="*/ 3707607 w 3963717"/>
              <a:gd name="connsiteY68" fmla="*/ 474860 h 3596793"/>
              <a:gd name="connsiteX69" fmla="*/ 3679032 w 3963717"/>
              <a:gd name="connsiteY69" fmla="*/ 489148 h 3596793"/>
              <a:gd name="connsiteX70" fmla="*/ 3636169 w 3963717"/>
              <a:gd name="connsiteY70" fmla="*/ 503435 h 3596793"/>
              <a:gd name="connsiteX71" fmla="*/ 3571875 w 3963717"/>
              <a:gd name="connsiteY71" fmla="*/ 517723 h 3596793"/>
              <a:gd name="connsiteX72" fmla="*/ 3543300 w 3963717"/>
              <a:gd name="connsiteY72" fmla="*/ 524867 h 3596793"/>
              <a:gd name="connsiteX73" fmla="*/ 3479007 w 3963717"/>
              <a:gd name="connsiteY73" fmla="*/ 560585 h 3596793"/>
              <a:gd name="connsiteX74" fmla="*/ 3457575 w 3963717"/>
              <a:gd name="connsiteY74" fmla="*/ 574873 h 3596793"/>
              <a:gd name="connsiteX75" fmla="*/ 3421857 w 3963717"/>
              <a:gd name="connsiteY75" fmla="*/ 610592 h 3596793"/>
              <a:gd name="connsiteX76" fmla="*/ 3407569 w 3963717"/>
              <a:gd name="connsiteY76" fmla="*/ 653454 h 3596793"/>
              <a:gd name="connsiteX77" fmla="*/ 3386138 w 3963717"/>
              <a:gd name="connsiteY77" fmla="*/ 1432123 h 3596793"/>
              <a:gd name="connsiteX78" fmla="*/ 3393282 w 3963717"/>
              <a:gd name="connsiteY78" fmla="*/ 1696442 h 3596793"/>
              <a:gd name="connsiteX79" fmla="*/ 3407569 w 3963717"/>
              <a:gd name="connsiteY79" fmla="*/ 1846460 h 3596793"/>
              <a:gd name="connsiteX80" fmla="*/ 3357563 w 3963717"/>
              <a:gd name="connsiteY80" fmla="*/ 1882179 h 3596793"/>
              <a:gd name="connsiteX81" fmla="*/ 3364707 w 3963717"/>
              <a:gd name="connsiteY81" fmla="*/ 1903610 h 3596793"/>
              <a:gd name="connsiteX82" fmla="*/ 3414713 w 3963717"/>
              <a:gd name="connsiteY82" fmla="*/ 1925042 h 3596793"/>
              <a:gd name="connsiteX83" fmla="*/ 3471863 w 3963717"/>
              <a:gd name="connsiteY83" fmla="*/ 1939329 h 3596793"/>
              <a:gd name="connsiteX84" fmla="*/ 3514725 w 3963717"/>
              <a:gd name="connsiteY84" fmla="*/ 1953617 h 3596793"/>
              <a:gd name="connsiteX85" fmla="*/ 3579019 w 3963717"/>
              <a:gd name="connsiteY85" fmla="*/ 1960760 h 3596793"/>
              <a:gd name="connsiteX86" fmla="*/ 3679032 w 3963717"/>
              <a:gd name="connsiteY86" fmla="*/ 1989335 h 3596793"/>
              <a:gd name="connsiteX87" fmla="*/ 3650457 w 3963717"/>
              <a:gd name="connsiteY87" fmla="*/ 2167929 h 3596793"/>
              <a:gd name="connsiteX88" fmla="*/ 3636169 w 3963717"/>
              <a:gd name="connsiteY88" fmla="*/ 2210792 h 3596793"/>
              <a:gd name="connsiteX89" fmla="*/ 3664744 w 3963717"/>
              <a:gd name="connsiteY89" fmla="*/ 2489398 h 3596793"/>
              <a:gd name="connsiteX90" fmla="*/ 3686175 w 3963717"/>
              <a:gd name="connsiteY90" fmla="*/ 2496542 h 3596793"/>
              <a:gd name="connsiteX91" fmla="*/ 3814763 w 3963717"/>
              <a:gd name="connsiteY91" fmla="*/ 2489398 h 3596793"/>
              <a:gd name="connsiteX92" fmla="*/ 3893344 w 3963717"/>
              <a:gd name="connsiteY92" fmla="*/ 2496542 h 3596793"/>
              <a:gd name="connsiteX93" fmla="*/ 3900488 w 3963717"/>
              <a:gd name="connsiteY93" fmla="*/ 2525117 h 3596793"/>
              <a:gd name="connsiteX94" fmla="*/ 3886200 w 3963717"/>
              <a:gd name="connsiteY94" fmla="*/ 2596554 h 3596793"/>
              <a:gd name="connsiteX95" fmla="*/ 3721894 w 3963717"/>
              <a:gd name="connsiteY95" fmla="*/ 2582267 h 3596793"/>
              <a:gd name="connsiteX96" fmla="*/ 3707607 w 3963717"/>
              <a:gd name="connsiteY96" fmla="*/ 2610842 h 3596793"/>
              <a:gd name="connsiteX97" fmla="*/ 3736182 w 3963717"/>
              <a:gd name="connsiteY97" fmla="*/ 2653704 h 3596793"/>
              <a:gd name="connsiteX98" fmla="*/ 3750469 w 3963717"/>
              <a:gd name="connsiteY98" fmla="*/ 2689423 h 3596793"/>
              <a:gd name="connsiteX99" fmla="*/ 3743325 w 3963717"/>
              <a:gd name="connsiteY99" fmla="*/ 2782292 h 3596793"/>
              <a:gd name="connsiteX100" fmla="*/ 3721894 w 3963717"/>
              <a:gd name="connsiteY100" fmla="*/ 2789435 h 3596793"/>
              <a:gd name="connsiteX101" fmla="*/ 3536157 w 3963717"/>
              <a:gd name="connsiteY101" fmla="*/ 2818010 h 3596793"/>
              <a:gd name="connsiteX102" fmla="*/ 3514725 w 3963717"/>
              <a:gd name="connsiteY102" fmla="*/ 2832298 h 3596793"/>
              <a:gd name="connsiteX103" fmla="*/ 3543300 w 3963717"/>
              <a:gd name="connsiteY103" fmla="*/ 2875160 h 3596793"/>
              <a:gd name="connsiteX104" fmla="*/ 3564732 w 3963717"/>
              <a:gd name="connsiteY104" fmla="*/ 2996604 h 3596793"/>
              <a:gd name="connsiteX105" fmla="*/ 3593307 w 3963717"/>
              <a:gd name="connsiteY105" fmla="*/ 3139479 h 3596793"/>
              <a:gd name="connsiteX106" fmla="*/ 3457575 w 3963717"/>
              <a:gd name="connsiteY106" fmla="*/ 3396654 h 3596793"/>
              <a:gd name="connsiteX107" fmla="*/ 3400425 w 3963717"/>
              <a:gd name="connsiteY107" fmla="*/ 3425229 h 3596793"/>
              <a:gd name="connsiteX108" fmla="*/ 3357563 w 3963717"/>
              <a:gd name="connsiteY108" fmla="*/ 3425229 h 3596793"/>
              <a:gd name="connsiteX109" fmla="*/ 2993232 w 3963717"/>
              <a:gd name="connsiteY109" fmla="*/ 3496667 h 3596793"/>
              <a:gd name="connsiteX110" fmla="*/ 2436019 w 3963717"/>
              <a:gd name="connsiteY110" fmla="*/ 3589535 h 3596793"/>
              <a:gd name="connsiteX111" fmla="*/ 2414588 w 3963717"/>
              <a:gd name="connsiteY111" fmla="*/ 3596679 h 3596793"/>
              <a:gd name="connsiteX112" fmla="*/ 2214563 w 3963717"/>
              <a:gd name="connsiteY112" fmla="*/ 3496667 h 3596793"/>
              <a:gd name="connsiteX113" fmla="*/ 2114550 w 3963717"/>
              <a:gd name="connsiteY113" fmla="*/ 3439517 h 3596793"/>
              <a:gd name="connsiteX114" fmla="*/ 2085975 w 3963717"/>
              <a:gd name="connsiteY114" fmla="*/ 3382367 h 3596793"/>
              <a:gd name="connsiteX115" fmla="*/ 2064544 w 3963717"/>
              <a:gd name="connsiteY115" fmla="*/ 3332360 h 3596793"/>
              <a:gd name="connsiteX116" fmla="*/ 2043113 w 3963717"/>
              <a:gd name="connsiteY116" fmla="*/ 3325217 h 3596793"/>
              <a:gd name="connsiteX117" fmla="*/ 2014538 w 3963717"/>
              <a:gd name="connsiteY117" fmla="*/ 3303785 h 3596793"/>
              <a:gd name="connsiteX118" fmla="*/ 1978819 w 3963717"/>
              <a:gd name="connsiteY118" fmla="*/ 3282354 h 3596793"/>
              <a:gd name="connsiteX119" fmla="*/ 1907382 w 3963717"/>
              <a:gd name="connsiteY119" fmla="*/ 3225204 h 3596793"/>
              <a:gd name="connsiteX120" fmla="*/ 1793082 w 3963717"/>
              <a:gd name="connsiteY120" fmla="*/ 3153767 h 3596793"/>
              <a:gd name="connsiteX121" fmla="*/ 1757363 w 3963717"/>
              <a:gd name="connsiteY121" fmla="*/ 3125192 h 3596793"/>
              <a:gd name="connsiteX122" fmla="*/ 1735932 w 3963717"/>
              <a:gd name="connsiteY122" fmla="*/ 3096617 h 3596793"/>
              <a:gd name="connsiteX123" fmla="*/ 1714500 w 3963717"/>
              <a:gd name="connsiteY123" fmla="*/ 3089473 h 3596793"/>
              <a:gd name="connsiteX124" fmla="*/ 1671638 w 3963717"/>
              <a:gd name="connsiteY124" fmla="*/ 3082329 h 3596793"/>
              <a:gd name="connsiteX125" fmla="*/ 1614488 w 3963717"/>
              <a:gd name="connsiteY125" fmla="*/ 3053754 h 3596793"/>
              <a:gd name="connsiteX126" fmla="*/ 1507332 w 3963717"/>
              <a:gd name="connsiteY126" fmla="*/ 3025179 h 3596793"/>
              <a:gd name="connsiteX127" fmla="*/ 1464469 w 3963717"/>
              <a:gd name="connsiteY127" fmla="*/ 3046610 h 3596793"/>
              <a:gd name="connsiteX128" fmla="*/ 1435894 w 3963717"/>
              <a:gd name="connsiteY128" fmla="*/ 3103760 h 3596793"/>
              <a:gd name="connsiteX129" fmla="*/ 1350169 w 3963717"/>
              <a:gd name="connsiteY129" fmla="*/ 3046610 h 3596793"/>
              <a:gd name="connsiteX130" fmla="*/ 1300163 w 3963717"/>
              <a:gd name="connsiteY130" fmla="*/ 3025179 h 3596793"/>
              <a:gd name="connsiteX131" fmla="*/ 1050132 w 3963717"/>
              <a:gd name="connsiteY131" fmla="*/ 3018035 h 3596793"/>
              <a:gd name="connsiteX132" fmla="*/ 928688 w 3963717"/>
              <a:gd name="connsiteY132" fmla="*/ 3018035 h 3596793"/>
              <a:gd name="connsiteX133" fmla="*/ 900113 w 3963717"/>
              <a:gd name="connsiteY133" fmla="*/ 3053754 h 3596793"/>
              <a:gd name="connsiteX134" fmla="*/ 878682 w 3963717"/>
              <a:gd name="connsiteY134" fmla="*/ 3075185 h 3596793"/>
              <a:gd name="connsiteX135" fmla="*/ 864394 w 3963717"/>
              <a:gd name="connsiteY135" fmla="*/ 3118048 h 3596793"/>
              <a:gd name="connsiteX136" fmla="*/ 835819 w 3963717"/>
              <a:gd name="connsiteY136" fmla="*/ 3160910 h 3596793"/>
              <a:gd name="connsiteX137" fmla="*/ 814388 w 3963717"/>
              <a:gd name="connsiteY137" fmla="*/ 3332360 h 3596793"/>
              <a:gd name="connsiteX138" fmla="*/ 821532 w 3963717"/>
              <a:gd name="connsiteY138" fmla="*/ 3375223 h 3596793"/>
              <a:gd name="connsiteX139" fmla="*/ 814388 w 3963717"/>
              <a:gd name="connsiteY139" fmla="*/ 3446660 h 3596793"/>
              <a:gd name="connsiteX140" fmla="*/ 785813 w 3963717"/>
              <a:gd name="connsiteY140" fmla="*/ 3475235 h 3596793"/>
              <a:gd name="connsiteX141" fmla="*/ 735807 w 3963717"/>
              <a:gd name="connsiteY141" fmla="*/ 3503810 h 3596793"/>
              <a:gd name="connsiteX142" fmla="*/ 635794 w 3963717"/>
              <a:gd name="connsiteY142" fmla="*/ 3418085 h 3596793"/>
              <a:gd name="connsiteX143" fmla="*/ 600075 w 3963717"/>
              <a:gd name="connsiteY143" fmla="*/ 3339504 h 3596793"/>
              <a:gd name="connsiteX144" fmla="*/ 507207 w 3963717"/>
              <a:gd name="connsiteY144" fmla="*/ 3325217 h 3596793"/>
              <a:gd name="connsiteX145" fmla="*/ 421482 w 3963717"/>
              <a:gd name="connsiteY145" fmla="*/ 3303785 h 3596793"/>
              <a:gd name="connsiteX146" fmla="*/ 378619 w 3963717"/>
              <a:gd name="connsiteY146" fmla="*/ 3246635 h 3596793"/>
              <a:gd name="connsiteX147" fmla="*/ 357188 w 3963717"/>
              <a:gd name="connsiteY147" fmla="*/ 3182342 h 3596793"/>
              <a:gd name="connsiteX148" fmla="*/ 257175 w 3963717"/>
              <a:gd name="connsiteY148" fmla="*/ 3139479 h 3596793"/>
              <a:gd name="connsiteX149" fmla="*/ 228600 w 3963717"/>
              <a:gd name="connsiteY149" fmla="*/ 3110904 h 3596793"/>
              <a:gd name="connsiteX150" fmla="*/ 200025 w 3963717"/>
              <a:gd name="connsiteY150" fmla="*/ 3096617 h 3596793"/>
              <a:gd name="connsiteX151" fmla="*/ 185738 w 3963717"/>
              <a:gd name="connsiteY151" fmla="*/ 3068042 h 3596793"/>
              <a:gd name="connsiteX152" fmla="*/ 7144 w 3963717"/>
              <a:gd name="connsiteY152" fmla="*/ 3032323 h 3596793"/>
              <a:gd name="connsiteX153" fmla="*/ 0 w 3963717"/>
              <a:gd name="connsiteY153" fmla="*/ 3032323 h 3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963717" h="3596793">
                <a:moveTo>
                  <a:pt x="342900" y="1946473"/>
                </a:moveTo>
                <a:lnTo>
                  <a:pt x="342900" y="1946473"/>
                </a:lnTo>
                <a:cubicBezTo>
                  <a:pt x="385763" y="1884560"/>
                  <a:pt x="430220" y="1823722"/>
                  <a:pt x="471488" y="1760735"/>
                </a:cubicBezTo>
                <a:cubicBezTo>
                  <a:pt x="475615" y="1754436"/>
                  <a:pt x="474455" y="1745569"/>
                  <a:pt x="478632" y="1739304"/>
                </a:cubicBezTo>
                <a:cubicBezTo>
                  <a:pt x="488948" y="1723830"/>
                  <a:pt x="502444" y="1710729"/>
                  <a:pt x="514350" y="1696442"/>
                </a:cubicBezTo>
                <a:cubicBezTo>
                  <a:pt x="516731" y="1689298"/>
                  <a:pt x="517317" y="1681276"/>
                  <a:pt x="521494" y="1675010"/>
                </a:cubicBezTo>
                <a:cubicBezTo>
                  <a:pt x="535975" y="1653289"/>
                  <a:pt x="549153" y="1650465"/>
                  <a:pt x="571500" y="1639292"/>
                </a:cubicBezTo>
                <a:cubicBezTo>
                  <a:pt x="581025" y="1629767"/>
                  <a:pt x="591309" y="1620944"/>
                  <a:pt x="600075" y="1610717"/>
                </a:cubicBezTo>
                <a:cubicBezTo>
                  <a:pt x="610052" y="1599077"/>
                  <a:pt x="629372" y="1562130"/>
                  <a:pt x="635794" y="1553567"/>
                </a:cubicBezTo>
                <a:cubicBezTo>
                  <a:pt x="679236" y="1495644"/>
                  <a:pt x="637442" y="1571699"/>
                  <a:pt x="671513" y="1503560"/>
                </a:cubicBezTo>
                <a:cubicBezTo>
                  <a:pt x="675171" y="1426754"/>
                  <a:pt x="644059" y="1372131"/>
                  <a:pt x="700088" y="1332110"/>
                </a:cubicBezTo>
                <a:cubicBezTo>
                  <a:pt x="708754" y="1325920"/>
                  <a:pt x="718692" y="1321562"/>
                  <a:pt x="728663" y="1317823"/>
                </a:cubicBezTo>
                <a:cubicBezTo>
                  <a:pt x="737856" y="1314376"/>
                  <a:pt x="747713" y="1313060"/>
                  <a:pt x="757238" y="1310679"/>
                </a:cubicBezTo>
                <a:cubicBezTo>
                  <a:pt x="768248" y="1266640"/>
                  <a:pt x="774218" y="1255808"/>
                  <a:pt x="757238" y="1196379"/>
                </a:cubicBezTo>
                <a:cubicBezTo>
                  <a:pt x="754879" y="1188124"/>
                  <a:pt x="742403" y="1187588"/>
                  <a:pt x="735807" y="1182092"/>
                </a:cubicBezTo>
                <a:cubicBezTo>
                  <a:pt x="728046" y="1175624"/>
                  <a:pt x="720578" y="1168635"/>
                  <a:pt x="714375" y="1160660"/>
                </a:cubicBezTo>
                <a:cubicBezTo>
                  <a:pt x="690236" y="1129625"/>
                  <a:pt x="687064" y="1120327"/>
                  <a:pt x="671513" y="1089223"/>
                </a:cubicBezTo>
                <a:cubicBezTo>
                  <a:pt x="681190" y="973099"/>
                  <a:pt x="650781" y="1020650"/>
                  <a:pt x="721519" y="989210"/>
                </a:cubicBezTo>
                <a:cubicBezTo>
                  <a:pt x="729365" y="985723"/>
                  <a:pt x="735806" y="979685"/>
                  <a:pt x="742950" y="974923"/>
                </a:cubicBezTo>
                <a:cubicBezTo>
                  <a:pt x="776288" y="979685"/>
                  <a:pt x="810655" y="979708"/>
                  <a:pt x="842963" y="989210"/>
                </a:cubicBezTo>
                <a:cubicBezTo>
                  <a:pt x="874405" y="998458"/>
                  <a:pt x="866123" y="1040791"/>
                  <a:pt x="871538" y="1060648"/>
                </a:cubicBezTo>
                <a:cubicBezTo>
                  <a:pt x="874340" y="1070922"/>
                  <a:pt x="881063" y="1079698"/>
                  <a:pt x="885825" y="1089223"/>
                </a:cubicBezTo>
                <a:cubicBezTo>
                  <a:pt x="904875" y="1084460"/>
                  <a:pt x="925099" y="1083061"/>
                  <a:pt x="942975" y="1074935"/>
                </a:cubicBezTo>
                <a:cubicBezTo>
                  <a:pt x="952172" y="1070754"/>
                  <a:pt x="958204" y="1061479"/>
                  <a:pt x="964407" y="1053504"/>
                </a:cubicBezTo>
                <a:cubicBezTo>
                  <a:pt x="993798" y="1015717"/>
                  <a:pt x="991308" y="1014827"/>
                  <a:pt x="1007269" y="974923"/>
                </a:cubicBezTo>
                <a:cubicBezTo>
                  <a:pt x="1018672" y="906507"/>
                  <a:pt x="1019431" y="928580"/>
                  <a:pt x="1000125" y="832048"/>
                </a:cubicBezTo>
                <a:cubicBezTo>
                  <a:pt x="997171" y="817280"/>
                  <a:pt x="985838" y="789185"/>
                  <a:pt x="985838" y="789185"/>
                </a:cubicBezTo>
                <a:cubicBezTo>
                  <a:pt x="988219" y="767754"/>
                  <a:pt x="983339" y="744178"/>
                  <a:pt x="992982" y="724892"/>
                </a:cubicBezTo>
                <a:cubicBezTo>
                  <a:pt x="997373" y="716110"/>
                  <a:pt x="1012364" y="721195"/>
                  <a:pt x="1021557" y="717748"/>
                </a:cubicBezTo>
                <a:cubicBezTo>
                  <a:pt x="1031528" y="714009"/>
                  <a:pt x="1039954" y="706592"/>
                  <a:pt x="1050132" y="703460"/>
                </a:cubicBezTo>
                <a:cubicBezTo>
                  <a:pt x="1071115" y="697004"/>
                  <a:pt x="1093182" y="694715"/>
                  <a:pt x="1114425" y="689173"/>
                </a:cubicBezTo>
                <a:cubicBezTo>
                  <a:pt x="1147974" y="680421"/>
                  <a:pt x="1214438" y="660598"/>
                  <a:pt x="1214438" y="660598"/>
                </a:cubicBezTo>
                <a:cubicBezTo>
                  <a:pt x="1231526" y="649206"/>
                  <a:pt x="1244799" y="642380"/>
                  <a:pt x="1257300" y="624879"/>
                </a:cubicBezTo>
                <a:cubicBezTo>
                  <a:pt x="1268335" y="609430"/>
                  <a:pt x="1272902" y="592363"/>
                  <a:pt x="1278732" y="574873"/>
                </a:cubicBezTo>
                <a:cubicBezTo>
                  <a:pt x="1281113" y="543917"/>
                  <a:pt x="1280153" y="512520"/>
                  <a:pt x="1285875" y="482004"/>
                </a:cubicBezTo>
                <a:cubicBezTo>
                  <a:pt x="1287457" y="473565"/>
                  <a:pt x="1294666" y="467169"/>
                  <a:pt x="1300163" y="460573"/>
                </a:cubicBezTo>
                <a:cubicBezTo>
                  <a:pt x="1306631" y="452812"/>
                  <a:pt x="1312725" y="443980"/>
                  <a:pt x="1321594" y="439142"/>
                </a:cubicBezTo>
                <a:cubicBezTo>
                  <a:pt x="1334216" y="432257"/>
                  <a:pt x="1378532" y="417781"/>
                  <a:pt x="1400175" y="410567"/>
                </a:cubicBezTo>
                <a:cubicBezTo>
                  <a:pt x="1416844" y="398661"/>
                  <a:pt x="1434186" y="387645"/>
                  <a:pt x="1450182" y="374848"/>
                </a:cubicBezTo>
                <a:cubicBezTo>
                  <a:pt x="1518950" y="319834"/>
                  <a:pt x="1428138" y="382402"/>
                  <a:pt x="1493044" y="339129"/>
                </a:cubicBezTo>
                <a:cubicBezTo>
                  <a:pt x="1495425" y="331985"/>
                  <a:pt x="1498119" y="324938"/>
                  <a:pt x="1500188" y="317698"/>
                </a:cubicBezTo>
                <a:cubicBezTo>
                  <a:pt x="1502885" y="308258"/>
                  <a:pt x="1502281" y="297542"/>
                  <a:pt x="1507332" y="289123"/>
                </a:cubicBezTo>
                <a:cubicBezTo>
                  <a:pt x="1519992" y="268023"/>
                  <a:pt x="1545938" y="243372"/>
                  <a:pt x="1564482" y="224829"/>
                </a:cubicBezTo>
                <a:cubicBezTo>
                  <a:pt x="1597819" y="229592"/>
                  <a:pt x="1631276" y="233581"/>
                  <a:pt x="1664494" y="239117"/>
                </a:cubicBezTo>
                <a:cubicBezTo>
                  <a:pt x="1674179" y="240731"/>
                  <a:pt x="1684650" y="241209"/>
                  <a:pt x="1693069" y="246260"/>
                </a:cubicBezTo>
                <a:cubicBezTo>
                  <a:pt x="1784289" y="300991"/>
                  <a:pt x="1701051" y="270352"/>
                  <a:pt x="1757363" y="289123"/>
                </a:cubicBezTo>
                <a:cubicBezTo>
                  <a:pt x="1812132" y="284360"/>
                  <a:pt x="1867333" y="283194"/>
                  <a:pt x="1921669" y="274835"/>
                </a:cubicBezTo>
                <a:cubicBezTo>
                  <a:pt x="1930155" y="273530"/>
                  <a:pt x="1935421" y="264388"/>
                  <a:pt x="1943100" y="260548"/>
                </a:cubicBezTo>
                <a:cubicBezTo>
                  <a:pt x="1954570" y="254813"/>
                  <a:pt x="1966913" y="251023"/>
                  <a:pt x="1978819" y="246260"/>
                </a:cubicBezTo>
                <a:cubicBezTo>
                  <a:pt x="2026547" y="198533"/>
                  <a:pt x="2023393" y="210724"/>
                  <a:pt x="2050257" y="146248"/>
                </a:cubicBezTo>
                <a:cubicBezTo>
                  <a:pt x="2054033" y="137185"/>
                  <a:pt x="2053953" y="126866"/>
                  <a:pt x="2057400" y="117673"/>
                </a:cubicBezTo>
                <a:cubicBezTo>
                  <a:pt x="2061139" y="107702"/>
                  <a:pt x="2067493" y="98886"/>
                  <a:pt x="2071688" y="89098"/>
                </a:cubicBezTo>
                <a:cubicBezTo>
                  <a:pt x="2074654" y="82177"/>
                  <a:pt x="2074128" y="73547"/>
                  <a:pt x="2078832" y="67667"/>
                </a:cubicBezTo>
                <a:cubicBezTo>
                  <a:pt x="2084195" y="60963"/>
                  <a:pt x="2094192" y="59450"/>
                  <a:pt x="2100263" y="53379"/>
                </a:cubicBezTo>
                <a:cubicBezTo>
                  <a:pt x="2108682" y="44960"/>
                  <a:pt x="2111410" y="30803"/>
                  <a:pt x="2121694" y="24804"/>
                </a:cubicBezTo>
                <a:cubicBezTo>
                  <a:pt x="2141207" y="13421"/>
                  <a:pt x="2185988" y="3373"/>
                  <a:pt x="2185988" y="3373"/>
                </a:cubicBezTo>
                <a:cubicBezTo>
                  <a:pt x="2262188" y="5754"/>
                  <a:pt x="2338475" y="6168"/>
                  <a:pt x="2414588" y="10517"/>
                </a:cubicBezTo>
                <a:cubicBezTo>
                  <a:pt x="2422106" y="10947"/>
                  <a:pt x="2428535" y="16828"/>
                  <a:pt x="2436019" y="17660"/>
                </a:cubicBezTo>
                <a:cubicBezTo>
                  <a:pt x="2493016" y="23993"/>
                  <a:pt x="2550319" y="27185"/>
                  <a:pt x="2607469" y="31948"/>
                </a:cubicBezTo>
                <a:lnTo>
                  <a:pt x="3536157" y="17660"/>
                </a:lnTo>
                <a:cubicBezTo>
                  <a:pt x="3779201" y="13241"/>
                  <a:pt x="3709482" y="20106"/>
                  <a:pt x="3843338" y="3373"/>
                </a:cubicBezTo>
                <a:cubicBezTo>
                  <a:pt x="3881438" y="8135"/>
                  <a:pt x="3936779" y="-14577"/>
                  <a:pt x="3957638" y="17660"/>
                </a:cubicBezTo>
                <a:cubicBezTo>
                  <a:pt x="3978092" y="49271"/>
                  <a:pt x="3942024" y="92983"/>
                  <a:pt x="3921919" y="124817"/>
                </a:cubicBezTo>
                <a:cubicBezTo>
                  <a:pt x="3911667" y="141049"/>
                  <a:pt x="3888145" y="143140"/>
                  <a:pt x="3871913" y="153392"/>
                </a:cubicBezTo>
                <a:cubicBezTo>
                  <a:pt x="3842876" y="171731"/>
                  <a:pt x="3814488" y="191086"/>
                  <a:pt x="3786188" y="210542"/>
                </a:cubicBezTo>
                <a:cubicBezTo>
                  <a:pt x="3776377" y="217287"/>
                  <a:pt x="3766032" y="223554"/>
                  <a:pt x="3757613" y="231973"/>
                </a:cubicBezTo>
                <a:cubicBezTo>
                  <a:pt x="3751542" y="238044"/>
                  <a:pt x="3748088" y="246260"/>
                  <a:pt x="3743325" y="253404"/>
                </a:cubicBezTo>
                <a:cubicBezTo>
                  <a:pt x="3738563" y="272454"/>
                  <a:pt x="3732165" y="291168"/>
                  <a:pt x="3729038" y="310554"/>
                </a:cubicBezTo>
                <a:cubicBezTo>
                  <a:pt x="3720243" y="365082"/>
                  <a:pt x="3722499" y="421673"/>
                  <a:pt x="3707607" y="474860"/>
                </a:cubicBezTo>
                <a:cubicBezTo>
                  <a:pt x="3704736" y="485115"/>
                  <a:pt x="3688920" y="485193"/>
                  <a:pt x="3679032" y="489148"/>
                </a:cubicBezTo>
                <a:cubicBezTo>
                  <a:pt x="3665049" y="494741"/>
                  <a:pt x="3650721" y="499555"/>
                  <a:pt x="3636169" y="503435"/>
                </a:cubicBezTo>
                <a:cubicBezTo>
                  <a:pt x="3614956" y="509092"/>
                  <a:pt x="3593267" y="512786"/>
                  <a:pt x="3571875" y="517723"/>
                </a:cubicBezTo>
                <a:cubicBezTo>
                  <a:pt x="3562308" y="519931"/>
                  <a:pt x="3552493" y="521420"/>
                  <a:pt x="3543300" y="524867"/>
                </a:cubicBezTo>
                <a:cubicBezTo>
                  <a:pt x="3526240" y="531265"/>
                  <a:pt x="3492651" y="552057"/>
                  <a:pt x="3479007" y="560585"/>
                </a:cubicBezTo>
                <a:cubicBezTo>
                  <a:pt x="3471726" y="565136"/>
                  <a:pt x="3464037" y="569219"/>
                  <a:pt x="3457575" y="574873"/>
                </a:cubicBezTo>
                <a:cubicBezTo>
                  <a:pt x="3444903" y="585961"/>
                  <a:pt x="3433763" y="598686"/>
                  <a:pt x="3421857" y="610592"/>
                </a:cubicBezTo>
                <a:cubicBezTo>
                  <a:pt x="3417094" y="624879"/>
                  <a:pt x="3408126" y="638404"/>
                  <a:pt x="3407569" y="653454"/>
                </a:cubicBezTo>
                <a:cubicBezTo>
                  <a:pt x="3375410" y="1521738"/>
                  <a:pt x="3428855" y="1133114"/>
                  <a:pt x="3386138" y="1432123"/>
                </a:cubicBezTo>
                <a:cubicBezTo>
                  <a:pt x="3388519" y="1520229"/>
                  <a:pt x="3390020" y="1608364"/>
                  <a:pt x="3393282" y="1696442"/>
                </a:cubicBezTo>
                <a:cubicBezTo>
                  <a:pt x="3397646" y="1814263"/>
                  <a:pt x="3391402" y="1781795"/>
                  <a:pt x="3407569" y="1846460"/>
                </a:cubicBezTo>
                <a:cubicBezTo>
                  <a:pt x="3400194" y="1851377"/>
                  <a:pt x="3359777" y="1877751"/>
                  <a:pt x="3357563" y="1882179"/>
                </a:cubicBezTo>
                <a:cubicBezTo>
                  <a:pt x="3354195" y="1888914"/>
                  <a:pt x="3358683" y="1899092"/>
                  <a:pt x="3364707" y="1903610"/>
                </a:cubicBezTo>
                <a:cubicBezTo>
                  <a:pt x="3379215" y="1914491"/>
                  <a:pt x="3397509" y="1919307"/>
                  <a:pt x="3414713" y="1925042"/>
                </a:cubicBezTo>
                <a:cubicBezTo>
                  <a:pt x="3433342" y="1931252"/>
                  <a:pt x="3452982" y="1933934"/>
                  <a:pt x="3471863" y="1939329"/>
                </a:cubicBezTo>
                <a:cubicBezTo>
                  <a:pt x="3486344" y="1943466"/>
                  <a:pt x="3499957" y="1950663"/>
                  <a:pt x="3514725" y="1953617"/>
                </a:cubicBezTo>
                <a:cubicBezTo>
                  <a:pt x="3535869" y="1957846"/>
                  <a:pt x="3557588" y="1958379"/>
                  <a:pt x="3579019" y="1960760"/>
                </a:cubicBezTo>
                <a:cubicBezTo>
                  <a:pt x="3600395" y="1966104"/>
                  <a:pt x="3677493" y="1984909"/>
                  <a:pt x="3679032" y="1989335"/>
                </a:cubicBezTo>
                <a:cubicBezTo>
                  <a:pt x="3704408" y="2062291"/>
                  <a:pt x="3671550" y="2109922"/>
                  <a:pt x="3650457" y="2167929"/>
                </a:cubicBezTo>
                <a:cubicBezTo>
                  <a:pt x="3645310" y="2182083"/>
                  <a:pt x="3640932" y="2196504"/>
                  <a:pt x="3636169" y="2210792"/>
                </a:cubicBezTo>
                <a:cubicBezTo>
                  <a:pt x="3645694" y="2303661"/>
                  <a:pt x="3648651" y="2397440"/>
                  <a:pt x="3664744" y="2489398"/>
                </a:cubicBezTo>
                <a:cubicBezTo>
                  <a:pt x="3666042" y="2496815"/>
                  <a:pt x="3678645" y="2496542"/>
                  <a:pt x="3686175" y="2496542"/>
                </a:cubicBezTo>
                <a:cubicBezTo>
                  <a:pt x="3729104" y="2496542"/>
                  <a:pt x="3771900" y="2491779"/>
                  <a:pt x="3814763" y="2489398"/>
                </a:cubicBezTo>
                <a:cubicBezTo>
                  <a:pt x="3840957" y="2491779"/>
                  <a:pt x="3869066" y="2486426"/>
                  <a:pt x="3893344" y="2496542"/>
                </a:cubicBezTo>
                <a:cubicBezTo>
                  <a:pt x="3902407" y="2500318"/>
                  <a:pt x="3900488" y="2515299"/>
                  <a:pt x="3900488" y="2525117"/>
                </a:cubicBezTo>
                <a:cubicBezTo>
                  <a:pt x="3900488" y="2542632"/>
                  <a:pt x="3890920" y="2577673"/>
                  <a:pt x="3886200" y="2596554"/>
                </a:cubicBezTo>
                <a:cubicBezTo>
                  <a:pt x="3831431" y="2591792"/>
                  <a:pt x="3776694" y="2577883"/>
                  <a:pt x="3721894" y="2582267"/>
                </a:cubicBezTo>
                <a:cubicBezTo>
                  <a:pt x="3711279" y="2583116"/>
                  <a:pt x="3705518" y="2600400"/>
                  <a:pt x="3707607" y="2610842"/>
                </a:cubicBezTo>
                <a:cubicBezTo>
                  <a:pt x="3710975" y="2627680"/>
                  <a:pt x="3727960" y="2638629"/>
                  <a:pt x="3736182" y="2653704"/>
                </a:cubicBezTo>
                <a:cubicBezTo>
                  <a:pt x="3742322" y="2664962"/>
                  <a:pt x="3745707" y="2677517"/>
                  <a:pt x="3750469" y="2689423"/>
                </a:cubicBezTo>
                <a:cubicBezTo>
                  <a:pt x="3748088" y="2720379"/>
                  <a:pt x="3751855" y="2752439"/>
                  <a:pt x="3743325" y="2782292"/>
                </a:cubicBezTo>
                <a:cubicBezTo>
                  <a:pt x="3741256" y="2789532"/>
                  <a:pt x="3729278" y="2787958"/>
                  <a:pt x="3721894" y="2789435"/>
                </a:cubicBezTo>
                <a:cubicBezTo>
                  <a:pt x="3672316" y="2799351"/>
                  <a:pt x="3584213" y="2811145"/>
                  <a:pt x="3536157" y="2818010"/>
                </a:cubicBezTo>
                <a:cubicBezTo>
                  <a:pt x="3529013" y="2822773"/>
                  <a:pt x="3517440" y="2824153"/>
                  <a:pt x="3514725" y="2832298"/>
                </a:cubicBezTo>
                <a:cubicBezTo>
                  <a:pt x="3506338" y="2857460"/>
                  <a:pt x="3529102" y="2865695"/>
                  <a:pt x="3543300" y="2875160"/>
                </a:cubicBezTo>
                <a:cubicBezTo>
                  <a:pt x="3572497" y="2933552"/>
                  <a:pt x="3553787" y="2887148"/>
                  <a:pt x="3564732" y="2996604"/>
                </a:cubicBezTo>
                <a:cubicBezTo>
                  <a:pt x="3570209" y="3051374"/>
                  <a:pt x="3579709" y="3080557"/>
                  <a:pt x="3593307" y="3139479"/>
                </a:cubicBezTo>
                <a:cubicBezTo>
                  <a:pt x="3480815" y="3487178"/>
                  <a:pt x="3603709" y="3341854"/>
                  <a:pt x="3457575" y="3396654"/>
                </a:cubicBezTo>
                <a:cubicBezTo>
                  <a:pt x="3437633" y="3404132"/>
                  <a:pt x="3419475" y="3415704"/>
                  <a:pt x="3400425" y="3425229"/>
                </a:cubicBezTo>
                <a:cubicBezTo>
                  <a:pt x="3386289" y="3382816"/>
                  <a:pt x="3404539" y="3414324"/>
                  <a:pt x="3357563" y="3425229"/>
                </a:cubicBezTo>
                <a:cubicBezTo>
                  <a:pt x="3237012" y="3453214"/>
                  <a:pt x="3114843" y="3473722"/>
                  <a:pt x="2993232" y="3496667"/>
                </a:cubicBezTo>
                <a:cubicBezTo>
                  <a:pt x="2598679" y="3571111"/>
                  <a:pt x="2710459" y="3553739"/>
                  <a:pt x="2436019" y="3589535"/>
                </a:cubicBezTo>
                <a:cubicBezTo>
                  <a:pt x="2428875" y="3591916"/>
                  <a:pt x="2422052" y="3597674"/>
                  <a:pt x="2414588" y="3596679"/>
                </a:cubicBezTo>
                <a:cubicBezTo>
                  <a:pt x="2304913" y="3582056"/>
                  <a:pt x="2320319" y="3563645"/>
                  <a:pt x="2214563" y="3496667"/>
                </a:cubicBezTo>
                <a:cubicBezTo>
                  <a:pt x="2182125" y="3476123"/>
                  <a:pt x="2147888" y="3458567"/>
                  <a:pt x="2114550" y="3439517"/>
                </a:cubicBezTo>
                <a:cubicBezTo>
                  <a:pt x="2094824" y="3409926"/>
                  <a:pt x="2100952" y="3422307"/>
                  <a:pt x="2085975" y="3382367"/>
                </a:cubicBezTo>
                <a:cubicBezTo>
                  <a:pt x="2080851" y="3368702"/>
                  <a:pt x="2074583" y="3342399"/>
                  <a:pt x="2064544" y="3332360"/>
                </a:cubicBezTo>
                <a:cubicBezTo>
                  <a:pt x="2059219" y="3327036"/>
                  <a:pt x="2050257" y="3327598"/>
                  <a:pt x="2043113" y="3325217"/>
                </a:cubicBezTo>
                <a:cubicBezTo>
                  <a:pt x="2033588" y="3318073"/>
                  <a:pt x="2024445" y="3310390"/>
                  <a:pt x="2014538" y="3303785"/>
                </a:cubicBezTo>
                <a:cubicBezTo>
                  <a:pt x="2002985" y="3296083"/>
                  <a:pt x="1990016" y="3290565"/>
                  <a:pt x="1978819" y="3282354"/>
                </a:cubicBezTo>
                <a:cubicBezTo>
                  <a:pt x="1954228" y="3264321"/>
                  <a:pt x="1933242" y="3241366"/>
                  <a:pt x="1907382" y="3225204"/>
                </a:cubicBezTo>
                <a:cubicBezTo>
                  <a:pt x="1869282" y="3201392"/>
                  <a:pt x="1828166" y="3181834"/>
                  <a:pt x="1793082" y="3153767"/>
                </a:cubicBezTo>
                <a:cubicBezTo>
                  <a:pt x="1781176" y="3144242"/>
                  <a:pt x="1768145" y="3135974"/>
                  <a:pt x="1757363" y="3125192"/>
                </a:cubicBezTo>
                <a:cubicBezTo>
                  <a:pt x="1748944" y="3116773"/>
                  <a:pt x="1745079" y="3104239"/>
                  <a:pt x="1735932" y="3096617"/>
                </a:cubicBezTo>
                <a:cubicBezTo>
                  <a:pt x="1730147" y="3091796"/>
                  <a:pt x="1721851" y="3091107"/>
                  <a:pt x="1714500" y="3089473"/>
                </a:cubicBezTo>
                <a:cubicBezTo>
                  <a:pt x="1700361" y="3086331"/>
                  <a:pt x="1685925" y="3084710"/>
                  <a:pt x="1671638" y="3082329"/>
                </a:cubicBezTo>
                <a:cubicBezTo>
                  <a:pt x="1647516" y="3066248"/>
                  <a:pt x="1646261" y="3063286"/>
                  <a:pt x="1614488" y="3053754"/>
                </a:cubicBezTo>
                <a:cubicBezTo>
                  <a:pt x="1579080" y="3043132"/>
                  <a:pt x="1507332" y="3025179"/>
                  <a:pt x="1507332" y="3025179"/>
                </a:cubicBezTo>
                <a:cubicBezTo>
                  <a:pt x="1493044" y="3032323"/>
                  <a:pt x="1472227" y="3032646"/>
                  <a:pt x="1464469" y="3046610"/>
                </a:cubicBezTo>
                <a:cubicBezTo>
                  <a:pt x="1422175" y="3122740"/>
                  <a:pt x="1530696" y="3065841"/>
                  <a:pt x="1435894" y="3103760"/>
                </a:cubicBezTo>
                <a:cubicBezTo>
                  <a:pt x="1387387" y="3067380"/>
                  <a:pt x="1392367" y="3065791"/>
                  <a:pt x="1350169" y="3046610"/>
                </a:cubicBezTo>
                <a:cubicBezTo>
                  <a:pt x="1333660" y="3039106"/>
                  <a:pt x="1318216" y="3026898"/>
                  <a:pt x="1300163" y="3025179"/>
                </a:cubicBezTo>
                <a:cubicBezTo>
                  <a:pt x="1217161" y="3017274"/>
                  <a:pt x="1133476" y="3020416"/>
                  <a:pt x="1050132" y="3018035"/>
                </a:cubicBezTo>
                <a:cubicBezTo>
                  <a:pt x="1001598" y="2998622"/>
                  <a:pt x="995248" y="2988915"/>
                  <a:pt x="928688" y="3018035"/>
                </a:cubicBezTo>
                <a:cubicBezTo>
                  <a:pt x="914719" y="3024146"/>
                  <a:pt x="910154" y="3042279"/>
                  <a:pt x="900113" y="3053754"/>
                </a:cubicBezTo>
                <a:cubicBezTo>
                  <a:pt x="893460" y="3061357"/>
                  <a:pt x="885826" y="3068041"/>
                  <a:pt x="878682" y="3075185"/>
                </a:cubicBezTo>
                <a:cubicBezTo>
                  <a:pt x="873919" y="3089473"/>
                  <a:pt x="872748" y="3105517"/>
                  <a:pt x="864394" y="3118048"/>
                </a:cubicBezTo>
                <a:lnTo>
                  <a:pt x="835819" y="3160910"/>
                </a:lnTo>
                <a:cubicBezTo>
                  <a:pt x="804254" y="3279279"/>
                  <a:pt x="801665" y="3236939"/>
                  <a:pt x="814388" y="3332360"/>
                </a:cubicBezTo>
                <a:cubicBezTo>
                  <a:pt x="816302" y="3346718"/>
                  <a:pt x="819151" y="3360935"/>
                  <a:pt x="821532" y="3375223"/>
                </a:cubicBezTo>
                <a:cubicBezTo>
                  <a:pt x="819151" y="3399035"/>
                  <a:pt x="822437" y="3424123"/>
                  <a:pt x="814388" y="3446660"/>
                </a:cubicBezTo>
                <a:cubicBezTo>
                  <a:pt x="809857" y="3459346"/>
                  <a:pt x="796040" y="3466469"/>
                  <a:pt x="785813" y="3475235"/>
                </a:cubicBezTo>
                <a:cubicBezTo>
                  <a:pt x="771674" y="3487354"/>
                  <a:pt x="752027" y="3495700"/>
                  <a:pt x="735807" y="3503810"/>
                </a:cubicBezTo>
                <a:cubicBezTo>
                  <a:pt x="682446" y="3470460"/>
                  <a:pt x="671379" y="3471463"/>
                  <a:pt x="635794" y="3418085"/>
                </a:cubicBezTo>
                <a:cubicBezTo>
                  <a:pt x="628065" y="3406491"/>
                  <a:pt x="611682" y="3345307"/>
                  <a:pt x="600075" y="3339504"/>
                </a:cubicBezTo>
                <a:cubicBezTo>
                  <a:pt x="572061" y="3325497"/>
                  <a:pt x="537919" y="3331359"/>
                  <a:pt x="507207" y="3325217"/>
                </a:cubicBezTo>
                <a:cubicBezTo>
                  <a:pt x="478325" y="3319440"/>
                  <a:pt x="450057" y="3310929"/>
                  <a:pt x="421482" y="3303785"/>
                </a:cubicBezTo>
                <a:cubicBezTo>
                  <a:pt x="399919" y="3282223"/>
                  <a:pt x="391934" y="3277704"/>
                  <a:pt x="378619" y="3246635"/>
                </a:cubicBezTo>
                <a:cubicBezTo>
                  <a:pt x="369720" y="3225871"/>
                  <a:pt x="377393" y="3192445"/>
                  <a:pt x="357188" y="3182342"/>
                </a:cubicBezTo>
                <a:cubicBezTo>
                  <a:pt x="296128" y="3151811"/>
                  <a:pt x="329282" y="3166519"/>
                  <a:pt x="257175" y="3139479"/>
                </a:cubicBezTo>
                <a:cubicBezTo>
                  <a:pt x="247650" y="3129954"/>
                  <a:pt x="239376" y="3118986"/>
                  <a:pt x="228600" y="3110904"/>
                </a:cubicBezTo>
                <a:cubicBezTo>
                  <a:pt x="220081" y="3104515"/>
                  <a:pt x="207555" y="3104147"/>
                  <a:pt x="200025" y="3096617"/>
                </a:cubicBezTo>
                <a:cubicBezTo>
                  <a:pt x="192495" y="3089087"/>
                  <a:pt x="190500" y="3077567"/>
                  <a:pt x="185738" y="3068042"/>
                </a:cubicBezTo>
                <a:cubicBezTo>
                  <a:pt x="167386" y="2976283"/>
                  <a:pt x="190736" y="3032323"/>
                  <a:pt x="7144" y="3032323"/>
                </a:cubicBezTo>
                <a:lnTo>
                  <a:pt x="0" y="303232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38540"/>
              </p:ext>
            </p:extLst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/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10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graphicFrame>
        <p:nvGraphicFramePr>
          <p:cNvPr id="161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7607"/>
              </p:ext>
            </p:extLst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168700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02.11.2020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7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179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181" name="Полилиния 180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cxnSp>
        <p:nvCxnSpPr>
          <p:cNvPr id="188" name="Прямая соединительная линия 187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Скругленный прямоугольник 188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19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6" name="Прямоугольник 235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7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sp>
        <p:nvSpPr>
          <p:cNvPr id="238" name="Text Box 97"/>
          <p:cNvSpPr txBox="1">
            <a:spLocks noChangeArrowheads="1"/>
          </p:cNvSpPr>
          <p:nvPr/>
        </p:nvSpPr>
        <p:spPr bwMode="auto">
          <a:xfrm>
            <a:off x="7650024" y="3909393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sp>
        <p:nvSpPr>
          <p:cNvPr id="239" name="Text Box 97"/>
          <p:cNvSpPr txBox="1">
            <a:spLocks noChangeArrowheads="1"/>
          </p:cNvSpPr>
          <p:nvPr/>
        </p:nvSpPr>
        <p:spPr bwMode="auto">
          <a:xfrm>
            <a:off x="7679213" y="4147575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40" name="Text Box 97"/>
          <p:cNvSpPr txBox="1">
            <a:spLocks noChangeArrowheads="1"/>
          </p:cNvSpPr>
          <p:nvPr/>
        </p:nvSpPr>
        <p:spPr bwMode="auto">
          <a:xfrm>
            <a:off x="7682992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13174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Picture 254" descr="G:\Сним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" y="0"/>
            <a:ext cx="91439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илиния 27"/>
          <p:cNvSpPr/>
          <p:nvPr/>
        </p:nvSpPr>
        <p:spPr>
          <a:xfrm>
            <a:off x="650893" y="292546"/>
            <a:ext cx="4844225" cy="4850953"/>
          </a:xfrm>
          <a:custGeom>
            <a:avLst/>
            <a:gdLst>
              <a:gd name="connsiteX0" fmla="*/ 972760 w 4829983"/>
              <a:gd name="connsiteY0" fmla="*/ 219186 h 4701034"/>
              <a:gd name="connsiteX1" fmla="*/ 972760 w 4829983"/>
              <a:gd name="connsiteY1" fmla="*/ 219186 h 4701034"/>
              <a:gd name="connsiteX2" fmla="*/ 927684 w 4829983"/>
              <a:gd name="connsiteY2" fmla="*/ 251384 h 4701034"/>
              <a:gd name="connsiteX3" fmla="*/ 908366 w 4829983"/>
              <a:gd name="connsiteY3" fmla="*/ 277141 h 4701034"/>
              <a:gd name="connsiteX4" fmla="*/ 889047 w 4829983"/>
              <a:gd name="connsiteY4" fmla="*/ 296460 h 4701034"/>
              <a:gd name="connsiteX5" fmla="*/ 863290 w 4829983"/>
              <a:gd name="connsiteY5" fmla="*/ 347975 h 4701034"/>
              <a:gd name="connsiteX6" fmla="*/ 856850 w 4829983"/>
              <a:gd name="connsiteY6" fmla="*/ 367294 h 4701034"/>
              <a:gd name="connsiteX7" fmla="*/ 831092 w 4829983"/>
              <a:gd name="connsiteY7" fmla="*/ 405930 h 4701034"/>
              <a:gd name="connsiteX8" fmla="*/ 811774 w 4829983"/>
              <a:gd name="connsiteY8" fmla="*/ 444567 h 4701034"/>
              <a:gd name="connsiteX9" fmla="*/ 792456 w 4829983"/>
              <a:gd name="connsiteY9" fmla="*/ 483203 h 4701034"/>
              <a:gd name="connsiteX10" fmla="*/ 779577 w 4829983"/>
              <a:gd name="connsiteY10" fmla="*/ 521840 h 4701034"/>
              <a:gd name="connsiteX11" fmla="*/ 766698 w 4829983"/>
              <a:gd name="connsiteY11" fmla="*/ 547598 h 4701034"/>
              <a:gd name="connsiteX12" fmla="*/ 773137 w 4829983"/>
              <a:gd name="connsiteY12" fmla="*/ 663508 h 4701034"/>
              <a:gd name="connsiteX13" fmla="*/ 818214 w 4829983"/>
              <a:gd name="connsiteY13" fmla="*/ 682826 h 4701034"/>
              <a:gd name="connsiteX14" fmla="*/ 843971 w 4829983"/>
              <a:gd name="connsiteY14" fmla="*/ 695705 h 4701034"/>
              <a:gd name="connsiteX15" fmla="*/ 869729 w 4829983"/>
              <a:gd name="connsiteY15" fmla="*/ 702144 h 4701034"/>
              <a:gd name="connsiteX16" fmla="*/ 901926 w 4829983"/>
              <a:gd name="connsiteY16" fmla="*/ 715023 h 4701034"/>
              <a:gd name="connsiteX17" fmla="*/ 921245 w 4829983"/>
              <a:gd name="connsiteY17" fmla="*/ 734341 h 4701034"/>
              <a:gd name="connsiteX18" fmla="*/ 940563 w 4829983"/>
              <a:gd name="connsiteY18" fmla="*/ 740781 h 4701034"/>
              <a:gd name="connsiteX19" fmla="*/ 966321 w 4829983"/>
              <a:gd name="connsiteY19" fmla="*/ 753660 h 4701034"/>
              <a:gd name="connsiteX20" fmla="*/ 1004957 w 4829983"/>
              <a:gd name="connsiteY20" fmla="*/ 779417 h 4701034"/>
              <a:gd name="connsiteX21" fmla="*/ 1017836 w 4829983"/>
              <a:gd name="connsiteY21" fmla="*/ 805175 h 4701034"/>
              <a:gd name="connsiteX22" fmla="*/ 1017836 w 4829983"/>
              <a:gd name="connsiteY22" fmla="*/ 901767 h 4701034"/>
              <a:gd name="connsiteX23" fmla="*/ 998518 w 4829983"/>
              <a:gd name="connsiteY23" fmla="*/ 914646 h 4701034"/>
              <a:gd name="connsiteX24" fmla="*/ 972760 w 4829983"/>
              <a:gd name="connsiteY24" fmla="*/ 966161 h 4701034"/>
              <a:gd name="connsiteX25" fmla="*/ 959881 w 4829983"/>
              <a:gd name="connsiteY25" fmla="*/ 1004798 h 4701034"/>
              <a:gd name="connsiteX26" fmla="*/ 953442 w 4829983"/>
              <a:gd name="connsiteY26" fmla="*/ 1056313 h 4701034"/>
              <a:gd name="connsiteX27" fmla="*/ 947002 w 4829983"/>
              <a:gd name="connsiteY27" fmla="*/ 1294572 h 4701034"/>
              <a:gd name="connsiteX28" fmla="*/ 850411 w 4829983"/>
              <a:gd name="connsiteY28" fmla="*/ 1307451 h 4701034"/>
              <a:gd name="connsiteX29" fmla="*/ 811774 w 4829983"/>
              <a:gd name="connsiteY29" fmla="*/ 1333209 h 4701034"/>
              <a:gd name="connsiteX30" fmla="*/ 779577 w 4829983"/>
              <a:gd name="connsiteY30" fmla="*/ 1358967 h 4701034"/>
              <a:gd name="connsiteX31" fmla="*/ 740940 w 4829983"/>
              <a:gd name="connsiteY31" fmla="*/ 1410482 h 4701034"/>
              <a:gd name="connsiteX32" fmla="*/ 721622 w 4829983"/>
              <a:gd name="connsiteY32" fmla="*/ 1423361 h 4701034"/>
              <a:gd name="connsiteX33" fmla="*/ 702304 w 4829983"/>
              <a:gd name="connsiteY33" fmla="*/ 1442679 h 4701034"/>
              <a:gd name="connsiteX34" fmla="*/ 715183 w 4829983"/>
              <a:gd name="connsiteY34" fmla="*/ 1577908 h 4701034"/>
              <a:gd name="connsiteX35" fmla="*/ 728061 w 4829983"/>
              <a:gd name="connsiteY35" fmla="*/ 1603665 h 4701034"/>
              <a:gd name="connsiteX36" fmla="*/ 773137 w 4829983"/>
              <a:gd name="connsiteY36" fmla="*/ 1629423 h 4701034"/>
              <a:gd name="connsiteX37" fmla="*/ 824653 w 4829983"/>
              <a:gd name="connsiteY37" fmla="*/ 1642302 h 4701034"/>
              <a:gd name="connsiteX38" fmla="*/ 1024276 w 4829983"/>
              <a:gd name="connsiteY38" fmla="*/ 1629423 h 4701034"/>
              <a:gd name="connsiteX39" fmla="*/ 1043594 w 4829983"/>
              <a:gd name="connsiteY39" fmla="*/ 1616544 h 4701034"/>
              <a:gd name="connsiteX40" fmla="*/ 1159504 w 4829983"/>
              <a:gd name="connsiteY40" fmla="*/ 1622984 h 4701034"/>
              <a:gd name="connsiteX41" fmla="*/ 1204580 w 4829983"/>
              <a:gd name="connsiteY41" fmla="*/ 1648741 h 4701034"/>
              <a:gd name="connsiteX42" fmla="*/ 1230337 w 4829983"/>
              <a:gd name="connsiteY42" fmla="*/ 1661620 h 4701034"/>
              <a:gd name="connsiteX43" fmla="*/ 1249656 w 4829983"/>
              <a:gd name="connsiteY43" fmla="*/ 1674499 h 4701034"/>
              <a:gd name="connsiteX44" fmla="*/ 1288292 w 4829983"/>
              <a:gd name="connsiteY44" fmla="*/ 1706696 h 4701034"/>
              <a:gd name="connsiteX45" fmla="*/ 1346247 w 4829983"/>
              <a:gd name="connsiteY45" fmla="*/ 1751772 h 4701034"/>
              <a:gd name="connsiteX46" fmla="*/ 1391323 w 4829983"/>
              <a:gd name="connsiteY46" fmla="*/ 1764651 h 4701034"/>
              <a:gd name="connsiteX47" fmla="*/ 1410642 w 4829983"/>
              <a:gd name="connsiteY47" fmla="*/ 1777530 h 4701034"/>
              <a:gd name="connsiteX48" fmla="*/ 1494354 w 4829983"/>
              <a:gd name="connsiteY48" fmla="*/ 1790409 h 4701034"/>
              <a:gd name="connsiteX49" fmla="*/ 1623143 w 4829983"/>
              <a:gd name="connsiteY49" fmla="*/ 1803288 h 4701034"/>
              <a:gd name="connsiteX50" fmla="*/ 1764811 w 4829983"/>
              <a:gd name="connsiteY50" fmla="*/ 1796848 h 4701034"/>
              <a:gd name="connsiteX51" fmla="*/ 1790568 w 4829983"/>
              <a:gd name="connsiteY51" fmla="*/ 1758212 h 4701034"/>
              <a:gd name="connsiteX52" fmla="*/ 1809887 w 4829983"/>
              <a:gd name="connsiteY52" fmla="*/ 1745333 h 4701034"/>
              <a:gd name="connsiteX53" fmla="*/ 1822766 w 4829983"/>
              <a:gd name="connsiteY53" fmla="*/ 1719575 h 4701034"/>
              <a:gd name="connsiteX54" fmla="*/ 1842084 w 4829983"/>
              <a:gd name="connsiteY54" fmla="*/ 1706696 h 4701034"/>
              <a:gd name="connsiteX55" fmla="*/ 1874281 w 4829983"/>
              <a:gd name="connsiteY55" fmla="*/ 1680939 h 4701034"/>
              <a:gd name="connsiteX56" fmla="*/ 1900039 w 4829983"/>
              <a:gd name="connsiteY56" fmla="*/ 1674499 h 4701034"/>
              <a:gd name="connsiteX57" fmla="*/ 1932236 w 4829983"/>
              <a:gd name="connsiteY57" fmla="*/ 1661620 h 4701034"/>
              <a:gd name="connsiteX58" fmla="*/ 1983752 w 4829983"/>
              <a:gd name="connsiteY58" fmla="*/ 1629423 h 4701034"/>
              <a:gd name="connsiteX59" fmla="*/ 2086783 w 4829983"/>
              <a:gd name="connsiteY59" fmla="*/ 1635863 h 4701034"/>
              <a:gd name="connsiteX60" fmla="*/ 2125419 w 4829983"/>
              <a:gd name="connsiteY60" fmla="*/ 1661620 h 4701034"/>
              <a:gd name="connsiteX61" fmla="*/ 2151177 w 4829983"/>
              <a:gd name="connsiteY61" fmla="*/ 1674499 h 4701034"/>
              <a:gd name="connsiteX62" fmla="*/ 2176935 w 4829983"/>
              <a:gd name="connsiteY62" fmla="*/ 1680939 h 4701034"/>
              <a:gd name="connsiteX63" fmla="*/ 2286405 w 4829983"/>
              <a:gd name="connsiteY63" fmla="*/ 1706696 h 4701034"/>
              <a:gd name="connsiteX64" fmla="*/ 2331481 w 4829983"/>
              <a:gd name="connsiteY64" fmla="*/ 1726015 h 4701034"/>
              <a:gd name="connsiteX65" fmla="*/ 2357239 w 4829983"/>
              <a:gd name="connsiteY65" fmla="*/ 1738894 h 4701034"/>
              <a:gd name="connsiteX66" fmla="*/ 2460270 w 4829983"/>
              <a:gd name="connsiteY66" fmla="*/ 1751772 h 4701034"/>
              <a:gd name="connsiteX67" fmla="*/ 2550422 w 4829983"/>
              <a:gd name="connsiteY67" fmla="*/ 1764651 h 4701034"/>
              <a:gd name="connsiteX68" fmla="*/ 2582619 w 4829983"/>
              <a:gd name="connsiteY68" fmla="*/ 1783970 h 4701034"/>
              <a:gd name="connsiteX69" fmla="*/ 2634135 w 4829983"/>
              <a:gd name="connsiteY69" fmla="*/ 1822606 h 4701034"/>
              <a:gd name="connsiteX70" fmla="*/ 2653453 w 4829983"/>
              <a:gd name="connsiteY70" fmla="*/ 1829046 h 4701034"/>
              <a:gd name="connsiteX71" fmla="*/ 2743605 w 4829983"/>
              <a:gd name="connsiteY71" fmla="*/ 1893440 h 4701034"/>
              <a:gd name="connsiteX72" fmla="*/ 2788681 w 4829983"/>
              <a:gd name="connsiteY72" fmla="*/ 1925637 h 4701034"/>
              <a:gd name="connsiteX73" fmla="*/ 2801560 w 4829983"/>
              <a:gd name="connsiteY73" fmla="*/ 1944955 h 4701034"/>
              <a:gd name="connsiteX74" fmla="*/ 2859515 w 4829983"/>
              <a:gd name="connsiteY74" fmla="*/ 2009350 h 4701034"/>
              <a:gd name="connsiteX75" fmla="*/ 2885273 w 4829983"/>
              <a:gd name="connsiteY75" fmla="*/ 2060865 h 4701034"/>
              <a:gd name="connsiteX76" fmla="*/ 2891712 w 4829983"/>
              <a:gd name="connsiteY76" fmla="*/ 2080184 h 4701034"/>
              <a:gd name="connsiteX77" fmla="*/ 2917470 w 4829983"/>
              <a:gd name="connsiteY77" fmla="*/ 2131699 h 4701034"/>
              <a:gd name="connsiteX78" fmla="*/ 2923909 w 4829983"/>
              <a:gd name="connsiteY78" fmla="*/ 2151017 h 4701034"/>
              <a:gd name="connsiteX79" fmla="*/ 2949667 w 4829983"/>
              <a:gd name="connsiteY79" fmla="*/ 2183215 h 4701034"/>
              <a:gd name="connsiteX80" fmla="*/ 3014061 w 4829983"/>
              <a:gd name="connsiteY80" fmla="*/ 2266927 h 4701034"/>
              <a:gd name="connsiteX81" fmla="*/ 3039819 w 4829983"/>
              <a:gd name="connsiteY81" fmla="*/ 2312003 h 4701034"/>
              <a:gd name="connsiteX82" fmla="*/ 3065577 w 4829983"/>
              <a:gd name="connsiteY82" fmla="*/ 2350640 h 4701034"/>
              <a:gd name="connsiteX83" fmla="*/ 3117092 w 4829983"/>
              <a:gd name="connsiteY83" fmla="*/ 2408595 h 4701034"/>
              <a:gd name="connsiteX84" fmla="*/ 3142850 w 4829983"/>
              <a:gd name="connsiteY84" fmla="*/ 2453671 h 4701034"/>
              <a:gd name="connsiteX85" fmla="*/ 3155729 w 4829983"/>
              <a:gd name="connsiteY85" fmla="*/ 2472989 h 4701034"/>
              <a:gd name="connsiteX86" fmla="*/ 3168608 w 4829983"/>
              <a:gd name="connsiteY86" fmla="*/ 2524505 h 4701034"/>
              <a:gd name="connsiteX87" fmla="*/ 3155729 w 4829983"/>
              <a:gd name="connsiteY87" fmla="*/ 2569581 h 4701034"/>
              <a:gd name="connsiteX88" fmla="*/ 3142850 w 4829983"/>
              <a:gd name="connsiteY88" fmla="*/ 2588899 h 4701034"/>
              <a:gd name="connsiteX89" fmla="*/ 3091335 w 4829983"/>
              <a:gd name="connsiteY89" fmla="*/ 2595339 h 4701034"/>
              <a:gd name="connsiteX90" fmla="*/ 3020501 w 4829983"/>
              <a:gd name="connsiteY90" fmla="*/ 2614657 h 4701034"/>
              <a:gd name="connsiteX91" fmla="*/ 2962546 w 4829983"/>
              <a:gd name="connsiteY91" fmla="*/ 2627536 h 4701034"/>
              <a:gd name="connsiteX92" fmla="*/ 2936788 w 4829983"/>
              <a:gd name="connsiteY92" fmla="*/ 2633975 h 4701034"/>
              <a:gd name="connsiteX93" fmla="*/ 2911030 w 4829983"/>
              <a:gd name="connsiteY93" fmla="*/ 2646854 h 4701034"/>
              <a:gd name="connsiteX94" fmla="*/ 2865954 w 4829983"/>
              <a:gd name="connsiteY94" fmla="*/ 2659733 h 4701034"/>
              <a:gd name="connsiteX95" fmla="*/ 2840197 w 4829983"/>
              <a:gd name="connsiteY95" fmla="*/ 2672612 h 4701034"/>
              <a:gd name="connsiteX96" fmla="*/ 2820878 w 4829983"/>
              <a:gd name="connsiteY96" fmla="*/ 2685491 h 4701034"/>
              <a:gd name="connsiteX97" fmla="*/ 2801560 w 4829983"/>
              <a:gd name="connsiteY97" fmla="*/ 2691930 h 4701034"/>
              <a:gd name="connsiteX98" fmla="*/ 2750045 w 4829983"/>
              <a:gd name="connsiteY98" fmla="*/ 2711248 h 4701034"/>
              <a:gd name="connsiteX99" fmla="*/ 2730726 w 4829983"/>
              <a:gd name="connsiteY99" fmla="*/ 2730567 h 4701034"/>
              <a:gd name="connsiteX100" fmla="*/ 2685650 w 4829983"/>
              <a:gd name="connsiteY100" fmla="*/ 2743446 h 4701034"/>
              <a:gd name="connsiteX101" fmla="*/ 2666332 w 4829983"/>
              <a:gd name="connsiteY101" fmla="*/ 2756325 h 4701034"/>
              <a:gd name="connsiteX102" fmla="*/ 2576180 w 4829983"/>
              <a:gd name="connsiteY102" fmla="*/ 2749885 h 4701034"/>
              <a:gd name="connsiteX103" fmla="*/ 2556861 w 4829983"/>
              <a:gd name="connsiteY103" fmla="*/ 2730567 h 4701034"/>
              <a:gd name="connsiteX104" fmla="*/ 2511785 w 4829983"/>
              <a:gd name="connsiteY104" fmla="*/ 2711248 h 4701034"/>
              <a:gd name="connsiteX105" fmla="*/ 2498907 w 4829983"/>
              <a:gd name="connsiteY105" fmla="*/ 2691930 h 4701034"/>
              <a:gd name="connsiteX106" fmla="*/ 2428073 w 4829983"/>
              <a:gd name="connsiteY106" fmla="*/ 2653294 h 4701034"/>
              <a:gd name="connsiteX107" fmla="*/ 2370118 w 4829983"/>
              <a:gd name="connsiteY107" fmla="*/ 2608217 h 4701034"/>
              <a:gd name="connsiteX108" fmla="*/ 2325042 w 4829983"/>
              <a:gd name="connsiteY108" fmla="*/ 2563141 h 4701034"/>
              <a:gd name="connsiteX109" fmla="*/ 2279966 w 4829983"/>
              <a:gd name="connsiteY109" fmla="*/ 2537384 h 4701034"/>
              <a:gd name="connsiteX110" fmla="*/ 2228450 w 4829983"/>
              <a:gd name="connsiteY110" fmla="*/ 2511626 h 4701034"/>
              <a:gd name="connsiteX111" fmla="*/ 2183374 w 4829983"/>
              <a:gd name="connsiteY111" fmla="*/ 2466550 h 4701034"/>
              <a:gd name="connsiteX112" fmla="*/ 2176935 w 4829983"/>
              <a:gd name="connsiteY112" fmla="*/ 2447232 h 4701034"/>
              <a:gd name="connsiteX113" fmla="*/ 2144737 w 4829983"/>
              <a:gd name="connsiteY113" fmla="*/ 2389277 h 4701034"/>
              <a:gd name="connsiteX114" fmla="*/ 2125419 w 4829983"/>
              <a:gd name="connsiteY114" fmla="*/ 2363519 h 4701034"/>
              <a:gd name="connsiteX115" fmla="*/ 2099661 w 4829983"/>
              <a:gd name="connsiteY115" fmla="*/ 2344201 h 4701034"/>
              <a:gd name="connsiteX116" fmla="*/ 2061025 w 4829983"/>
              <a:gd name="connsiteY116" fmla="*/ 2305564 h 4701034"/>
              <a:gd name="connsiteX117" fmla="*/ 2041707 w 4829983"/>
              <a:gd name="connsiteY117" fmla="*/ 2286246 h 4701034"/>
              <a:gd name="connsiteX118" fmla="*/ 2015949 w 4829983"/>
              <a:gd name="connsiteY118" fmla="*/ 2273367 h 4701034"/>
              <a:gd name="connsiteX119" fmla="*/ 1990191 w 4829983"/>
              <a:gd name="connsiteY119" fmla="*/ 2254048 h 4701034"/>
              <a:gd name="connsiteX120" fmla="*/ 1957994 w 4829983"/>
              <a:gd name="connsiteY120" fmla="*/ 2241170 h 4701034"/>
              <a:gd name="connsiteX121" fmla="*/ 1938676 w 4829983"/>
              <a:gd name="connsiteY121" fmla="*/ 2228291 h 4701034"/>
              <a:gd name="connsiteX122" fmla="*/ 1900039 w 4829983"/>
              <a:gd name="connsiteY122" fmla="*/ 2215412 h 4701034"/>
              <a:gd name="connsiteX123" fmla="*/ 1874281 w 4829983"/>
              <a:gd name="connsiteY123" fmla="*/ 2202533 h 4701034"/>
              <a:gd name="connsiteX124" fmla="*/ 1816326 w 4829983"/>
              <a:gd name="connsiteY124" fmla="*/ 2183215 h 4701034"/>
              <a:gd name="connsiteX125" fmla="*/ 1777690 w 4829983"/>
              <a:gd name="connsiteY125" fmla="*/ 2170336 h 4701034"/>
              <a:gd name="connsiteX126" fmla="*/ 1693977 w 4829983"/>
              <a:gd name="connsiteY126" fmla="*/ 2157457 h 4701034"/>
              <a:gd name="connsiteX127" fmla="*/ 1629583 w 4829983"/>
              <a:gd name="connsiteY127" fmla="*/ 2151017 h 4701034"/>
              <a:gd name="connsiteX128" fmla="*/ 1384884 w 4829983"/>
              <a:gd name="connsiteY128" fmla="*/ 2157457 h 4701034"/>
              <a:gd name="connsiteX129" fmla="*/ 1365566 w 4829983"/>
              <a:gd name="connsiteY129" fmla="*/ 2163896 h 4701034"/>
              <a:gd name="connsiteX130" fmla="*/ 1346247 w 4829983"/>
              <a:gd name="connsiteY130" fmla="*/ 2176775 h 4701034"/>
              <a:gd name="connsiteX131" fmla="*/ 1326929 w 4829983"/>
              <a:gd name="connsiteY131" fmla="*/ 2196094 h 4701034"/>
              <a:gd name="connsiteX132" fmla="*/ 1320490 w 4829983"/>
              <a:gd name="connsiteY132" fmla="*/ 2215412 h 4701034"/>
              <a:gd name="connsiteX133" fmla="*/ 1333368 w 4829983"/>
              <a:gd name="connsiteY133" fmla="*/ 2299125 h 4701034"/>
              <a:gd name="connsiteX134" fmla="*/ 1307611 w 4829983"/>
              <a:gd name="connsiteY134" fmla="*/ 2357079 h 4701034"/>
              <a:gd name="connsiteX135" fmla="*/ 1230337 w 4829983"/>
              <a:gd name="connsiteY135" fmla="*/ 2389277 h 4701034"/>
              <a:gd name="connsiteX136" fmla="*/ 1211019 w 4829983"/>
              <a:gd name="connsiteY136" fmla="*/ 2395716 h 4701034"/>
              <a:gd name="connsiteX137" fmla="*/ 1140185 w 4829983"/>
              <a:gd name="connsiteY137" fmla="*/ 2415034 h 4701034"/>
              <a:gd name="connsiteX138" fmla="*/ 979199 w 4829983"/>
              <a:gd name="connsiteY138" fmla="*/ 2434353 h 4701034"/>
              <a:gd name="connsiteX139" fmla="*/ 959881 w 4829983"/>
              <a:gd name="connsiteY139" fmla="*/ 2421474 h 4701034"/>
              <a:gd name="connsiteX140" fmla="*/ 940563 w 4829983"/>
              <a:gd name="connsiteY140" fmla="*/ 2415034 h 4701034"/>
              <a:gd name="connsiteX141" fmla="*/ 901926 w 4829983"/>
              <a:gd name="connsiteY141" fmla="*/ 2376398 h 4701034"/>
              <a:gd name="connsiteX142" fmla="*/ 786016 w 4829983"/>
              <a:gd name="connsiteY142" fmla="*/ 2389277 h 4701034"/>
              <a:gd name="connsiteX143" fmla="*/ 760259 w 4829983"/>
              <a:gd name="connsiteY143" fmla="*/ 2402155 h 4701034"/>
              <a:gd name="connsiteX144" fmla="*/ 728061 w 4829983"/>
              <a:gd name="connsiteY144" fmla="*/ 2415034 h 4701034"/>
              <a:gd name="connsiteX145" fmla="*/ 676546 w 4829983"/>
              <a:gd name="connsiteY145" fmla="*/ 2427913 h 4701034"/>
              <a:gd name="connsiteX146" fmla="*/ 657228 w 4829983"/>
              <a:gd name="connsiteY146" fmla="*/ 2434353 h 4701034"/>
              <a:gd name="connsiteX147" fmla="*/ 599273 w 4829983"/>
              <a:gd name="connsiteY147" fmla="*/ 2492308 h 4701034"/>
              <a:gd name="connsiteX148" fmla="*/ 592833 w 4829983"/>
              <a:gd name="connsiteY148" fmla="*/ 2524505 h 4701034"/>
              <a:gd name="connsiteX149" fmla="*/ 560636 w 4829983"/>
              <a:gd name="connsiteY149" fmla="*/ 2556702 h 4701034"/>
              <a:gd name="connsiteX150" fmla="*/ 502681 w 4829983"/>
              <a:gd name="connsiteY150" fmla="*/ 2543823 h 4701034"/>
              <a:gd name="connsiteX151" fmla="*/ 457605 w 4829983"/>
              <a:gd name="connsiteY151" fmla="*/ 2511626 h 4701034"/>
              <a:gd name="connsiteX152" fmla="*/ 418968 w 4829983"/>
              <a:gd name="connsiteY152" fmla="*/ 2498747 h 4701034"/>
              <a:gd name="connsiteX153" fmla="*/ 290180 w 4829983"/>
              <a:gd name="connsiteY153" fmla="*/ 2505186 h 4701034"/>
              <a:gd name="connsiteX154" fmla="*/ 270861 w 4829983"/>
              <a:gd name="connsiteY154" fmla="*/ 2646854 h 4701034"/>
              <a:gd name="connsiteX155" fmla="*/ 277301 w 4829983"/>
              <a:gd name="connsiteY155" fmla="*/ 2672612 h 4701034"/>
              <a:gd name="connsiteX156" fmla="*/ 296619 w 4829983"/>
              <a:gd name="connsiteY156" fmla="*/ 2717688 h 4701034"/>
              <a:gd name="connsiteX157" fmla="*/ 315937 w 4829983"/>
              <a:gd name="connsiteY157" fmla="*/ 2743446 h 4701034"/>
              <a:gd name="connsiteX158" fmla="*/ 322377 w 4829983"/>
              <a:gd name="connsiteY158" fmla="*/ 2769203 h 4701034"/>
              <a:gd name="connsiteX159" fmla="*/ 335256 w 4829983"/>
              <a:gd name="connsiteY159" fmla="*/ 2981705 h 4701034"/>
              <a:gd name="connsiteX160" fmla="*/ 361014 w 4829983"/>
              <a:gd name="connsiteY160" fmla="*/ 3007463 h 4701034"/>
              <a:gd name="connsiteX161" fmla="*/ 380332 w 4829983"/>
              <a:gd name="connsiteY161" fmla="*/ 3001023 h 4701034"/>
              <a:gd name="connsiteX162" fmla="*/ 386771 w 4829983"/>
              <a:gd name="connsiteY162" fmla="*/ 3020341 h 4701034"/>
              <a:gd name="connsiteX163" fmla="*/ 412529 w 4829983"/>
              <a:gd name="connsiteY163" fmla="*/ 3142691 h 4701034"/>
              <a:gd name="connsiteX164" fmla="*/ 425408 w 4829983"/>
              <a:gd name="connsiteY164" fmla="*/ 3181327 h 4701034"/>
              <a:gd name="connsiteX165" fmla="*/ 418968 w 4829983"/>
              <a:gd name="connsiteY165" fmla="*/ 3232843 h 4701034"/>
              <a:gd name="connsiteX166" fmla="*/ 406090 w 4829983"/>
              <a:gd name="connsiteY166" fmla="*/ 3258601 h 4701034"/>
              <a:gd name="connsiteX167" fmla="*/ 393211 w 4829983"/>
              <a:gd name="connsiteY167" fmla="*/ 3277919 h 4701034"/>
              <a:gd name="connsiteX168" fmla="*/ 283740 w 4829983"/>
              <a:gd name="connsiteY168" fmla="*/ 3322995 h 4701034"/>
              <a:gd name="connsiteX169" fmla="*/ 212907 w 4829983"/>
              <a:gd name="connsiteY169" fmla="*/ 3374510 h 4701034"/>
              <a:gd name="connsiteX170" fmla="*/ 187149 w 4829983"/>
              <a:gd name="connsiteY170" fmla="*/ 3387389 h 4701034"/>
              <a:gd name="connsiteX171" fmla="*/ 129194 w 4829983"/>
              <a:gd name="connsiteY171" fmla="*/ 3432465 h 4701034"/>
              <a:gd name="connsiteX172" fmla="*/ 109876 w 4829983"/>
              <a:gd name="connsiteY172" fmla="*/ 3458223 h 4701034"/>
              <a:gd name="connsiteX173" fmla="*/ 51921 w 4829983"/>
              <a:gd name="connsiteY173" fmla="*/ 3554815 h 4701034"/>
              <a:gd name="connsiteX174" fmla="*/ 26163 w 4829983"/>
              <a:gd name="connsiteY174" fmla="*/ 3606330 h 4701034"/>
              <a:gd name="connsiteX175" fmla="*/ 19723 w 4829983"/>
              <a:gd name="connsiteY175" fmla="*/ 3632088 h 4701034"/>
              <a:gd name="connsiteX176" fmla="*/ 6845 w 4829983"/>
              <a:gd name="connsiteY176" fmla="*/ 3677164 h 4701034"/>
              <a:gd name="connsiteX177" fmla="*/ 6845 w 4829983"/>
              <a:gd name="connsiteY177" fmla="*/ 3793074 h 4701034"/>
              <a:gd name="connsiteX178" fmla="*/ 64799 w 4829983"/>
              <a:gd name="connsiteY178" fmla="*/ 3812392 h 4701034"/>
              <a:gd name="connsiteX179" fmla="*/ 174270 w 4829983"/>
              <a:gd name="connsiteY179" fmla="*/ 3805953 h 4701034"/>
              <a:gd name="connsiteX180" fmla="*/ 200028 w 4829983"/>
              <a:gd name="connsiteY180" fmla="*/ 3793074 h 4701034"/>
              <a:gd name="connsiteX181" fmla="*/ 219346 w 4829983"/>
              <a:gd name="connsiteY181" fmla="*/ 3786634 h 4701034"/>
              <a:gd name="connsiteX182" fmla="*/ 290180 w 4829983"/>
              <a:gd name="connsiteY182" fmla="*/ 3767316 h 4701034"/>
              <a:gd name="connsiteX183" fmla="*/ 309498 w 4829983"/>
              <a:gd name="connsiteY183" fmla="*/ 3754437 h 4701034"/>
              <a:gd name="connsiteX184" fmla="*/ 354574 w 4829983"/>
              <a:gd name="connsiteY184" fmla="*/ 3799513 h 4701034"/>
              <a:gd name="connsiteX185" fmla="*/ 380332 w 4829983"/>
              <a:gd name="connsiteY185" fmla="*/ 3838150 h 4701034"/>
              <a:gd name="connsiteX186" fmla="*/ 386771 w 4829983"/>
              <a:gd name="connsiteY186" fmla="*/ 3863908 h 4701034"/>
              <a:gd name="connsiteX187" fmla="*/ 438287 w 4829983"/>
              <a:gd name="connsiteY187" fmla="*/ 3915423 h 4701034"/>
              <a:gd name="connsiteX188" fmla="*/ 457605 w 4829983"/>
              <a:gd name="connsiteY188" fmla="*/ 3934741 h 4701034"/>
              <a:gd name="connsiteX189" fmla="*/ 515560 w 4829983"/>
              <a:gd name="connsiteY189" fmla="*/ 3992696 h 4701034"/>
              <a:gd name="connsiteX190" fmla="*/ 560636 w 4829983"/>
              <a:gd name="connsiteY190" fmla="*/ 4031333 h 4701034"/>
              <a:gd name="connsiteX191" fmla="*/ 586394 w 4829983"/>
              <a:gd name="connsiteY191" fmla="*/ 4037772 h 4701034"/>
              <a:gd name="connsiteX192" fmla="*/ 625030 w 4829983"/>
              <a:gd name="connsiteY192" fmla="*/ 4044212 h 4701034"/>
              <a:gd name="connsiteX193" fmla="*/ 644349 w 4829983"/>
              <a:gd name="connsiteY193" fmla="*/ 4050651 h 4701034"/>
              <a:gd name="connsiteX194" fmla="*/ 889047 w 4829983"/>
              <a:gd name="connsiteY194" fmla="*/ 4057091 h 4701034"/>
              <a:gd name="connsiteX195" fmla="*/ 934123 w 4829983"/>
              <a:gd name="connsiteY195" fmla="*/ 4063530 h 4701034"/>
              <a:gd name="connsiteX196" fmla="*/ 972760 w 4829983"/>
              <a:gd name="connsiteY196" fmla="*/ 4076409 h 4701034"/>
              <a:gd name="connsiteX197" fmla="*/ 1004957 w 4829983"/>
              <a:gd name="connsiteY197" fmla="*/ 4082848 h 4701034"/>
              <a:gd name="connsiteX198" fmla="*/ 1062912 w 4829983"/>
              <a:gd name="connsiteY198" fmla="*/ 4095727 h 4701034"/>
              <a:gd name="connsiteX199" fmla="*/ 1294732 w 4829983"/>
              <a:gd name="connsiteY199" fmla="*/ 4121485 h 4701034"/>
              <a:gd name="connsiteX200" fmla="*/ 1326929 w 4829983"/>
              <a:gd name="connsiteY200" fmla="*/ 4160122 h 4701034"/>
              <a:gd name="connsiteX201" fmla="*/ 1346247 w 4829983"/>
              <a:gd name="connsiteY201" fmla="*/ 4179440 h 4701034"/>
              <a:gd name="connsiteX202" fmla="*/ 1359126 w 4829983"/>
              <a:gd name="connsiteY202" fmla="*/ 4205198 h 4701034"/>
              <a:gd name="connsiteX203" fmla="*/ 1391323 w 4829983"/>
              <a:gd name="connsiteY203" fmla="*/ 4243834 h 4701034"/>
              <a:gd name="connsiteX204" fmla="*/ 1404202 w 4829983"/>
              <a:gd name="connsiteY204" fmla="*/ 4269592 h 4701034"/>
              <a:gd name="connsiteX205" fmla="*/ 1436399 w 4829983"/>
              <a:gd name="connsiteY205" fmla="*/ 4282471 h 4701034"/>
              <a:gd name="connsiteX206" fmla="*/ 1468597 w 4829983"/>
              <a:gd name="connsiteY206" fmla="*/ 4301789 h 4701034"/>
              <a:gd name="connsiteX207" fmla="*/ 1494354 w 4829983"/>
              <a:gd name="connsiteY207" fmla="*/ 4308229 h 4701034"/>
              <a:gd name="connsiteX208" fmla="*/ 1526552 w 4829983"/>
              <a:gd name="connsiteY208" fmla="*/ 4321108 h 4701034"/>
              <a:gd name="connsiteX209" fmla="*/ 1552309 w 4829983"/>
              <a:gd name="connsiteY209" fmla="*/ 4327547 h 4701034"/>
              <a:gd name="connsiteX210" fmla="*/ 1616704 w 4829983"/>
              <a:gd name="connsiteY210" fmla="*/ 4346865 h 4701034"/>
              <a:gd name="connsiteX211" fmla="*/ 1655340 w 4829983"/>
              <a:gd name="connsiteY211" fmla="*/ 4359744 h 4701034"/>
              <a:gd name="connsiteX212" fmla="*/ 1693977 w 4829983"/>
              <a:gd name="connsiteY212" fmla="*/ 4398381 h 4701034"/>
              <a:gd name="connsiteX213" fmla="*/ 1732614 w 4829983"/>
              <a:gd name="connsiteY213" fmla="*/ 4449896 h 4701034"/>
              <a:gd name="connsiteX214" fmla="*/ 1751932 w 4829983"/>
              <a:gd name="connsiteY214" fmla="*/ 4475654 h 4701034"/>
              <a:gd name="connsiteX215" fmla="*/ 1803447 w 4829983"/>
              <a:gd name="connsiteY215" fmla="*/ 4520730 h 4701034"/>
              <a:gd name="connsiteX216" fmla="*/ 1829205 w 4829983"/>
              <a:gd name="connsiteY216" fmla="*/ 4546488 h 4701034"/>
              <a:gd name="connsiteX217" fmla="*/ 1848523 w 4829983"/>
              <a:gd name="connsiteY217" fmla="*/ 4559367 h 4701034"/>
              <a:gd name="connsiteX218" fmla="*/ 1900039 w 4829983"/>
              <a:gd name="connsiteY218" fmla="*/ 4598003 h 4701034"/>
              <a:gd name="connsiteX219" fmla="*/ 1938676 w 4829983"/>
              <a:gd name="connsiteY219" fmla="*/ 4617322 h 4701034"/>
              <a:gd name="connsiteX220" fmla="*/ 1983752 w 4829983"/>
              <a:gd name="connsiteY220" fmla="*/ 4649519 h 4701034"/>
              <a:gd name="connsiteX221" fmla="*/ 2009509 w 4829983"/>
              <a:gd name="connsiteY221" fmla="*/ 4662398 h 4701034"/>
              <a:gd name="connsiteX222" fmla="*/ 2035267 w 4829983"/>
              <a:gd name="connsiteY222" fmla="*/ 4681716 h 4701034"/>
              <a:gd name="connsiteX223" fmla="*/ 2138298 w 4829983"/>
              <a:gd name="connsiteY223" fmla="*/ 4701034 h 4701034"/>
              <a:gd name="connsiteX224" fmla="*/ 2363678 w 4829983"/>
              <a:gd name="connsiteY224" fmla="*/ 4694595 h 4701034"/>
              <a:gd name="connsiteX225" fmla="*/ 2382997 w 4829983"/>
              <a:gd name="connsiteY225" fmla="*/ 4688155 h 4701034"/>
              <a:gd name="connsiteX226" fmla="*/ 2421633 w 4829983"/>
              <a:gd name="connsiteY226" fmla="*/ 4681716 h 4701034"/>
              <a:gd name="connsiteX227" fmla="*/ 2479588 w 4829983"/>
              <a:gd name="connsiteY227" fmla="*/ 4675277 h 4701034"/>
              <a:gd name="connsiteX228" fmla="*/ 2563301 w 4829983"/>
              <a:gd name="connsiteY228" fmla="*/ 4662398 h 4701034"/>
              <a:gd name="connsiteX229" fmla="*/ 2640574 w 4829983"/>
              <a:gd name="connsiteY229" fmla="*/ 4655958 h 4701034"/>
              <a:gd name="connsiteX230" fmla="*/ 2666332 w 4829983"/>
              <a:gd name="connsiteY230" fmla="*/ 4649519 h 4701034"/>
              <a:gd name="connsiteX231" fmla="*/ 2704968 w 4829983"/>
              <a:gd name="connsiteY231" fmla="*/ 4636640 h 4701034"/>
              <a:gd name="connsiteX232" fmla="*/ 2891712 w 4829983"/>
              <a:gd name="connsiteY232" fmla="*/ 4617322 h 4701034"/>
              <a:gd name="connsiteX233" fmla="*/ 2994743 w 4829983"/>
              <a:gd name="connsiteY233" fmla="*/ 4598003 h 4701034"/>
              <a:gd name="connsiteX234" fmla="*/ 3110653 w 4829983"/>
              <a:gd name="connsiteY234" fmla="*/ 4591564 h 4701034"/>
              <a:gd name="connsiteX235" fmla="*/ 3155729 w 4829983"/>
              <a:gd name="connsiteY235" fmla="*/ 4578685 h 4701034"/>
              <a:gd name="connsiteX236" fmla="*/ 3194366 w 4829983"/>
              <a:gd name="connsiteY236" fmla="*/ 4565806 h 4701034"/>
              <a:gd name="connsiteX237" fmla="*/ 3323154 w 4829983"/>
              <a:gd name="connsiteY237" fmla="*/ 4540048 h 4701034"/>
              <a:gd name="connsiteX238" fmla="*/ 3374670 w 4829983"/>
              <a:gd name="connsiteY238" fmla="*/ 4520730 h 4701034"/>
              <a:gd name="connsiteX239" fmla="*/ 3432625 w 4829983"/>
              <a:gd name="connsiteY239" fmla="*/ 4507851 h 4701034"/>
              <a:gd name="connsiteX240" fmla="*/ 3542095 w 4829983"/>
              <a:gd name="connsiteY240" fmla="*/ 4456336 h 4701034"/>
              <a:gd name="connsiteX241" fmla="*/ 3625808 w 4829983"/>
              <a:gd name="connsiteY241" fmla="*/ 4398381 h 4701034"/>
              <a:gd name="connsiteX242" fmla="*/ 3658005 w 4829983"/>
              <a:gd name="connsiteY242" fmla="*/ 4372623 h 4701034"/>
              <a:gd name="connsiteX243" fmla="*/ 3741718 w 4829983"/>
              <a:gd name="connsiteY243" fmla="*/ 4333986 h 4701034"/>
              <a:gd name="connsiteX244" fmla="*/ 3761036 w 4829983"/>
              <a:gd name="connsiteY244" fmla="*/ 4321108 h 4701034"/>
              <a:gd name="connsiteX245" fmla="*/ 3818991 w 4829983"/>
              <a:gd name="connsiteY245" fmla="*/ 4237395 h 4701034"/>
              <a:gd name="connsiteX246" fmla="*/ 3838309 w 4829983"/>
              <a:gd name="connsiteY246" fmla="*/ 4218077 h 4701034"/>
              <a:gd name="connsiteX247" fmla="*/ 3844749 w 4829983"/>
              <a:gd name="connsiteY247" fmla="*/ 4192319 h 4701034"/>
              <a:gd name="connsiteX248" fmla="*/ 3902704 w 4829983"/>
              <a:gd name="connsiteY248" fmla="*/ 4102167 h 4701034"/>
              <a:gd name="connsiteX249" fmla="*/ 3922022 w 4829983"/>
              <a:gd name="connsiteY249" fmla="*/ 3896105 h 4701034"/>
              <a:gd name="connsiteX250" fmla="*/ 3928461 w 4829983"/>
              <a:gd name="connsiteY250" fmla="*/ 3709361 h 4701034"/>
              <a:gd name="connsiteX251" fmla="*/ 3941340 w 4829983"/>
              <a:gd name="connsiteY251" fmla="*/ 3574133 h 4701034"/>
              <a:gd name="connsiteX252" fmla="*/ 3941340 w 4829983"/>
              <a:gd name="connsiteY252" fmla="*/ 3400268 h 4701034"/>
              <a:gd name="connsiteX253" fmla="*/ 4005735 w 4829983"/>
              <a:gd name="connsiteY253" fmla="*/ 3329434 h 4701034"/>
              <a:gd name="connsiteX254" fmla="*/ 4031492 w 4829983"/>
              <a:gd name="connsiteY254" fmla="*/ 3303677 h 4701034"/>
              <a:gd name="connsiteX255" fmla="*/ 4044371 w 4829983"/>
              <a:gd name="connsiteY255" fmla="*/ 3284358 h 4701034"/>
              <a:gd name="connsiteX256" fmla="*/ 4089447 w 4829983"/>
              <a:gd name="connsiteY256" fmla="*/ 3239282 h 4701034"/>
              <a:gd name="connsiteX257" fmla="*/ 4108766 w 4829983"/>
              <a:gd name="connsiteY257" fmla="*/ 3232843 h 4701034"/>
              <a:gd name="connsiteX258" fmla="*/ 4218236 w 4829983"/>
              <a:gd name="connsiteY258" fmla="*/ 3226403 h 4701034"/>
              <a:gd name="connsiteX259" fmla="*/ 4269752 w 4829983"/>
              <a:gd name="connsiteY259" fmla="*/ 3213525 h 4701034"/>
              <a:gd name="connsiteX260" fmla="*/ 4334146 w 4829983"/>
              <a:gd name="connsiteY260" fmla="*/ 3194206 h 4701034"/>
              <a:gd name="connsiteX261" fmla="*/ 4372783 w 4829983"/>
              <a:gd name="connsiteY261" fmla="*/ 3181327 h 4701034"/>
              <a:gd name="connsiteX262" fmla="*/ 4482253 w 4829983"/>
              <a:gd name="connsiteY262" fmla="*/ 3097615 h 4701034"/>
              <a:gd name="connsiteX263" fmla="*/ 4482253 w 4829983"/>
              <a:gd name="connsiteY263" fmla="*/ 3097615 h 4701034"/>
              <a:gd name="connsiteX264" fmla="*/ 4527329 w 4829983"/>
              <a:gd name="connsiteY264" fmla="*/ 3052539 h 4701034"/>
              <a:gd name="connsiteX265" fmla="*/ 4585284 w 4829983"/>
              <a:gd name="connsiteY265" fmla="*/ 2968826 h 4701034"/>
              <a:gd name="connsiteX266" fmla="*/ 4598163 w 4829983"/>
              <a:gd name="connsiteY266" fmla="*/ 2936629 h 4701034"/>
              <a:gd name="connsiteX267" fmla="*/ 4617481 w 4829983"/>
              <a:gd name="connsiteY267" fmla="*/ 2910871 h 4701034"/>
              <a:gd name="connsiteX268" fmla="*/ 4694754 w 4829983"/>
              <a:gd name="connsiteY268" fmla="*/ 2827158 h 4701034"/>
              <a:gd name="connsiteX269" fmla="*/ 4733391 w 4829983"/>
              <a:gd name="connsiteY269" fmla="*/ 2794961 h 4701034"/>
              <a:gd name="connsiteX270" fmla="*/ 4772028 w 4829983"/>
              <a:gd name="connsiteY270" fmla="*/ 2737006 h 4701034"/>
              <a:gd name="connsiteX271" fmla="*/ 4797785 w 4829983"/>
              <a:gd name="connsiteY271" fmla="*/ 2621096 h 4701034"/>
              <a:gd name="connsiteX272" fmla="*/ 4804225 w 4829983"/>
              <a:gd name="connsiteY272" fmla="*/ 2595339 h 4701034"/>
              <a:gd name="connsiteX273" fmla="*/ 4817104 w 4829983"/>
              <a:gd name="connsiteY273" fmla="*/ 2524505 h 4701034"/>
              <a:gd name="connsiteX274" fmla="*/ 4829983 w 4829983"/>
              <a:gd name="connsiteY274" fmla="*/ 2402155 h 4701034"/>
              <a:gd name="connsiteX275" fmla="*/ 4823543 w 4829983"/>
              <a:gd name="connsiteY275" fmla="*/ 2144578 h 4701034"/>
              <a:gd name="connsiteX276" fmla="*/ 4810664 w 4829983"/>
              <a:gd name="connsiteY276" fmla="*/ 2125260 h 4701034"/>
              <a:gd name="connsiteX277" fmla="*/ 4791346 w 4829983"/>
              <a:gd name="connsiteY277" fmla="*/ 2112381 h 4701034"/>
              <a:gd name="connsiteX278" fmla="*/ 4520890 w 4829983"/>
              <a:gd name="connsiteY278" fmla="*/ 2125260 h 4701034"/>
              <a:gd name="connsiteX279" fmla="*/ 4430737 w 4829983"/>
              <a:gd name="connsiteY279" fmla="*/ 2131699 h 4701034"/>
              <a:gd name="connsiteX280" fmla="*/ 4398540 w 4829983"/>
              <a:gd name="connsiteY280" fmla="*/ 2151017 h 4701034"/>
              <a:gd name="connsiteX281" fmla="*/ 4282630 w 4829983"/>
              <a:gd name="connsiteY281" fmla="*/ 2176775 h 4701034"/>
              <a:gd name="connsiteX282" fmla="*/ 4256873 w 4829983"/>
              <a:gd name="connsiteY282" fmla="*/ 2183215 h 4701034"/>
              <a:gd name="connsiteX283" fmla="*/ 4192478 w 4829983"/>
              <a:gd name="connsiteY283" fmla="*/ 2208972 h 4701034"/>
              <a:gd name="connsiteX284" fmla="*/ 3999295 w 4829983"/>
              <a:gd name="connsiteY284" fmla="*/ 2221851 h 4701034"/>
              <a:gd name="connsiteX285" fmla="*/ 3973537 w 4829983"/>
              <a:gd name="connsiteY285" fmla="*/ 2234730 h 4701034"/>
              <a:gd name="connsiteX286" fmla="*/ 3941340 w 4829983"/>
              <a:gd name="connsiteY286" fmla="*/ 2247609 h 4701034"/>
              <a:gd name="connsiteX287" fmla="*/ 3915583 w 4829983"/>
              <a:gd name="connsiteY287" fmla="*/ 2266927 h 4701034"/>
              <a:gd name="connsiteX288" fmla="*/ 3825430 w 4829983"/>
              <a:gd name="connsiteY288" fmla="*/ 2260488 h 4701034"/>
              <a:gd name="connsiteX289" fmla="*/ 3761036 w 4829983"/>
              <a:gd name="connsiteY289" fmla="*/ 2234730 h 4701034"/>
              <a:gd name="connsiteX290" fmla="*/ 3645126 w 4829983"/>
              <a:gd name="connsiteY290" fmla="*/ 2247609 h 4701034"/>
              <a:gd name="connsiteX291" fmla="*/ 3490580 w 4829983"/>
              <a:gd name="connsiteY291" fmla="*/ 2221851 h 4701034"/>
              <a:gd name="connsiteX292" fmla="*/ 3477701 w 4829983"/>
              <a:gd name="connsiteY292" fmla="*/ 2196094 h 4701034"/>
              <a:gd name="connsiteX293" fmla="*/ 3497019 w 4829983"/>
              <a:gd name="connsiteY293" fmla="*/ 2099502 h 4701034"/>
              <a:gd name="connsiteX294" fmla="*/ 3509898 w 4829983"/>
              <a:gd name="connsiteY294" fmla="*/ 2073744 h 4701034"/>
              <a:gd name="connsiteX295" fmla="*/ 3522777 w 4829983"/>
              <a:gd name="connsiteY295" fmla="*/ 2035108 h 4701034"/>
              <a:gd name="connsiteX296" fmla="*/ 3535656 w 4829983"/>
              <a:gd name="connsiteY296" fmla="*/ 2002910 h 4701034"/>
              <a:gd name="connsiteX297" fmla="*/ 3548535 w 4829983"/>
              <a:gd name="connsiteY297" fmla="*/ 1951395 h 4701034"/>
              <a:gd name="connsiteX298" fmla="*/ 3542095 w 4829983"/>
              <a:gd name="connsiteY298" fmla="*/ 1861243 h 4701034"/>
              <a:gd name="connsiteX299" fmla="*/ 3522777 w 4829983"/>
              <a:gd name="connsiteY299" fmla="*/ 1841925 h 4701034"/>
              <a:gd name="connsiteX300" fmla="*/ 3509898 w 4829983"/>
              <a:gd name="connsiteY300" fmla="*/ 1816167 h 4701034"/>
              <a:gd name="connsiteX301" fmla="*/ 3458383 w 4829983"/>
              <a:gd name="connsiteY301" fmla="*/ 1758212 h 4701034"/>
              <a:gd name="connsiteX302" fmla="*/ 3439064 w 4829983"/>
              <a:gd name="connsiteY302" fmla="*/ 1732454 h 4701034"/>
              <a:gd name="connsiteX303" fmla="*/ 3374670 w 4829983"/>
              <a:gd name="connsiteY303" fmla="*/ 1687378 h 4701034"/>
              <a:gd name="connsiteX304" fmla="*/ 3336033 w 4829983"/>
              <a:gd name="connsiteY304" fmla="*/ 1648741 h 4701034"/>
              <a:gd name="connsiteX305" fmla="*/ 3329594 w 4829983"/>
              <a:gd name="connsiteY305" fmla="*/ 1597226 h 4701034"/>
              <a:gd name="connsiteX306" fmla="*/ 3316715 w 4829983"/>
              <a:gd name="connsiteY306" fmla="*/ 1571468 h 4701034"/>
              <a:gd name="connsiteX307" fmla="*/ 3303836 w 4829983"/>
              <a:gd name="connsiteY307" fmla="*/ 1416922 h 4701034"/>
              <a:gd name="connsiteX308" fmla="*/ 3290957 w 4829983"/>
              <a:gd name="connsiteY308" fmla="*/ 1397603 h 4701034"/>
              <a:gd name="connsiteX309" fmla="*/ 3271639 w 4829983"/>
              <a:gd name="connsiteY309" fmla="*/ 1365406 h 4701034"/>
              <a:gd name="connsiteX310" fmla="*/ 3258760 w 4829983"/>
              <a:gd name="connsiteY310" fmla="*/ 1339648 h 4701034"/>
              <a:gd name="connsiteX311" fmla="*/ 3245881 w 4829983"/>
              <a:gd name="connsiteY311" fmla="*/ 1301012 h 4701034"/>
              <a:gd name="connsiteX312" fmla="*/ 3187926 w 4829983"/>
              <a:gd name="connsiteY312" fmla="*/ 1236617 h 4701034"/>
              <a:gd name="connsiteX313" fmla="*/ 3168608 w 4829983"/>
              <a:gd name="connsiteY313" fmla="*/ 1191541 h 4701034"/>
              <a:gd name="connsiteX314" fmla="*/ 3155729 w 4829983"/>
              <a:gd name="connsiteY314" fmla="*/ 1146465 h 4701034"/>
              <a:gd name="connsiteX315" fmla="*/ 3129971 w 4829983"/>
              <a:gd name="connsiteY315" fmla="*/ 1107829 h 4701034"/>
              <a:gd name="connsiteX316" fmla="*/ 3117092 w 4829983"/>
              <a:gd name="connsiteY316" fmla="*/ 1088510 h 4701034"/>
              <a:gd name="connsiteX317" fmla="*/ 3078456 w 4829983"/>
              <a:gd name="connsiteY317" fmla="*/ 1043434 h 4701034"/>
              <a:gd name="connsiteX318" fmla="*/ 3059137 w 4829983"/>
              <a:gd name="connsiteY318" fmla="*/ 1030555 h 4701034"/>
              <a:gd name="connsiteX319" fmla="*/ 3007622 w 4829983"/>
              <a:gd name="connsiteY319" fmla="*/ 1024116 h 4701034"/>
              <a:gd name="connsiteX320" fmla="*/ 2975425 w 4829983"/>
              <a:gd name="connsiteY320" fmla="*/ 1011237 h 4701034"/>
              <a:gd name="connsiteX321" fmla="*/ 2956107 w 4829983"/>
              <a:gd name="connsiteY321" fmla="*/ 1004798 h 4701034"/>
              <a:gd name="connsiteX322" fmla="*/ 2917470 w 4829983"/>
              <a:gd name="connsiteY322" fmla="*/ 972601 h 4701034"/>
              <a:gd name="connsiteX323" fmla="*/ 2898152 w 4829983"/>
              <a:gd name="connsiteY323" fmla="*/ 727902 h 4701034"/>
              <a:gd name="connsiteX324" fmla="*/ 2872394 w 4829983"/>
              <a:gd name="connsiteY324" fmla="*/ 618432 h 4701034"/>
              <a:gd name="connsiteX325" fmla="*/ 2859515 w 4829983"/>
              <a:gd name="connsiteY325" fmla="*/ 599113 h 4701034"/>
              <a:gd name="connsiteX326" fmla="*/ 2853076 w 4829983"/>
              <a:gd name="connsiteY326" fmla="*/ 560477 h 4701034"/>
              <a:gd name="connsiteX327" fmla="*/ 2827318 w 4829983"/>
              <a:gd name="connsiteY327" fmla="*/ 534719 h 4701034"/>
              <a:gd name="connsiteX328" fmla="*/ 2801560 w 4829983"/>
              <a:gd name="connsiteY328" fmla="*/ 502522 h 4701034"/>
              <a:gd name="connsiteX329" fmla="*/ 2782242 w 4829983"/>
              <a:gd name="connsiteY329" fmla="*/ 489643 h 4701034"/>
              <a:gd name="connsiteX330" fmla="*/ 2743605 w 4829983"/>
              <a:gd name="connsiteY330" fmla="*/ 457446 h 4701034"/>
              <a:gd name="connsiteX331" fmla="*/ 2698529 w 4829983"/>
              <a:gd name="connsiteY331" fmla="*/ 405930 h 4701034"/>
              <a:gd name="connsiteX332" fmla="*/ 2608377 w 4829983"/>
              <a:gd name="connsiteY332" fmla="*/ 315778 h 4701034"/>
              <a:gd name="connsiteX333" fmla="*/ 2595498 w 4829983"/>
              <a:gd name="connsiteY333" fmla="*/ 296460 h 4701034"/>
              <a:gd name="connsiteX334" fmla="*/ 2569740 w 4829983"/>
              <a:gd name="connsiteY334" fmla="*/ 277141 h 4701034"/>
              <a:gd name="connsiteX335" fmla="*/ 2492467 w 4829983"/>
              <a:gd name="connsiteY335" fmla="*/ 212747 h 4701034"/>
              <a:gd name="connsiteX336" fmla="*/ 2447391 w 4829983"/>
              <a:gd name="connsiteY336" fmla="*/ 186989 h 4701034"/>
              <a:gd name="connsiteX337" fmla="*/ 2357239 w 4829983"/>
              <a:gd name="connsiteY337" fmla="*/ 154792 h 4701034"/>
              <a:gd name="connsiteX338" fmla="*/ 2305723 w 4829983"/>
              <a:gd name="connsiteY338" fmla="*/ 129034 h 4701034"/>
              <a:gd name="connsiteX339" fmla="*/ 2183374 w 4829983"/>
              <a:gd name="connsiteY339" fmla="*/ 77519 h 4701034"/>
              <a:gd name="connsiteX340" fmla="*/ 2157616 w 4829983"/>
              <a:gd name="connsiteY340" fmla="*/ 71079 h 4701034"/>
              <a:gd name="connsiteX341" fmla="*/ 2035267 w 4829983"/>
              <a:gd name="connsiteY341" fmla="*/ 32443 h 4701034"/>
              <a:gd name="connsiteX342" fmla="*/ 1797008 w 4829983"/>
              <a:gd name="connsiteY342" fmla="*/ 26003 h 4701034"/>
              <a:gd name="connsiteX343" fmla="*/ 1372005 w 4829983"/>
              <a:gd name="connsiteY343" fmla="*/ 26003 h 4701034"/>
              <a:gd name="connsiteX344" fmla="*/ 1352687 w 4829983"/>
              <a:gd name="connsiteY344" fmla="*/ 38882 h 4701034"/>
              <a:gd name="connsiteX345" fmla="*/ 1281853 w 4829983"/>
              <a:gd name="connsiteY345" fmla="*/ 51761 h 4701034"/>
              <a:gd name="connsiteX346" fmla="*/ 1133746 w 4829983"/>
              <a:gd name="connsiteY346" fmla="*/ 103277 h 4701034"/>
              <a:gd name="connsiteX347" fmla="*/ 1107988 w 4829983"/>
              <a:gd name="connsiteY347" fmla="*/ 109716 h 4701034"/>
              <a:gd name="connsiteX348" fmla="*/ 1037154 w 4829983"/>
              <a:gd name="connsiteY348" fmla="*/ 141913 h 4701034"/>
              <a:gd name="connsiteX349" fmla="*/ 1017836 w 4829983"/>
              <a:gd name="connsiteY349" fmla="*/ 167671 h 4701034"/>
              <a:gd name="connsiteX350" fmla="*/ 998518 w 4829983"/>
              <a:gd name="connsiteY350" fmla="*/ 174110 h 4701034"/>
              <a:gd name="connsiteX351" fmla="*/ 947002 w 4829983"/>
              <a:gd name="connsiteY351" fmla="*/ 199868 h 4701034"/>
              <a:gd name="connsiteX352" fmla="*/ 921245 w 4829983"/>
              <a:gd name="connsiteY352" fmla="*/ 225626 h 4701034"/>
              <a:gd name="connsiteX353" fmla="*/ 889047 w 4829983"/>
              <a:gd name="connsiteY353" fmla="*/ 283581 h 4701034"/>
              <a:gd name="connsiteX354" fmla="*/ 889047 w 4829983"/>
              <a:gd name="connsiteY354" fmla="*/ 283581 h 4701034"/>
              <a:gd name="connsiteX0" fmla="*/ 972760 w 4829983"/>
              <a:gd name="connsiteY0" fmla="*/ 219186 h 4701034"/>
              <a:gd name="connsiteX1" fmla="*/ 972760 w 4829983"/>
              <a:gd name="connsiteY1" fmla="*/ 219186 h 4701034"/>
              <a:gd name="connsiteX2" fmla="*/ 927684 w 4829983"/>
              <a:gd name="connsiteY2" fmla="*/ 251384 h 4701034"/>
              <a:gd name="connsiteX3" fmla="*/ 908366 w 4829983"/>
              <a:gd name="connsiteY3" fmla="*/ 277141 h 4701034"/>
              <a:gd name="connsiteX4" fmla="*/ 889047 w 4829983"/>
              <a:gd name="connsiteY4" fmla="*/ 296460 h 4701034"/>
              <a:gd name="connsiteX5" fmla="*/ 863290 w 4829983"/>
              <a:gd name="connsiteY5" fmla="*/ 347975 h 4701034"/>
              <a:gd name="connsiteX6" fmla="*/ 856850 w 4829983"/>
              <a:gd name="connsiteY6" fmla="*/ 367294 h 4701034"/>
              <a:gd name="connsiteX7" fmla="*/ 831092 w 4829983"/>
              <a:gd name="connsiteY7" fmla="*/ 405930 h 4701034"/>
              <a:gd name="connsiteX8" fmla="*/ 811774 w 4829983"/>
              <a:gd name="connsiteY8" fmla="*/ 444567 h 4701034"/>
              <a:gd name="connsiteX9" fmla="*/ 792456 w 4829983"/>
              <a:gd name="connsiteY9" fmla="*/ 483203 h 4701034"/>
              <a:gd name="connsiteX10" fmla="*/ 779577 w 4829983"/>
              <a:gd name="connsiteY10" fmla="*/ 521840 h 4701034"/>
              <a:gd name="connsiteX11" fmla="*/ 766698 w 4829983"/>
              <a:gd name="connsiteY11" fmla="*/ 547598 h 4701034"/>
              <a:gd name="connsiteX12" fmla="*/ 773137 w 4829983"/>
              <a:gd name="connsiteY12" fmla="*/ 663508 h 4701034"/>
              <a:gd name="connsiteX13" fmla="*/ 818214 w 4829983"/>
              <a:gd name="connsiteY13" fmla="*/ 682826 h 4701034"/>
              <a:gd name="connsiteX14" fmla="*/ 843971 w 4829983"/>
              <a:gd name="connsiteY14" fmla="*/ 695705 h 4701034"/>
              <a:gd name="connsiteX15" fmla="*/ 869729 w 4829983"/>
              <a:gd name="connsiteY15" fmla="*/ 702144 h 4701034"/>
              <a:gd name="connsiteX16" fmla="*/ 901926 w 4829983"/>
              <a:gd name="connsiteY16" fmla="*/ 715023 h 4701034"/>
              <a:gd name="connsiteX17" fmla="*/ 921245 w 4829983"/>
              <a:gd name="connsiteY17" fmla="*/ 734341 h 4701034"/>
              <a:gd name="connsiteX18" fmla="*/ 940563 w 4829983"/>
              <a:gd name="connsiteY18" fmla="*/ 740781 h 4701034"/>
              <a:gd name="connsiteX19" fmla="*/ 966321 w 4829983"/>
              <a:gd name="connsiteY19" fmla="*/ 753660 h 4701034"/>
              <a:gd name="connsiteX20" fmla="*/ 1004957 w 4829983"/>
              <a:gd name="connsiteY20" fmla="*/ 779417 h 4701034"/>
              <a:gd name="connsiteX21" fmla="*/ 1017836 w 4829983"/>
              <a:gd name="connsiteY21" fmla="*/ 805175 h 4701034"/>
              <a:gd name="connsiteX22" fmla="*/ 1017836 w 4829983"/>
              <a:gd name="connsiteY22" fmla="*/ 901767 h 4701034"/>
              <a:gd name="connsiteX23" fmla="*/ 998518 w 4829983"/>
              <a:gd name="connsiteY23" fmla="*/ 914646 h 4701034"/>
              <a:gd name="connsiteX24" fmla="*/ 972760 w 4829983"/>
              <a:gd name="connsiteY24" fmla="*/ 966161 h 4701034"/>
              <a:gd name="connsiteX25" fmla="*/ 959881 w 4829983"/>
              <a:gd name="connsiteY25" fmla="*/ 1004798 h 4701034"/>
              <a:gd name="connsiteX26" fmla="*/ 953442 w 4829983"/>
              <a:gd name="connsiteY26" fmla="*/ 1056313 h 4701034"/>
              <a:gd name="connsiteX27" fmla="*/ 947002 w 4829983"/>
              <a:gd name="connsiteY27" fmla="*/ 1294572 h 4701034"/>
              <a:gd name="connsiteX28" fmla="*/ 850411 w 4829983"/>
              <a:gd name="connsiteY28" fmla="*/ 1307451 h 4701034"/>
              <a:gd name="connsiteX29" fmla="*/ 811774 w 4829983"/>
              <a:gd name="connsiteY29" fmla="*/ 1333209 h 4701034"/>
              <a:gd name="connsiteX30" fmla="*/ 779577 w 4829983"/>
              <a:gd name="connsiteY30" fmla="*/ 1358967 h 4701034"/>
              <a:gd name="connsiteX31" fmla="*/ 740940 w 4829983"/>
              <a:gd name="connsiteY31" fmla="*/ 1410482 h 4701034"/>
              <a:gd name="connsiteX32" fmla="*/ 721622 w 4829983"/>
              <a:gd name="connsiteY32" fmla="*/ 1423361 h 4701034"/>
              <a:gd name="connsiteX33" fmla="*/ 702304 w 4829983"/>
              <a:gd name="connsiteY33" fmla="*/ 1442679 h 4701034"/>
              <a:gd name="connsiteX34" fmla="*/ 715183 w 4829983"/>
              <a:gd name="connsiteY34" fmla="*/ 1577908 h 4701034"/>
              <a:gd name="connsiteX35" fmla="*/ 728061 w 4829983"/>
              <a:gd name="connsiteY35" fmla="*/ 1603665 h 4701034"/>
              <a:gd name="connsiteX36" fmla="*/ 773137 w 4829983"/>
              <a:gd name="connsiteY36" fmla="*/ 1629423 h 4701034"/>
              <a:gd name="connsiteX37" fmla="*/ 824653 w 4829983"/>
              <a:gd name="connsiteY37" fmla="*/ 1642302 h 4701034"/>
              <a:gd name="connsiteX38" fmla="*/ 1024276 w 4829983"/>
              <a:gd name="connsiteY38" fmla="*/ 1629423 h 4701034"/>
              <a:gd name="connsiteX39" fmla="*/ 1043594 w 4829983"/>
              <a:gd name="connsiteY39" fmla="*/ 1616544 h 4701034"/>
              <a:gd name="connsiteX40" fmla="*/ 1159504 w 4829983"/>
              <a:gd name="connsiteY40" fmla="*/ 1622984 h 4701034"/>
              <a:gd name="connsiteX41" fmla="*/ 1204580 w 4829983"/>
              <a:gd name="connsiteY41" fmla="*/ 1648741 h 4701034"/>
              <a:gd name="connsiteX42" fmla="*/ 1230337 w 4829983"/>
              <a:gd name="connsiteY42" fmla="*/ 1661620 h 4701034"/>
              <a:gd name="connsiteX43" fmla="*/ 1249656 w 4829983"/>
              <a:gd name="connsiteY43" fmla="*/ 1674499 h 4701034"/>
              <a:gd name="connsiteX44" fmla="*/ 1288292 w 4829983"/>
              <a:gd name="connsiteY44" fmla="*/ 1706696 h 4701034"/>
              <a:gd name="connsiteX45" fmla="*/ 1346247 w 4829983"/>
              <a:gd name="connsiteY45" fmla="*/ 1751772 h 4701034"/>
              <a:gd name="connsiteX46" fmla="*/ 1391323 w 4829983"/>
              <a:gd name="connsiteY46" fmla="*/ 1764651 h 4701034"/>
              <a:gd name="connsiteX47" fmla="*/ 1410642 w 4829983"/>
              <a:gd name="connsiteY47" fmla="*/ 1777530 h 4701034"/>
              <a:gd name="connsiteX48" fmla="*/ 1494354 w 4829983"/>
              <a:gd name="connsiteY48" fmla="*/ 1790409 h 4701034"/>
              <a:gd name="connsiteX49" fmla="*/ 1623143 w 4829983"/>
              <a:gd name="connsiteY49" fmla="*/ 1803288 h 4701034"/>
              <a:gd name="connsiteX50" fmla="*/ 1764811 w 4829983"/>
              <a:gd name="connsiteY50" fmla="*/ 1796848 h 4701034"/>
              <a:gd name="connsiteX51" fmla="*/ 1790568 w 4829983"/>
              <a:gd name="connsiteY51" fmla="*/ 1758212 h 4701034"/>
              <a:gd name="connsiteX52" fmla="*/ 1809887 w 4829983"/>
              <a:gd name="connsiteY52" fmla="*/ 1745333 h 4701034"/>
              <a:gd name="connsiteX53" fmla="*/ 1822766 w 4829983"/>
              <a:gd name="connsiteY53" fmla="*/ 1719575 h 4701034"/>
              <a:gd name="connsiteX54" fmla="*/ 1842084 w 4829983"/>
              <a:gd name="connsiteY54" fmla="*/ 1706696 h 4701034"/>
              <a:gd name="connsiteX55" fmla="*/ 1874281 w 4829983"/>
              <a:gd name="connsiteY55" fmla="*/ 1680939 h 4701034"/>
              <a:gd name="connsiteX56" fmla="*/ 1900039 w 4829983"/>
              <a:gd name="connsiteY56" fmla="*/ 1674499 h 4701034"/>
              <a:gd name="connsiteX57" fmla="*/ 1932236 w 4829983"/>
              <a:gd name="connsiteY57" fmla="*/ 1661620 h 4701034"/>
              <a:gd name="connsiteX58" fmla="*/ 1983752 w 4829983"/>
              <a:gd name="connsiteY58" fmla="*/ 1629423 h 4701034"/>
              <a:gd name="connsiteX59" fmla="*/ 2086783 w 4829983"/>
              <a:gd name="connsiteY59" fmla="*/ 1635863 h 4701034"/>
              <a:gd name="connsiteX60" fmla="*/ 2125419 w 4829983"/>
              <a:gd name="connsiteY60" fmla="*/ 1661620 h 4701034"/>
              <a:gd name="connsiteX61" fmla="*/ 2151177 w 4829983"/>
              <a:gd name="connsiteY61" fmla="*/ 1674499 h 4701034"/>
              <a:gd name="connsiteX62" fmla="*/ 2176935 w 4829983"/>
              <a:gd name="connsiteY62" fmla="*/ 1680939 h 4701034"/>
              <a:gd name="connsiteX63" fmla="*/ 2286405 w 4829983"/>
              <a:gd name="connsiteY63" fmla="*/ 1706696 h 4701034"/>
              <a:gd name="connsiteX64" fmla="*/ 2331481 w 4829983"/>
              <a:gd name="connsiteY64" fmla="*/ 1726015 h 4701034"/>
              <a:gd name="connsiteX65" fmla="*/ 2357239 w 4829983"/>
              <a:gd name="connsiteY65" fmla="*/ 1738894 h 4701034"/>
              <a:gd name="connsiteX66" fmla="*/ 2460270 w 4829983"/>
              <a:gd name="connsiteY66" fmla="*/ 1751772 h 4701034"/>
              <a:gd name="connsiteX67" fmla="*/ 2550422 w 4829983"/>
              <a:gd name="connsiteY67" fmla="*/ 1764651 h 4701034"/>
              <a:gd name="connsiteX68" fmla="*/ 2582619 w 4829983"/>
              <a:gd name="connsiteY68" fmla="*/ 1783970 h 4701034"/>
              <a:gd name="connsiteX69" fmla="*/ 2634135 w 4829983"/>
              <a:gd name="connsiteY69" fmla="*/ 1822606 h 4701034"/>
              <a:gd name="connsiteX70" fmla="*/ 2653453 w 4829983"/>
              <a:gd name="connsiteY70" fmla="*/ 1829046 h 4701034"/>
              <a:gd name="connsiteX71" fmla="*/ 2743605 w 4829983"/>
              <a:gd name="connsiteY71" fmla="*/ 1893440 h 4701034"/>
              <a:gd name="connsiteX72" fmla="*/ 2788681 w 4829983"/>
              <a:gd name="connsiteY72" fmla="*/ 1925637 h 4701034"/>
              <a:gd name="connsiteX73" fmla="*/ 2801560 w 4829983"/>
              <a:gd name="connsiteY73" fmla="*/ 1944955 h 4701034"/>
              <a:gd name="connsiteX74" fmla="*/ 2859515 w 4829983"/>
              <a:gd name="connsiteY74" fmla="*/ 2009350 h 4701034"/>
              <a:gd name="connsiteX75" fmla="*/ 2885273 w 4829983"/>
              <a:gd name="connsiteY75" fmla="*/ 2060865 h 4701034"/>
              <a:gd name="connsiteX76" fmla="*/ 2891712 w 4829983"/>
              <a:gd name="connsiteY76" fmla="*/ 2080184 h 4701034"/>
              <a:gd name="connsiteX77" fmla="*/ 2917470 w 4829983"/>
              <a:gd name="connsiteY77" fmla="*/ 2131699 h 4701034"/>
              <a:gd name="connsiteX78" fmla="*/ 2923909 w 4829983"/>
              <a:gd name="connsiteY78" fmla="*/ 2151017 h 4701034"/>
              <a:gd name="connsiteX79" fmla="*/ 2949667 w 4829983"/>
              <a:gd name="connsiteY79" fmla="*/ 2183215 h 4701034"/>
              <a:gd name="connsiteX80" fmla="*/ 3014061 w 4829983"/>
              <a:gd name="connsiteY80" fmla="*/ 2266927 h 4701034"/>
              <a:gd name="connsiteX81" fmla="*/ 3039819 w 4829983"/>
              <a:gd name="connsiteY81" fmla="*/ 2312003 h 4701034"/>
              <a:gd name="connsiteX82" fmla="*/ 3065577 w 4829983"/>
              <a:gd name="connsiteY82" fmla="*/ 2350640 h 4701034"/>
              <a:gd name="connsiteX83" fmla="*/ 3117092 w 4829983"/>
              <a:gd name="connsiteY83" fmla="*/ 2408595 h 4701034"/>
              <a:gd name="connsiteX84" fmla="*/ 3142850 w 4829983"/>
              <a:gd name="connsiteY84" fmla="*/ 2453671 h 4701034"/>
              <a:gd name="connsiteX85" fmla="*/ 3155729 w 4829983"/>
              <a:gd name="connsiteY85" fmla="*/ 2472989 h 4701034"/>
              <a:gd name="connsiteX86" fmla="*/ 3168608 w 4829983"/>
              <a:gd name="connsiteY86" fmla="*/ 2524505 h 4701034"/>
              <a:gd name="connsiteX87" fmla="*/ 3155729 w 4829983"/>
              <a:gd name="connsiteY87" fmla="*/ 2569581 h 4701034"/>
              <a:gd name="connsiteX88" fmla="*/ 3142850 w 4829983"/>
              <a:gd name="connsiteY88" fmla="*/ 2588899 h 4701034"/>
              <a:gd name="connsiteX89" fmla="*/ 3091335 w 4829983"/>
              <a:gd name="connsiteY89" fmla="*/ 2595339 h 4701034"/>
              <a:gd name="connsiteX90" fmla="*/ 3020501 w 4829983"/>
              <a:gd name="connsiteY90" fmla="*/ 2614657 h 4701034"/>
              <a:gd name="connsiteX91" fmla="*/ 2962546 w 4829983"/>
              <a:gd name="connsiteY91" fmla="*/ 2627536 h 4701034"/>
              <a:gd name="connsiteX92" fmla="*/ 2936788 w 4829983"/>
              <a:gd name="connsiteY92" fmla="*/ 2633975 h 4701034"/>
              <a:gd name="connsiteX93" fmla="*/ 2911030 w 4829983"/>
              <a:gd name="connsiteY93" fmla="*/ 2646854 h 4701034"/>
              <a:gd name="connsiteX94" fmla="*/ 2865954 w 4829983"/>
              <a:gd name="connsiteY94" fmla="*/ 2659733 h 4701034"/>
              <a:gd name="connsiteX95" fmla="*/ 2840197 w 4829983"/>
              <a:gd name="connsiteY95" fmla="*/ 2672612 h 4701034"/>
              <a:gd name="connsiteX96" fmla="*/ 2820878 w 4829983"/>
              <a:gd name="connsiteY96" fmla="*/ 2685491 h 4701034"/>
              <a:gd name="connsiteX97" fmla="*/ 2801560 w 4829983"/>
              <a:gd name="connsiteY97" fmla="*/ 2691930 h 4701034"/>
              <a:gd name="connsiteX98" fmla="*/ 2750045 w 4829983"/>
              <a:gd name="connsiteY98" fmla="*/ 2711248 h 4701034"/>
              <a:gd name="connsiteX99" fmla="*/ 2730726 w 4829983"/>
              <a:gd name="connsiteY99" fmla="*/ 2730567 h 4701034"/>
              <a:gd name="connsiteX100" fmla="*/ 2685650 w 4829983"/>
              <a:gd name="connsiteY100" fmla="*/ 2743446 h 4701034"/>
              <a:gd name="connsiteX101" fmla="*/ 2666332 w 4829983"/>
              <a:gd name="connsiteY101" fmla="*/ 2756325 h 4701034"/>
              <a:gd name="connsiteX102" fmla="*/ 2576180 w 4829983"/>
              <a:gd name="connsiteY102" fmla="*/ 2749885 h 4701034"/>
              <a:gd name="connsiteX103" fmla="*/ 2556861 w 4829983"/>
              <a:gd name="connsiteY103" fmla="*/ 2730567 h 4701034"/>
              <a:gd name="connsiteX104" fmla="*/ 2511785 w 4829983"/>
              <a:gd name="connsiteY104" fmla="*/ 2711248 h 4701034"/>
              <a:gd name="connsiteX105" fmla="*/ 2498907 w 4829983"/>
              <a:gd name="connsiteY105" fmla="*/ 2691930 h 4701034"/>
              <a:gd name="connsiteX106" fmla="*/ 2428073 w 4829983"/>
              <a:gd name="connsiteY106" fmla="*/ 2653294 h 4701034"/>
              <a:gd name="connsiteX107" fmla="*/ 2370118 w 4829983"/>
              <a:gd name="connsiteY107" fmla="*/ 2608217 h 4701034"/>
              <a:gd name="connsiteX108" fmla="*/ 2325042 w 4829983"/>
              <a:gd name="connsiteY108" fmla="*/ 2563141 h 4701034"/>
              <a:gd name="connsiteX109" fmla="*/ 2279966 w 4829983"/>
              <a:gd name="connsiteY109" fmla="*/ 2537384 h 4701034"/>
              <a:gd name="connsiteX110" fmla="*/ 2228450 w 4829983"/>
              <a:gd name="connsiteY110" fmla="*/ 2511626 h 4701034"/>
              <a:gd name="connsiteX111" fmla="*/ 2183374 w 4829983"/>
              <a:gd name="connsiteY111" fmla="*/ 2466550 h 4701034"/>
              <a:gd name="connsiteX112" fmla="*/ 2176935 w 4829983"/>
              <a:gd name="connsiteY112" fmla="*/ 2447232 h 4701034"/>
              <a:gd name="connsiteX113" fmla="*/ 2144737 w 4829983"/>
              <a:gd name="connsiteY113" fmla="*/ 2389277 h 4701034"/>
              <a:gd name="connsiteX114" fmla="*/ 2125419 w 4829983"/>
              <a:gd name="connsiteY114" fmla="*/ 2363519 h 4701034"/>
              <a:gd name="connsiteX115" fmla="*/ 2099661 w 4829983"/>
              <a:gd name="connsiteY115" fmla="*/ 2344201 h 4701034"/>
              <a:gd name="connsiteX116" fmla="*/ 2061025 w 4829983"/>
              <a:gd name="connsiteY116" fmla="*/ 2305564 h 4701034"/>
              <a:gd name="connsiteX117" fmla="*/ 2041707 w 4829983"/>
              <a:gd name="connsiteY117" fmla="*/ 2286246 h 4701034"/>
              <a:gd name="connsiteX118" fmla="*/ 2015949 w 4829983"/>
              <a:gd name="connsiteY118" fmla="*/ 2273367 h 4701034"/>
              <a:gd name="connsiteX119" fmla="*/ 1990191 w 4829983"/>
              <a:gd name="connsiteY119" fmla="*/ 2254048 h 4701034"/>
              <a:gd name="connsiteX120" fmla="*/ 1957994 w 4829983"/>
              <a:gd name="connsiteY120" fmla="*/ 2241170 h 4701034"/>
              <a:gd name="connsiteX121" fmla="*/ 1938676 w 4829983"/>
              <a:gd name="connsiteY121" fmla="*/ 2228291 h 4701034"/>
              <a:gd name="connsiteX122" fmla="*/ 1900039 w 4829983"/>
              <a:gd name="connsiteY122" fmla="*/ 2215412 h 4701034"/>
              <a:gd name="connsiteX123" fmla="*/ 1874281 w 4829983"/>
              <a:gd name="connsiteY123" fmla="*/ 2202533 h 4701034"/>
              <a:gd name="connsiteX124" fmla="*/ 1816326 w 4829983"/>
              <a:gd name="connsiteY124" fmla="*/ 2183215 h 4701034"/>
              <a:gd name="connsiteX125" fmla="*/ 1777690 w 4829983"/>
              <a:gd name="connsiteY125" fmla="*/ 2170336 h 4701034"/>
              <a:gd name="connsiteX126" fmla="*/ 1693977 w 4829983"/>
              <a:gd name="connsiteY126" fmla="*/ 2157457 h 4701034"/>
              <a:gd name="connsiteX127" fmla="*/ 1629583 w 4829983"/>
              <a:gd name="connsiteY127" fmla="*/ 2151017 h 4701034"/>
              <a:gd name="connsiteX128" fmla="*/ 1384884 w 4829983"/>
              <a:gd name="connsiteY128" fmla="*/ 2157457 h 4701034"/>
              <a:gd name="connsiteX129" fmla="*/ 1365566 w 4829983"/>
              <a:gd name="connsiteY129" fmla="*/ 2163896 h 4701034"/>
              <a:gd name="connsiteX130" fmla="*/ 1346247 w 4829983"/>
              <a:gd name="connsiteY130" fmla="*/ 2176775 h 4701034"/>
              <a:gd name="connsiteX131" fmla="*/ 1326929 w 4829983"/>
              <a:gd name="connsiteY131" fmla="*/ 2196094 h 4701034"/>
              <a:gd name="connsiteX132" fmla="*/ 1320490 w 4829983"/>
              <a:gd name="connsiteY132" fmla="*/ 2215412 h 4701034"/>
              <a:gd name="connsiteX133" fmla="*/ 1333368 w 4829983"/>
              <a:gd name="connsiteY133" fmla="*/ 2299125 h 4701034"/>
              <a:gd name="connsiteX134" fmla="*/ 1307611 w 4829983"/>
              <a:gd name="connsiteY134" fmla="*/ 2357079 h 4701034"/>
              <a:gd name="connsiteX135" fmla="*/ 1230337 w 4829983"/>
              <a:gd name="connsiteY135" fmla="*/ 2389277 h 4701034"/>
              <a:gd name="connsiteX136" fmla="*/ 1211019 w 4829983"/>
              <a:gd name="connsiteY136" fmla="*/ 2395716 h 4701034"/>
              <a:gd name="connsiteX137" fmla="*/ 1140185 w 4829983"/>
              <a:gd name="connsiteY137" fmla="*/ 2415034 h 4701034"/>
              <a:gd name="connsiteX138" fmla="*/ 979199 w 4829983"/>
              <a:gd name="connsiteY138" fmla="*/ 2434353 h 4701034"/>
              <a:gd name="connsiteX139" fmla="*/ 959881 w 4829983"/>
              <a:gd name="connsiteY139" fmla="*/ 2421474 h 4701034"/>
              <a:gd name="connsiteX140" fmla="*/ 940563 w 4829983"/>
              <a:gd name="connsiteY140" fmla="*/ 2415034 h 4701034"/>
              <a:gd name="connsiteX141" fmla="*/ 901926 w 4829983"/>
              <a:gd name="connsiteY141" fmla="*/ 2376398 h 4701034"/>
              <a:gd name="connsiteX142" fmla="*/ 786016 w 4829983"/>
              <a:gd name="connsiteY142" fmla="*/ 2389277 h 4701034"/>
              <a:gd name="connsiteX143" fmla="*/ 760259 w 4829983"/>
              <a:gd name="connsiteY143" fmla="*/ 2402155 h 4701034"/>
              <a:gd name="connsiteX144" fmla="*/ 728061 w 4829983"/>
              <a:gd name="connsiteY144" fmla="*/ 2415034 h 4701034"/>
              <a:gd name="connsiteX145" fmla="*/ 676546 w 4829983"/>
              <a:gd name="connsiteY145" fmla="*/ 2427913 h 4701034"/>
              <a:gd name="connsiteX146" fmla="*/ 657228 w 4829983"/>
              <a:gd name="connsiteY146" fmla="*/ 2434353 h 4701034"/>
              <a:gd name="connsiteX147" fmla="*/ 599273 w 4829983"/>
              <a:gd name="connsiteY147" fmla="*/ 2492308 h 4701034"/>
              <a:gd name="connsiteX148" fmla="*/ 592833 w 4829983"/>
              <a:gd name="connsiteY148" fmla="*/ 2524505 h 4701034"/>
              <a:gd name="connsiteX149" fmla="*/ 560636 w 4829983"/>
              <a:gd name="connsiteY149" fmla="*/ 2556702 h 4701034"/>
              <a:gd name="connsiteX150" fmla="*/ 502681 w 4829983"/>
              <a:gd name="connsiteY150" fmla="*/ 2543823 h 4701034"/>
              <a:gd name="connsiteX151" fmla="*/ 457605 w 4829983"/>
              <a:gd name="connsiteY151" fmla="*/ 2511626 h 4701034"/>
              <a:gd name="connsiteX152" fmla="*/ 418968 w 4829983"/>
              <a:gd name="connsiteY152" fmla="*/ 2498747 h 4701034"/>
              <a:gd name="connsiteX153" fmla="*/ 290180 w 4829983"/>
              <a:gd name="connsiteY153" fmla="*/ 2505186 h 4701034"/>
              <a:gd name="connsiteX154" fmla="*/ 270861 w 4829983"/>
              <a:gd name="connsiteY154" fmla="*/ 2646854 h 4701034"/>
              <a:gd name="connsiteX155" fmla="*/ 277301 w 4829983"/>
              <a:gd name="connsiteY155" fmla="*/ 2672612 h 4701034"/>
              <a:gd name="connsiteX156" fmla="*/ 296619 w 4829983"/>
              <a:gd name="connsiteY156" fmla="*/ 2717688 h 4701034"/>
              <a:gd name="connsiteX157" fmla="*/ 315937 w 4829983"/>
              <a:gd name="connsiteY157" fmla="*/ 2743446 h 4701034"/>
              <a:gd name="connsiteX158" fmla="*/ 322377 w 4829983"/>
              <a:gd name="connsiteY158" fmla="*/ 2769203 h 4701034"/>
              <a:gd name="connsiteX159" fmla="*/ 335256 w 4829983"/>
              <a:gd name="connsiteY159" fmla="*/ 2981705 h 4701034"/>
              <a:gd name="connsiteX160" fmla="*/ 361014 w 4829983"/>
              <a:gd name="connsiteY160" fmla="*/ 3007463 h 4701034"/>
              <a:gd name="connsiteX161" fmla="*/ 380332 w 4829983"/>
              <a:gd name="connsiteY161" fmla="*/ 3001023 h 4701034"/>
              <a:gd name="connsiteX162" fmla="*/ 386771 w 4829983"/>
              <a:gd name="connsiteY162" fmla="*/ 3020341 h 4701034"/>
              <a:gd name="connsiteX163" fmla="*/ 412529 w 4829983"/>
              <a:gd name="connsiteY163" fmla="*/ 3142691 h 4701034"/>
              <a:gd name="connsiteX164" fmla="*/ 425408 w 4829983"/>
              <a:gd name="connsiteY164" fmla="*/ 3181327 h 4701034"/>
              <a:gd name="connsiteX165" fmla="*/ 418968 w 4829983"/>
              <a:gd name="connsiteY165" fmla="*/ 3232843 h 4701034"/>
              <a:gd name="connsiteX166" fmla="*/ 406090 w 4829983"/>
              <a:gd name="connsiteY166" fmla="*/ 3258601 h 4701034"/>
              <a:gd name="connsiteX167" fmla="*/ 393211 w 4829983"/>
              <a:gd name="connsiteY167" fmla="*/ 3277919 h 4701034"/>
              <a:gd name="connsiteX168" fmla="*/ 283740 w 4829983"/>
              <a:gd name="connsiteY168" fmla="*/ 3322995 h 4701034"/>
              <a:gd name="connsiteX169" fmla="*/ 212907 w 4829983"/>
              <a:gd name="connsiteY169" fmla="*/ 3374510 h 4701034"/>
              <a:gd name="connsiteX170" fmla="*/ 187149 w 4829983"/>
              <a:gd name="connsiteY170" fmla="*/ 3387389 h 4701034"/>
              <a:gd name="connsiteX171" fmla="*/ 129194 w 4829983"/>
              <a:gd name="connsiteY171" fmla="*/ 3432465 h 4701034"/>
              <a:gd name="connsiteX172" fmla="*/ 109876 w 4829983"/>
              <a:gd name="connsiteY172" fmla="*/ 3458223 h 4701034"/>
              <a:gd name="connsiteX173" fmla="*/ 51921 w 4829983"/>
              <a:gd name="connsiteY173" fmla="*/ 3554815 h 4701034"/>
              <a:gd name="connsiteX174" fmla="*/ 26163 w 4829983"/>
              <a:gd name="connsiteY174" fmla="*/ 3606330 h 4701034"/>
              <a:gd name="connsiteX175" fmla="*/ 19723 w 4829983"/>
              <a:gd name="connsiteY175" fmla="*/ 3632088 h 4701034"/>
              <a:gd name="connsiteX176" fmla="*/ 6845 w 4829983"/>
              <a:gd name="connsiteY176" fmla="*/ 3677164 h 4701034"/>
              <a:gd name="connsiteX177" fmla="*/ 6845 w 4829983"/>
              <a:gd name="connsiteY177" fmla="*/ 3793074 h 4701034"/>
              <a:gd name="connsiteX178" fmla="*/ 64799 w 4829983"/>
              <a:gd name="connsiteY178" fmla="*/ 3812392 h 4701034"/>
              <a:gd name="connsiteX179" fmla="*/ 174270 w 4829983"/>
              <a:gd name="connsiteY179" fmla="*/ 3805953 h 4701034"/>
              <a:gd name="connsiteX180" fmla="*/ 200028 w 4829983"/>
              <a:gd name="connsiteY180" fmla="*/ 3793074 h 4701034"/>
              <a:gd name="connsiteX181" fmla="*/ 219346 w 4829983"/>
              <a:gd name="connsiteY181" fmla="*/ 3786634 h 4701034"/>
              <a:gd name="connsiteX182" fmla="*/ 290180 w 4829983"/>
              <a:gd name="connsiteY182" fmla="*/ 3767316 h 4701034"/>
              <a:gd name="connsiteX183" fmla="*/ 309498 w 4829983"/>
              <a:gd name="connsiteY183" fmla="*/ 3754437 h 4701034"/>
              <a:gd name="connsiteX184" fmla="*/ 354574 w 4829983"/>
              <a:gd name="connsiteY184" fmla="*/ 3799513 h 4701034"/>
              <a:gd name="connsiteX185" fmla="*/ 380332 w 4829983"/>
              <a:gd name="connsiteY185" fmla="*/ 3838150 h 4701034"/>
              <a:gd name="connsiteX186" fmla="*/ 386771 w 4829983"/>
              <a:gd name="connsiteY186" fmla="*/ 3863908 h 4701034"/>
              <a:gd name="connsiteX187" fmla="*/ 438287 w 4829983"/>
              <a:gd name="connsiteY187" fmla="*/ 3915423 h 4701034"/>
              <a:gd name="connsiteX188" fmla="*/ 457605 w 4829983"/>
              <a:gd name="connsiteY188" fmla="*/ 3934741 h 4701034"/>
              <a:gd name="connsiteX189" fmla="*/ 515560 w 4829983"/>
              <a:gd name="connsiteY189" fmla="*/ 3992696 h 4701034"/>
              <a:gd name="connsiteX190" fmla="*/ 560636 w 4829983"/>
              <a:gd name="connsiteY190" fmla="*/ 4031333 h 4701034"/>
              <a:gd name="connsiteX191" fmla="*/ 586394 w 4829983"/>
              <a:gd name="connsiteY191" fmla="*/ 4037772 h 4701034"/>
              <a:gd name="connsiteX192" fmla="*/ 625030 w 4829983"/>
              <a:gd name="connsiteY192" fmla="*/ 4044212 h 4701034"/>
              <a:gd name="connsiteX193" fmla="*/ 644349 w 4829983"/>
              <a:gd name="connsiteY193" fmla="*/ 4050651 h 4701034"/>
              <a:gd name="connsiteX194" fmla="*/ 889047 w 4829983"/>
              <a:gd name="connsiteY194" fmla="*/ 4057091 h 4701034"/>
              <a:gd name="connsiteX195" fmla="*/ 934123 w 4829983"/>
              <a:gd name="connsiteY195" fmla="*/ 4063530 h 4701034"/>
              <a:gd name="connsiteX196" fmla="*/ 972760 w 4829983"/>
              <a:gd name="connsiteY196" fmla="*/ 4076409 h 4701034"/>
              <a:gd name="connsiteX197" fmla="*/ 1004957 w 4829983"/>
              <a:gd name="connsiteY197" fmla="*/ 4082848 h 4701034"/>
              <a:gd name="connsiteX198" fmla="*/ 1062912 w 4829983"/>
              <a:gd name="connsiteY198" fmla="*/ 4095727 h 4701034"/>
              <a:gd name="connsiteX199" fmla="*/ 1294732 w 4829983"/>
              <a:gd name="connsiteY199" fmla="*/ 4121485 h 4701034"/>
              <a:gd name="connsiteX200" fmla="*/ 1326929 w 4829983"/>
              <a:gd name="connsiteY200" fmla="*/ 4160122 h 4701034"/>
              <a:gd name="connsiteX201" fmla="*/ 1346247 w 4829983"/>
              <a:gd name="connsiteY201" fmla="*/ 4179440 h 4701034"/>
              <a:gd name="connsiteX202" fmla="*/ 1359126 w 4829983"/>
              <a:gd name="connsiteY202" fmla="*/ 4205198 h 4701034"/>
              <a:gd name="connsiteX203" fmla="*/ 1391323 w 4829983"/>
              <a:gd name="connsiteY203" fmla="*/ 4243834 h 4701034"/>
              <a:gd name="connsiteX204" fmla="*/ 1404202 w 4829983"/>
              <a:gd name="connsiteY204" fmla="*/ 4269592 h 4701034"/>
              <a:gd name="connsiteX205" fmla="*/ 1436399 w 4829983"/>
              <a:gd name="connsiteY205" fmla="*/ 4282471 h 4701034"/>
              <a:gd name="connsiteX206" fmla="*/ 1468597 w 4829983"/>
              <a:gd name="connsiteY206" fmla="*/ 4301789 h 4701034"/>
              <a:gd name="connsiteX207" fmla="*/ 1494354 w 4829983"/>
              <a:gd name="connsiteY207" fmla="*/ 4308229 h 4701034"/>
              <a:gd name="connsiteX208" fmla="*/ 1526552 w 4829983"/>
              <a:gd name="connsiteY208" fmla="*/ 4321108 h 4701034"/>
              <a:gd name="connsiteX209" fmla="*/ 1552309 w 4829983"/>
              <a:gd name="connsiteY209" fmla="*/ 4327547 h 4701034"/>
              <a:gd name="connsiteX210" fmla="*/ 1616704 w 4829983"/>
              <a:gd name="connsiteY210" fmla="*/ 4346865 h 4701034"/>
              <a:gd name="connsiteX211" fmla="*/ 1655340 w 4829983"/>
              <a:gd name="connsiteY211" fmla="*/ 4359744 h 4701034"/>
              <a:gd name="connsiteX212" fmla="*/ 1693977 w 4829983"/>
              <a:gd name="connsiteY212" fmla="*/ 4398381 h 4701034"/>
              <a:gd name="connsiteX213" fmla="*/ 1732614 w 4829983"/>
              <a:gd name="connsiteY213" fmla="*/ 4449896 h 4701034"/>
              <a:gd name="connsiteX214" fmla="*/ 1751932 w 4829983"/>
              <a:gd name="connsiteY214" fmla="*/ 4475654 h 4701034"/>
              <a:gd name="connsiteX215" fmla="*/ 1803447 w 4829983"/>
              <a:gd name="connsiteY215" fmla="*/ 4520730 h 4701034"/>
              <a:gd name="connsiteX216" fmla="*/ 1829205 w 4829983"/>
              <a:gd name="connsiteY216" fmla="*/ 4546488 h 4701034"/>
              <a:gd name="connsiteX217" fmla="*/ 1848523 w 4829983"/>
              <a:gd name="connsiteY217" fmla="*/ 4559367 h 4701034"/>
              <a:gd name="connsiteX218" fmla="*/ 1900039 w 4829983"/>
              <a:gd name="connsiteY218" fmla="*/ 4598003 h 4701034"/>
              <a:gd name="connsiteX219" fmla="*/ 1938676 w 4829983"/>
              <a:gd name="connsiteY219" fmla="*/ 4617322 h 4701034"/>
              <a:gd name="connsiteX220" fmla="*/ 1983752 w 4829983"/>
              <a:gd name="connsiteY220" fmla="*/ 4649519 h 4701034"/>
              <a:gd name="connsiteX221" fmla="*/ 2009509 w 4829983"/>
              <a:gd name="connsiteY221" fmla="*/ 4662398 h 4701034"/>
              <a:gd name="connsiteX222" fmla="*/ 2035267 w 4829983"/>
              <a:gd name="connsiteY222" fmla="*/ 4681716 h 4701034"/>
              <a:gd name="connsiteX223" fmla="*/ 2138298 w 4829983"/>
              <a:gd name="connsiteY223" fmla="*/ 4701034 h 4701034"/>
              <a:gd name="connsiteX224" fmla="*/ 2363678 w 4829983"/>
              <a:gd name="connsiteY224" fmla="*/ 4694595 h 4701034"/>
              <a:gd name="connsiteX225" fmla="*/ 2382997 w 4829983"/>
              <a:gd name="connsiteY225" fmla="*/ 4688155 h 4701034"/>
              <a:gd name="connsiteX226" fmla="*/ 2421633 w 4829983"/>
              <a:gd name="connsiteY226" fmla="*/ 4681716 h 4701034"/>
              <a:gd name="connsiteX227" fmla="*/ 2479588 w 4829983"/>
              <a:gd name="connsiteY227" fmla="*/ 4675277 h 4701034"/>
              <a:gd name="connsiteX228" fmla="*/ 2563301 w 4829983"/>
              <a:gd name="connsiteY228" fmla="*/ 4662398 h 4701034"/>
              <a:gd name="connsiteX229" fmla="*/ 2640574 w 4829983"/>
              <a:gd name="connsiteY229" fmla="*/ 4655958 h 4701034"/>
              <a:gd name="connsiteX230" fmla="*/ 2666332 w 4829983"/>
              <a:gd name="connsiteY230" fmla="*/ 4649519 h 4701034"/>
              <a:gd name="connsiteX231" fmla="*/ 2704968 w 4829983"/>
              <a:gd name="connsiteY231" fmla="*/ 4636640 h 4701034"/>
              <a:gd name="connsiteX232" fmla="*/ 2891712 w 4829983"/>
              <a:gd name="connsiteY232" fmla="*/ 4617322 h 4701034"/>
              <a:gd name="connsiteX233" fmla="*/ 2994743 w 4829983"/>
              <a:gd name="connsiteY233" fmla="*/ 4598003 h 4701034"/>
              <a:gd name="connsiteX234" fmla="*/ 3110653 w 4829983"/>
              <a:gd name="connsiteY234" fmla="*/ 4591564 h 4701034"/>
              <a:gd name="connsiteX235" fmla="*/ 3155729 w 4829983"/>
              <a:gd name="connsiteY235" fmla="*/ 4578685 h 4701034"/>
              <a:gd name="connsiteX236" fmla="*/ 3194366 w 4829983"/>
              <a:gd name="connsiteY236" fmla="*/ 4565806 h 4701034"/>
              <a:gd name="connsiteX237" fmla="*/ 3323154 w 4829983"/>
              <a:gd name="connsiteY237" fmla="*/ 4540048 h 4701034"/>
              <a:gd name="connsiteX238" fmla="*/ 3374670 w 4829983"/>
              <a:gd name="connsiteY238" fmla="*/ 4520730 h 4701034"/>
              <a:gd name="connsiteX239" fmla="*/ 3432625 w 4829983"/>
              <a:gd name="connsiteY239" fmla="*/ 4507851 h 4701034"/>
              <a:gd name="connsiteX240" fmla="*/ 3542095 w 4829983"/>
              <a:gd name="connsiteY240" fmla="*/ 4456336 h 4701034"/>
              <a:gd name="connsiteX241" fmla="*/ 3625808 w 4829983"/>
              <a:gd name="connsiteY241" fmla="*/ 4398381 h 4701034"/>
              <a:gd name="connsiteX242" fmla="*/ 3658005 w 4829983"/>
              <a:gd name="connsiteY242" fmla="*/ 4372623 h 4701034"/>
              <a:gd name="connsiteX243" fmla="*/ 3741718 w 4829983"/>
              <a:gd name="connsiteY243" fmla="*/ 4333986 h 4701034"/>
              <a:gd name="connsiteX244" fmla="*/ 3761036 w 4829983"/>
              <a:gd name="connsiteY244" fmla="*/ 4321108 h 4701034"/>
              <a:gd name="connsiteX245" fmla="*/ 3818991 w 4829983"/>
              <a:gd name="connsiteY245" fmla="*/ 4237395 h 4701034"/>
              <a:gd name="connsiteX246" fmla="*/ 3838309 w 4829983"/>
              <a:gd name="connsiteY246" fmla="*/ 4218077 h 4701034"/>
              <a:gd name="connsiteX247" fmla="*/ 3844749 w 4829983"/>
              <a:gd name="connsiteY247" fmla="*/ 4192319 h 4701034"/>
              <a:gd name="connsiteX248" fmla="*/ 3902704 w 4829983"/>
              <a:gd name="connsiteY248" fmla="*/ 4102167 h 4701034"/>
              <a:gd name="connsiteX249" fmla="*/ 3922022 w 4829983"/>
              <a:gd name="connsiteY249" fmla="*/ 3896105 h 4701034"/>
              <a:gd name="connsiteX250" fmla="*/ 3928461 w 4829983"/>
              <a:gd name="connsiteY250" fmla="*/ 3709361 h 4701034"/>
              <a:gd name="connsiteX251" fmla="*/ 3941340 w 4829983"/>
              <a:gd name="connsiteY251" fmla="*/ 3574133 h 4701034"/>
              <a:gd name="connsiteX252" fmla="*/ 3941340 w 4829983"/>
              <a:gd name="connsiteY252" fmla="*/ 3400268 h 4701034"/>
              <a:gd name="connsiteX253" fmla="*/ 4005735 w 4829983"/>
              <a:gd name="connsiteY253" fmla="*/ 3329434 h 4701034"/>
              <a:gd name="connsiteX254" fmla="*/ 4031492 w 4829983"/>
              <a:gd name="connsiteY254" fmla="*/ 3303677 h 4701034"/>
              <a:gd name="connsiteX255" fmla="*/ 4044371 w 4829983"/>
              <a:gd name="connsiteY255" fmla="*/ 3284358 h 4701034"/>
              <a:gd name="connsiteX256" fmla="*/ 4089447 w 4829983"/>
              <a:gd name="connsiteY256" fmla="*/ 3239282 h 4701034"/>
              <a:gd name="connsiteX257" fmla="*/ 4108766 w 4829983"/>
              <a:gd name="connsiteY257" fmla="*/ 3232843 h 4701034"/>
              <a:gd name="connsiteX258" fmla="*/ 4218236 w 4829983"/>
              <a:gd name="connsiteY258" fmla="*/ 3226403 h 4701034"/>
              <a:gd name="connsiteX259" fmla="*/ 4269752 w 4829983"/>
              <a:gd name="connsiteY259" fmla="*/ 3213525 h 4701034"/>
              <a:gd name="connsiteX260" fmla="*/ 4334146 w 4829983"/>
              <a:gd name="connsiteY260" fmla="*/ 3194206 h 4701034"/>
              <a:gd name="connsiteX261" fmla="*/ 4372783 w 4829983"/>
              <a:gd name="connsiteY261" fmla="*/ 3181327 h 4701034"/>
              <a:gd name="connsiteX262" fmla="*/ 4482253 w 4829983"/>
              <a:gd name="connsiteY262" fmla="*/ 3097615 h 4701034"/>
              <a:gd name="connsiteX263" fmla="*/ 4482253 w 4829983"/>
              <a:gd name="connsiteY263" fmla="*/ 3097615 h 4701034"/>
              <a:gd name="connsiteX264" fmla="*/ 4527329 w 4829983"/>
              <a:gd name="connsiteY264" fmla="*/ 3052539 h 4701034"/>
              <a:gd name="connsiteX265" fmla="*/ 4585284 w 4829983"/>
              <a:gd name="connsiteY265" fmla="*/ 2968826 h 4701034"/>
              <a:gd name="connsiteX266" fmla="*/ 4598163 w 4829983"/>
              <a:gd name="connsiteY266" fmla="*/ 2936629 h 4701034"/>
              <a:gd name="connsiteX267" fmla="*/ 4617481 w 4829983"/>
              <a:gd name="connsiteY267" fmla="*/ 2910871 h 4701034"/>
              <a:gd name="connsiteX268" fmla="*/ 4694754 w 4829983"/>
              <a:gd name="connsiteY268" fmla="*/ 2827158 h 4701034"/>
              <a:gd name="connsiteX269" fmla="*/ 4733391 w 4829983"/>
              <a:gd name="connsiteY269" fmla="*/ 2794961 h 4701034"/>
              <a:gd name="connsiteX270" fmla="*/ 4772028 w 4829983"/>
              <a:gd name="connsiteY270" fmla="*/ 2737006 h 4701034"/>
              <a:gd name="connsiteX271" fmla="*/ 4797785 w 4829983"/>
              <a:gd name="connsiteY271" fmla="*/ 2621096 h 4701034"/>
              <a:gd name="connsiteX272" fmla="*/ 4804225 w 4829983"/>
              <a:gd name="connsiteY272" fmla="*/ 2595339 h 4701034"/>
              <a:gd name="connsiteX273" fmla="*/ 4817104 w 4829983"/>
              <a:gd name="connsiteY273" fmla="*/ 2524505 h 4701034"/>
              <a:gd name="connsiteX274" fmla="*/ 4829983 w 4829983"/>
              <a:gd name="connsiteY274" fmla="*/ 2402155 h 4701034"/>
              <a:gd name="connsiteX275" fmla="*/ 4823543 w 4829983"/>
              <a:gd name="connsiteY275" fmla="*/ 2144578 h 4701034"/>
              <a:gd name="connsiteX276" fmla="*/ 4810664 w 4829983"/>
              <a:gd name="connsiteY276" fmla="*/ 2125260 h 4701034"/>
              <a:gd name="connsiteX277" fmla="*/ 4791346 w 4829983"/>
              <a:gd name="connsiteY277" fmla="*/ 2112381 h 4701034"/>
              <a:gd name="connsiteX278" fmla="*/ 4520890 w 4829983"/>
              <a:gd name="connsiteY278" fmla="*/ 2125260 h 4701034"/>
              <a:gd name="connsiteX279" fmla="*/ 4430737 w 4829983"/>
              <a:gd name="connsiteY279" fmla="*/ 2131699 h 4701034"/>
              <a:gd name="connsiteX280" fmla="*/ 4398540 w 4829983"/>
              <a:gd name="connsiteY280" fmla="*/ 2151017 h 4701034"/>
              <a:gd name="connsiteX281" fmla="*/ 4282630 w 4829983"/>
              <a:gd name="connsiteY281" fmla="*/ 2176775 h 4701034"/>
              <a:gd name="connsiteX282" fmla="*/ 4256873 w 4829983"/>
              <a:gd name="connsiteY282" fmla="*/ 2183215 h 4701034"/>
              <a:gd name="connsiteX283" fmla="*/ 4021028 w 4829983"/>
              <a:gd name="connsiteY283" fmla="*/ 1966669 h 4701034"/>
              <a:gd name="connsiteX284" fmla="*/ 3999295 w 4829983"/>
              <a:gd name="connsiteY284" fmla="*/ 2221851 h 4701034"/>
              <a:gd name="connsiteX285" fmla="*/ 3973537 w 4829983"/>
              <a:gd name="connsiteY285" fmla="*/ 2234730 h 4701034"/>
              <a:gd name="connsiteX286" fmla="*/ 3941340 w 4829983"/>
              <a:gd name="connsiteY286" fmla="*/ 2247609 h 4701034"/>
              <a:gd name="connsiteX287" fmla="*/ 3915583 w 4829983"/>
              <a:gd name="connsiteY287" fmla="*/ 2266927 h 4701034"/>
              <a:gd name="connsiteX288" fmla="*/ 3825430 w 4829983"/>
              <a:gd name="connsiteY288" fmla="*/ 2260488 h 4701034"/>
              <a:gd name="connsiteX289" fmla="*/ 3761036 w 4829983"/>
              <a:gd name="connsiteY289" fmla="*/ 2234730 h 4701034"/>
              <a:gd name="connsiteX290" fmla="*/ 3645126 w 4829983"/>
              <a:gd name="connsiteY290" fmla="*/ 2247609 h 4701034"/>
              <a:gd name="connsiteX291" fmla="*/ 3490580 w 4829983"/>
              <a:gd name="connsiteY291" fmla="*/ 2221851 h 4701034"/>
              <a:gd name="connsiteX292" fmla="*/ 3477701 w 4829983"/>
              <a:gd name="connsiteY292" fmla="*/ 2196094 h 4701034"/>
              <a:gd name="connsiteX293" fmla="*/ 3497019 w 4829983"/>
              <a:gd name="connsiteY293" fmla="*/ 2099502 h 4701034"/>
              <a:gd name="connsiteX294" fmla="*/ 3509898 w 4829983"/>
              <a:gd name="connsiteY294" fmla="*/ 2073744 h 4701034"/>
              <a:gd name="connsiteX295" fmla="*/ 3522777 w 4829983"/>
              <a:gd name="connsiteY295" fmla="*/ 2035108 h 4701034"/>
              <a:gd name="connsiteX296" fmla="*/ 3535656 w 4829983"/>
              <a:gd name="connsiteY296" fmla="*/ 2002910 h 4701034"/>
              <a:gd name="connsiteX297" fmla="*/ 3548535 w 4829983"/>
              <a:gd name="connsiteY297" fmla="*/ 1951395 h 4701034"/>
              <a:gd name="connsiteX298" fmla="*/ 3542095 w 4829983"/>
              <a:gd name="connsiteY298" fmla="*/ 1861243 h 4701034"/>
              <a:gd name="connsiteX299" fmla="*/ 3522777 w 4829983"/>
              <a:gd name="connsiteY299" fmla="*/ 1841925 h 4701034"/>
              <a:gd name="connsiteX300" fmla="*/ 3509898 w 4829983"/>
              <a:gd name="connsiteY300" fmla="*/ 1816167 h 4701034"/>
              <a:gd name="connsiteX301" fmla="*/ 3458383 w 4829983"/>
              <a:gd name="connsiteY301" fmla="*/ 1758212 h 4701034"/>
              <a:gd name="connsiteX302" fmla="*/ 3439064 w 4829983"/>
              <a:gd name="connsiteY302" fmla="*/ 1732454 h 4701034"/>
              <a:gd name="connsiteX303" fmla="*/ 3374670 w 4829983"/>
              <a:gd name="connsiteY303" fmla="*/ 1687378 h 4701034"/>
              <a:gd name="connsiteX304" fmla="*/ 3336033 w 4829983"/>
              <a:gd name="connsiteY304" fmla="*/ 1648741 h 4701034"/>
              <a:gd name="connsiteX305" fmla="*/ 3329594 w 4829983"/>
              <a:gd name="connsiteY305" fmla="*/ 1597226 h 4701034"/>
              <a:gd name="connsiteX306" fmla="*/ 3316715 w 4829983"/>
              <a:gd name="connsiteY306" fmla="*/ 1571468 h 4701034"/>
              <a:gd name="connsiteX307" fmla="*/ 3303836 w 4829983"/>
              <a:gd name="connsiteY307" fmla="*/ 1416922 h 4701034"/>
              <a:gd name="connsiteX308" fmla="*/ 3290957 w 4829983"/>
              <a:gd name="connsiteY308" fmla="*/ 1397603 h 4701034"/>
              <a:gd name="connsiteX309" fmla="*/ 3271639 w 4829983"/>
              <a:gd name="connsiteY309" fmla="*/ 1365406 h 4701034"/>
              <a:gd name="connsiteX310" fmla="*/ 3258760 w 4829983"/>
              <a:gd name="connsiteY310" fmla="*/ 1339648 h 4701034"/>
              <a:gd name="connsiteX311" fmla="*/ 3245881 w 4829983"/>
              <a:gd name="connsiteY311" fmla="*/ 1301012 h 4701034"/>
              <a:gd name="connsiteX312" fmla="*/ 3187926 w 4829983"/>
              <a:gd name="connsiteY312" fmla="*/ 1236617 h 4701034"/>
              <a:gd name="connsiteX313" fmla="*/ 3168608 w 4829983"/>
              <a:gd name="connsiteY313" fmla="*/ 1191541 h 4701034"/>
              <a:gd name="connsiteX314" fmla="*/ 3155729 w 4829983"/>
              <a:gd name="connsiteY314" fmla="*/ 1146465 h 4701034"/>
              <a:gd name="connsiteX315" fmla="*/ 3129971 w 4829983"/>
              <a:gd name="connsiteY315" fmla="*/ 1107829 h 4701034"/>
              <a:gd name="connsiteX316" fmla="*/ 3117092 w 4829983"/>
              <a:gd name="connsiteY316" fmla="*/ 1088510 h 4701034"/>
              <a:gd name="connsiteX317" fmla="*/ 3078456 w 4829983"/>
              <a:gd name="connsiteY317" fmla="*/ 1043434 h 4701034"/>
              <a:gd name="connsiteX318" fmla="*/ 3059137 w 4829983"/>
              <a:gd name="connsiteY318" fmla="*/ 1030555 h 4701034"/>
              <a:gd name="connsiteX319" fmla="*/ 3007622 w 4829983"/>
              <a:gd name="connsiteY319" fmla="*/ 1024116 h 4701034"/>
              <a:gd name="connsiteX320" fmla="*/ 2975425 w 4829983"/>
              <a:gd name="connsiteY320" fmla="*/ 1011237 h 4701034"/>
              <a:gd name="connsiteX321" fmla="*/ 2956107 w 4829983"/>
              <a:gd name="connsiteY321" fmla="*/ 1004798 h 4701034"/>
              <a:gd name="connsiteX322" fmla="*/ 2917470 w 4829983"/>
              <a:gd name="connsiteY322" fmla="*/ 972601 h 4701034"/>
              <a:gd name="connsiteX323" fmla="*/ 2898152 w 4829983"/>
              <a:gd name="connsiteY323" fmla="*/ 727902 h 4701034"/>
              <a:gd name="connsiteX324" fmla="*/ 2872394 w 4829983"/>
              <a:gd name="connsiteY324" fmla="*/ 618432 h 4701034"/>
              <a:gd name="connsiteX325" fmla="*/ 2859515 w 4829983"/>
              <a:gd name="connsiteY325" fmla="*/ 599113 h 4701034"/>
              <a:gd name="connsiteX326" fmla="*/ 2853076 w 4829983"/>
              <a:gd name="connsiteY326" fmla="*/ 560477 h 4701034"/>
              <a:gd name="connsiteX327" fmla="*/ 2827318 w 4829983"/>
              <a:gd name="connsiteY327" fmla="*/ 534719 h 4701034"/>
              <a:gd name="connsiteX328" fmla="*/ 2801560 w 4829983"/>
              <a:gd name="connsiteY328" fmla="*/ 502522 h 4701034"/>
              <a:gd name="connsiteX329" fmla="*/ 2782242 w 4829983"/>
              <a:gd name="connsiteY329" fmla="*/ 489643 h 4701034"/>
              <a:gd name="connsiteX330" fmla="*/ 2743605 w 4829983"/>
              <a:gd name="connsiteY330" fmla="*/ 457446 h 4701034"/>
              <a:gd name="connsiteX331" fmla="*/ 2698529 w 4829983"/>
              <a:gd name="connsiteY331" fmla="*/ 405930 h 4701034"/>
              <a:gd name="connsiteX332" fmla="*/ 2608377 w 4829983"/>
              <a:gd name="connsiteY332" fmla="*/ 315778 h 4701034"/>
              <a:gd name="connsiteX333" fmla="*/ 2595498 w 4829983"/>
              <a:gd name="connsiteY333" fmla="*/ 296460 h 4701034"/>
              <a:gd name="connsiteX334" fmla="*/ 2569740 w 4829983"/>
              <a:gd name="connsiteY334" fmla="*/ 277141 h 4701034"/>
              <a:gd name="connsiteX335" fmla="*/ 2492467 w 4829983"/>
              <a:gd name="connsiteY335" fmla="*/ 212747 h 4701034"/>
              <a:gd name="connsiteX336" fmla="*/ 2447391 w 4829983"/>
              <a:gd name="connsiteY336" fmla="*/ 186989 h 4701034"/>
              <a:gd name="connsiteX337" fmla="*/ 2357239 w 4829983"/>
              <a:gd name="connsiteY337" fmla="*/ 154792 h 4701034"/>
              <a:gd name="connsiteX338" fmla="*/ 2305723 w 4829983"/>
              <a:gd name="connsiteY338" fmla="*/ 129034 h 4701034"/>
              <a:gd name="connsiteX339" fmla="*/ 2183374 w 4829983"/>
              <a:gd name="connsiteY339" fmla="*/ 77519 h 4701034"/>
              <a:gd name="connsiteX340" fmla="*/ 2157616 w 4829983"/>
              <a:gd name="connsiteY340" fmla="*/ 71079 h 4701034"/>
              <a:gd name="connsiteX341" fmla="*/ 2035267 w 4829983"/>
              <a:gd name="connsiteY341" fmla="*/ 32443 h 4701034"/>
              <a:gd name="connsiteX342" fmla="*/ 1797008 w 4829983"/>
              <a:gd name="connsiteY342" fmla="*/ 26003 h 4701034"/>
              <a:gd name="connsiteX343" fmla="*/ 1372005 w 4829983"/>
              <a:gd name="connsiteY343" fmla="*/ 26003 h 4701034"/>
              <a:gd name="connsiteX344" fmla="*/ 1352687 w 4829983"/>
              <a:gd name="connsiteY344" fmla="*/ 38882 h 4701034"/>
              <a:gd name="connsiteX345" fmla="*/ 1281853 w 4829983"/>
              <a:gd name="connsiteY345" fmla="*/ 51761 h 4701034"/>
              <a:gd name="connsiteX346" fmla="*/ 1133746 w 4829983"/>
              <a:gd name="connsiteY346" fmla="*/ 103277 h 4701034"/>
              <a:gd name="connsiteX347" fmla="*/ 1107988 w 4829983"/>
              <a:gd name="connsiteY347" fmla="*/ 109716 h 4701034"/>
              <a:gd name="connsiteX348" fmla="*/ 1037154 w 4829983"/>
              <a:gd name="connsiteY348" fmla="*/ 141913 h 4701034"/>
              <a:gd name="connsiteX349" fmla="*/ 1017836 w 4829983"/>
              <a:gd name="connsiteY349" fmla="*/ 167671 h 4701034"/>
              <a:gd name="connsiteX350" fmla="*/ 998518 w 4829983"/>
              <a:gd name="connsiteY350" fmla="*/ 174110 h 4701034"/>
              <a:gd name="connsiteX351" fmla="*/ 947002 w 4829983"/>
              <a:gd name="connsiteY351" fmla="*/ 199868 h 4701034"/>
              <a:gd name="connsiteX352" fmla="*/ 921245 w 4829983"/>
              <a:gd name="connsiteY352" fmla="*/ 225626 h 4701034"/>
              <a:gd name="connsiteX353" fmla="*/ 889047 w 4829983"/>
              <a:gd name="connsiteY353" fmla="*/ 283581 h 4701034"/>
              <a:gd name="connsiteX354" fmla="*/ 889047 w 4829983"/>
              <a:gd name="connsiteY354" fmla="*/ 283581 h 4701034"/>
              <a:gd name="connsiteX0" fmla="*/ 972760 w 4829983"/>
              <a:gd name="connsiteY0" fmla="*/ 219186 h 4701034"/>
              <a:gd name="connsiteX1" fmla="*/ 972760 w 4829983"/>
              <a:gd name="connsiteY1" fmla="*/ 219186 h 4701034"/>
              <a:gd name="connsiteX2" fmla="*/ 927684 w 4829983"/>
              <a:gd name="connsiteY2" fmla="*/ 251384 h 4701034"/>
              <a:gd name="connsiteX3" fmla="*/ 908366 w 4829983"/>
              <a:gd name="connsiteY3" fmla="*/ 277141 h 4701034"/>
              <a:gd name="connsiteX4" fmla="*/ 889047 w 4829983"/>
              <a:gd name="connsiteY4" fmla="*/ 296460 h 4701034"/>
              <a:gd name="connsiteX5" fmla="*/ 863290 w 4829983"/>
              <a:gd name="connsiteY5" fmla="*/ 347975 h 4701034"/>
              <a:gd name="connsiteX6" fmla="*/ 856850 w 4829983"/>
              <a:gd name="connsiteY6" fmla="*/ 367294 h 4701034"/>
              <a:gd name="connsiteX7" fmla="*/ 831092 w 4829983"/>
              <a:gd name="connsiteY7" fmla="*/ 405930 h 4701034"/>
              <a:gd name="connsiteX8" fmla="*/ 811774 w 4829983"/>
              <a:gd name="connsiteY8" fmla="*/ 444567 h 4701034"/>
              <a:gd name="connsiteX9" fmla="*/ 792456 w 4829983"/>
              <a:gd name="connsiteY9" fmla="*/ 483203 h 4701034"/>
              <a:gd name="connsiteX10" fmla="*/ 779577 w 4829983"/>
              <a:gd name="connsiteY10" fmla="*/ 521840 h 4701034"/>
              <a:gd name="connsiteX11" fmla="*/ 766698 w 4829983"/>
              <a:gd name="connsiteY11" fmla="*/ 547598 h 4701034"/>
              <a:gd name="connsiteX12" fmla="*/ 773137 w 4829983"/>
              <a:gd name="connsiteY12" fmla="*/ 663508 h 4701034"/>
              <a:gd name="connsiteX13" fmla="*/ 818214 w 4829983"/>
              <a:gd name="connsiteY13" fmla="*/ 682826 h 4701034"/>
              <a:gd name="connsiteX14" fmla="*/ 843971 w 4829983"/>
              <a:gd name="connsiteY14" fmla="*/ 695705 h 4701034"/>
              <a:gd name="connsiteX15" fmla="*/ 869729 w 4829983"/>
              <a:gd name="connsiteY15" fmla="*/ 702144 h 4701034"/>
              <a:gd name="connsiteX16" fmla="*/ 901926 w 4829983"/>
              <a:gd name="connsiteY16" fmla="*/ 715023 h 4701034"/>
              <a:gd name="connsiteX17" fmla="*/ 921245 w 4829983"/>
              <a:gd name="connsiteY17" fmla="*/ 734341 h 4701034"/>
              <a:gd name="connsiteX18" fmla="*/ 940563 w 4829983"/>
              <a:gd name="connsiteY18" fmla="*/ 740781 h 4701034"/>
              <a:gd name="connsiteX19" fmla="*/ 966321 w 4829983"/>
              <a:gd name="connsiteY19" fmla="*/ 753660 h 4701034"/>
              <a:gd name="connsiteX20" fmla="*/ 1004957 w 4829983"/>
              <a:gd name="connsiteY20" fmla="*/ 779417 h 4701034"/>
              <a:gd name="connsiteX21" fmla="*/ 1017836 w 4829983"/>
              <a:gd name="connsiteY21" fmla="*/ 805175 h 4701034"/>
              <a:gd name="connsiteX22" fmla="*/ 1017836 w 4829983"/>
              <a:gd name="connsiteY22" fmla="*/ 901767 h 4701034"/>
              <a:gd name="connsiteX23" fmla="*/ 998518 w 4829983"/>
              <a:gd name="connsiteY23" fmla="*/ 914646 h 4701034"/>
              <a:gd name="connsiteX24" fmla="*/ 972760 w 4829983"/>
              <a:gd name="connsiteY24" fmla="*/ 966161 h 4701034"/>
              <a:gd name="connsiteX25" fmla="*/ 959881 w 4829983"/>
              <a:gd name="connsiteY25" fmla="*/ 1004798 h 4701034"/>
              <a:gd name="connsiteX26" fmla="*/ 953442 w 4829983"/>
              <a:gd name="connsiteY26" fmla="*/ 1056313 h 4701034"/>
              <a:gd name="connsiteX27" fmla="*/ 947002 w 4829983"/>
              <a:gd name="connsiteY27" fmla="*/ 1294572 h 4701034"/>
              <a:gd name="connsiteX28" fmla="*/ 850411 w 4829983"/>
              <a:gd name="connsiteY28" fmla="*/ 1307451 h 4701034"/>
              <a:gd name="connsiteX29" fmla="*/ 811774 w 4829983"/>
              <a:gd name="connsiteY29" fmla="*/ 1333209 h 4701034"/>
              <a:gd name="connsiteX30" fmla="*/ 779577 w 4829983"/>
              <a:gd name="connsiteY30" fmla="*/ 1358967 h 4701034"/>
              <a:gd name="connsiteX31" fmla="*/ 740940 w 4829983"/>
              <a:gd name="connsiteY31" fmla="*/ 1410482 h 4701034"/>
              <a:gd name="connsiteX32" fmla="*/ 721622 w 4829983"/>
              <a:gd name="connsiteY32" fmla="*/ 1423361 h 4701034"/>
              <a:gd name="connsiteX33" fmla="*/ 702304 w 4829983"/>
              <a:gd name="connsiteY33" fmla="*/ 1442679 h 4701034"/>
              <a:gd name="connsiteX34" fmla="*/ 715183 w 4829983"/>
              <a:gd name="connsiteY34" fmla="*/ 1577908 h 4701034"/>
              <a:gd name="connsiteX35" fmla="*/ 728061 w 4829983"/>
              <a:gd name="connsiteY35" fmla="*/ 1603665 h 4701034"/>
              <a:gd name="connsiteX36" fmla="*/ 773137 w 4829983"/>
              <a:gd name="connsiteY36" fmla="*/ 1629423 h 4701034"/>
              <a:gd name="connsiteX37" fmla="*/ 824653 w 4829983"/>
              <a:gd name="connsiteY37" fmla="*/ 1642302 h 4701034"/>
              <a:gd name="connsiteX38" fmla="*/ 1024276 w 4829983"/>
              <a:gd name="connsiteY38" fmla="*/ 1629423 h 4701034"/>
              <a:gd name="connsiteX39" fmla="*/ 1043594 w 4829983"/>
              <a:gd name="connsiteY39" fmla="*/ 1616544 h 4701034"/>
              <a:gd name="connsiteX40" fmla="*/ 1159504 w 4829983"/>
              <a:gd name="connsiteY40" fmla="*/ 1622984 h 4701034"/>
              <a:gd name="connsiteX41" fmla="*/ 1204580 w 4829983"/>
              <a:gd name="connsiteY41" fmla="*/ 1648741 h 4701034"/>
              <a:gd name="connsiteX42" fmla="*/ 1230337 w 4829983"/>
              <a:gd name="connsiteY42" fmla="*/ 1661620 h 4701034"/>
              <a:gd name="connsiteX43" fmla="*/ 1249656 w 4829983"/>
              <a:gd name="connsiteY43" fmla="*/ 1674499 h 4701034"/>
              <a:gd name="connsiteX44" fmla="*/ 1288292 w 4829983"/>
              <a:gd name="connsiteY44" fmla="*/ 1706696 h 4701034"/>
              <a:gd name="connsiteX45" fmla="*/ 1346247 w 4829983"/>
              <a:gd name="connsiteY45" fmla="*/ 1751772 h 4701034"/>
              <a:gd name="connsiteX46" fmla="*/ 1391323 w 4829983"/>
              <a:gd name="connsiteY46" fmla="*/ 1764651 h 4701034"/>
              <a:gd name="connsiteX47" fmla="*/ 1410642 w 4829983"/>
              <a:gd name="connsiteY47" fmla="*/ 1777530 h 4701034"/>
              <a:gd name="connsiteX48" fmla="*/ 1494354 w 4829983"/>
              <a:gd name="connsiteY48" fmla="*/ 1790409 h 4701034"/>
              <a:gd name="connsiteX49" fmla="*/ 1623143 w 4829983"/>
              <a:gd name="connsiteY49" fmla="*/ 1803288 h 4701034"/>
              <a:gd name="connsiteX50" fmla="*/ 1764811 w 4829983"/>
              <a:gd name="connsiteY50" fmla="*/ 1796848 h 4701034"/>
              <a:gd name="connsiteX51" fmla="*/ 1790568 w 4829983"/>
              <a:gd name="connsiteY51" fmla="*/ 1758212 h 4701034"/>
              <a:gd name="connsiteX52" fmla="*/ 1809887 w 4829983"/>
              <a:gd name="connsiteY52" fmla="*/ 1745333 h 4701034"/>
              <a:gd name="connsiteX53" fmla="*/ 1822766 w 4829983"/>
              <a:gd name="connsiteY53" fmla="*/ 1719575 h 4701034"/>
              <a:gd name="connsiteX54" fmla="*/ 1842084 w 4829983"/>
              <a:gd name="connsiteY54" fmla="*/ 1706696 h 4701034"/>
              <a:gd name="connsiteX55" fmla="*/ 1874281 w 4829983"/>
              <a:gd name="connsiteY55" fmla="*/ 1680939 h 4701034"/>
              <a:gd name="connsiteX56" fmla="*/ 1900039 w 4829983"/>
              <a:gd name="connsiteY56" fmla="*/ 1674499 h 4701034"/>
              <a:gd name="connsiteX57" fmla="*/ 1932236 w 4829983"/>
              <a:gd name="connsiteY57" fmla="*/ 1661620 h 4701034"/>
              <a:gd name="connsiteX58" fmla="*/ 1983752 w 4829983"/>
              <a:gd name="connsiteY58" fmla="*/ 1629423 h 4701034"/>
              <a:gd name="connsiteX59" fmla="*/ 2086783 w 4829983"/>
              <a:gd name="connsiteY59" fmla="*/ 1635863 h 4701034"/>
              <a:gd name="connsiteX60" fmla="*/ 2125419 w 4829983"/>
              <a:gd name="connsiteY60" fmla="*/ 1661620 h 4701034"/>
              <a:gd name="connsiteX61" fmla="*/ 2151177 w 4829983"/>
              <a:gd name="connsiteY61" fmla="*/ 1674499 h 4701034"/>
              <a:gd name="connsiteX62" fmla="*/ 2176935 w 4829983"/>
              <a:gd name="connsiteY62" fmla="*/ 1680939 h 4701034"/>
              <a:gd name="connsiteX63" fmla="*/ 2286405 w 4829983"/>
              <a:gd name="connsiteY63" fmla="*/ 1706696 h 4701034"/>
              <a:gd name="connsiteX64" fmla="*/ 2331481 w 4829983"/>
              <a:gd name="connsiteY64" fmla="*/ 1726015 h 4701034"/>
              <a:gd name="connsiteX65" fmla="*/ 2357239 w 4829983"/>
              <a:gd name="connsiteY65" fmla="*/ 1738894 h 4701034"/>
              <a:gd name="connsiteX66" fmla="*/ 2460270 w 4829983"/>
              <a:gd name="connsiteY66" fmla="*/ 1751772 h 4701034"/>
              <a:gd name="connsiteX67" fmla="*/ 2550422 w 4829983"/>
              <a:gd name="connsiteY67" fmla="*/ 1764651 h 4701034"/>
              <a:gd name="connsiteX68" fmla="*/ 2582619 w 4829983"/>
              <a:gd name="connsiteY68" fmla="*/ 1783970 h 4701034"/>
              <a:gd name="connsiteX69" fmla="*/ 2634135 w 4829983"/>
              <a:gd name="connsiteY69" fmla="*/ 1822606 h 4701034"/>
              <a:gd name="connsiteX70" fmla="*/ 2653453 w 4829983"/>
              <a:gd name="connsiteY70" fmla="*/ 1829046 h 4701034"/>
              <a:gd name="connsiteX71" fmla="*/ 2743605 w 4829983"/>
              <a:gd name="connsiteY71" fmla="*/ 1893440 h 4701034"/>
              <a:gd name="connsiteX72" fmla="*/ 2788681 w 4829983"/>
              <a:gd name="connsiteY72" fmla="*/ 1925637 h 4701034"/>
              <a:gd name="connsiteX73" fmla="*/ 2801560 w 4829983"/>
              <a:gd name="connsiteY73" fmla="*/ 1944955 h 4701034"/>
              <a:gd name="connsiteX74" fmla="*/ 2859515 w 4829983"/>
              <a:gd name="connsiteY74" fmla="*/ 2009350 h 4701034"/>
              <a:gd name="connsiteX75" fmla="*/ 2885273 w 4829983"/>
              <a:gd name="connsiteY75" fmla="*/ 2060865 h 4701034"/>
              <a:gd name="connsiteX76" fmla="*/ 2891712 w 4829983"/>
              <a:gd name="connsiteY76" fmla="*/ 2080184 h 4701034"/>
              <a:gd name="connsiteX77" fmla="*/ 2917470 w 4829983"/>
              <a:gd name="connsiteY77" fmla="*/ 2131699 h 4701034"/>
              <a:gd name="connsiteX78" fmla="*/ 2923909 w 4829983"/>
              <a:gd name="connsiteY78" fmla="*/ 2151017 h 4701034"/>
              <a:gd name="connsiteX79" fmla="*/ 2949667 w 4829983"/>
              <a:gd name="connsiteY79" fmla="*/ 2183215 h 4701034"/>
              <a:gd name="connsiteX80" fmla="*/ 3014061 w 4829983"/>
              <a:gd name="connsiteY80" fmla="*/ 2266927 h 4701034"/>
              <a:gd name="connsiteX81" fmla="*/ 3039819 w 4829983"/>
              <a:gd name="connsiteY81" fmla="*/ 2312003 h 4701034"/>
              <a:gd name="connsiteX82" fmla="*/ 3065577 w 4829983"/>
              <a:gd name="connsiteY82" fmla="*/ 2350640 h 4701034"/>
              <a:gd name="connsiteX83" fmla="*/ 3117092 w 4829983"/>
              <a:gd name="connsiteY83" fmla="*/ 2408595 h 4701034"/>
              <a:gd name="connsiteX84" fmla="*/ 3142850 w 4829983"/>
              <a:gd name="connsiteY84" fmla="*/ 2453671 h 4701034"/>
              <a:gd name="connsiteX85" fmla="*/ 3155729 w 4829983"/>
              <a:gd name="connsiteY85" fmla="*/ 2472989 h 4701034"/>
              <a:gd name="connsiteX86" fmla="*/ 3168608 w 4829983"/>
              <a:gd name="connsiteY86" fmla="*/ 2524505 h 4701034"/>
              <a:gd name="connsiteX87" fmla="*/ 3155729 w 4829983"/>
              <a:gd name="connsiteY87" fmla="*/ 2569581 h 4701034"/>
              <a:gd name="connsiteX88" fmla="*/ 3142850 w 4829983"/>
              <a:gd name="connsiteY88" fmla="*/ 2588899 h 4701034"/>
              <a:gd name="connsiteX89" fmla="*/ 3091335 w 4829983"/>
              <a:gd name="connsiteY89" fmla="*/ 2595339 h 4701034"/>
              <a:gd name="connsiteX90" fmla="*/ 3020501 w 4829983"/>
              <a:gd name="connsiteY90" fmla="*/ 2614657 h 4701034"/>
              <a:gd name="connsiteX91" fmla="*/ 2962546 w 4829983"/>
              <a:gd name="connsiteY91" fmla="*/ 2627536 h 4701034"/>
              <a:gd name="connsiteX92" fmla="*/ 2936788 w 4829983"/>
              <a:gd name="connsiteY92" fmla="*/ 2633975 h 4701034"/>
              <a:gd name="connsiteX93" fmla="*/ 2911030 w 4829983"/>
              <a:gd name="connsiteY93" fmla="*/ 2646854 h 4701034"/>
              <a:gd name="connsiteX94" fmla="*/ 2865954 w 4829983"/>
              <a:gd name="connsiteY94" fmla="*/ 2659733 h 4701034"/>
              <a:gd name="connsiteX95" fmla="*/ 2840197 w 4829983"/>
              <a:gd name="connsiteY95" fmla="*/ 2672612 h 4701034"/>
              <a:gd name="connsiteX96" fmla="*/ 2820878 w 4829983"/>
              <a:gd name="connsiteY96" fmla="*/ 2685491 h 4701034"/>
              <a:gd name="connsiteX97" fmla="*/ 2801560 w 4829983"/>
              <a:gd name="connsiteY97" fmla="*/ 2691930 h 4701034"/>
              <a:gd name="connsiteX98" fmla="*/ 2750045 w 4829983"/>
              <a:gd name="connsiteY98" fmla="*/ 2711248 h 4701034"/>
              <a:gd name="connsiteX99" fmla="*/ 2730726 w 4829983"/>
              <a:gd name="connsiteY99" fmla="*/ 2730567 h 4701034"/>
              <a:gd name="connsiteX100" fmla="*/ 2685650 w 4829983"/>
              <a:gd name="connsiteY100" fmla="*/ 2743446 h 4701034"/>
              <a:gd name="connsiteX101" fmla="*/ 2666332 w 4829983"/>
              <a:gd name="connsiteY101" fmla="*/ 2756325 h 4701034"/>
              <a:gd name="connsiteX102" fmla="*/ 2576180 w 4829983"/>
              <a:gd name="connsiteY102" fmla="*/ 2749885 h 4701034"/>
              <a:gd name="connsiteX103" fmla="*/ 2556861 w 4829983"/>
              <a:gd name="connsiteY103" fmla="*/ 2730567 h 4701034"/>
              <a:gd name="connsiteX104" fmla="*/ 2511785 w 4829983"/>
              <a:gd name="connsiteY104" fmla="*/ 2711248 h 4701034"/>
              <a:gd name="connsiteX105" fmla="*/ 2498907 w 4829983"/>
              <a:gd name="connsiteY105" fmla="*/ 2691930 h 4701034"/>
              <a:gd name="connsiteX106" fmla="*/ 2428073 w 4829983"/>
              <a:gd name="connsiteY106" fmla="*/ 2653294 h 4701034"/>
              <a:gd name="connsiteX107" fmla="*/ 2370118 w 4829983"/>
              <a:gd name="connsiteY107" fmla="*/ 2608217 h 4701034"/>
              <a:gd name="connsiteX108" fmla="*/ 2325042 w 4829983"/>
              <a:gd name="connsiteY108" fmla="*/ 2563141 h 4701034"/>
              <a:gd name="connsiteX109" fmla="*/ 2279966 w 4829983"/>
              <a:gd name="connsiteY109" fmla="*/ 2537384 h 4701034"/>
              <a:gd name="connsiteX110" fmla="*/ 2228450 w 4829983"/>
              <a:gd name="connsiteY110" fmla="*/ 2511626 h 4701034"/>
              <a:gd name="connsiteX111" fmla="*/ 2183374 w 4829983"/>
              <a:gd name="connsiteY111" fmla="*/ 2466550 h 4701034"/>
              <a:gd name="connsiteX112" fmla="*/ 2176935 w 4829983"/>
              <a:gd name="connsiteY112" fmla="*/ 2447232 h 4701034"/>
              <a:gd name="connsiteX113" fmla="*/ 2144737 w 4829983"/>
              <a:gd name="connsiteY113" fmla="*/ 2389277 h 4701034"/>
              <a:gd name="connsiteX114" fmla="*/ 2125419 w 4829983"/>
              <a:gd name="connsiteY114" fmla="*/ 2363519 h 4701034"/>
              <a:gd name="connsiteX115" fmla="*/ 2099661 w 4829983"/>
              <a:gd name="connsiteY115" fmla="*/ 2344201 h 4701034"/>
              <a:gd name="connsiteX116" fmla="*/ 2061025 w 4829983"/>
              <a:gd name="connsiteY116" fmla="*/ 2305564 h 4701034"/>
              <a:gd name="connsiteX117" fmla="*/ 2041707 w 4829983"/>
              <a:gd name="connsiteY117" fmla="*/ 2286246 h 4701034"/>
              <a:gd name="connsiteX118" fmla="*/ 2015949 w 4829983"/>
              <a:gd name="connsiteY118" fmla="*/ 2273367 h 4701034"/>
              <a:gd name="connsiteX119" fmla="*/ 1990191 w 4829983"/>
              <a:gd name="connsiteY119" fmla="*/ 2254048 h 4701034"/>
              <a:gd name="connsiteX120" fmla="*/ 1957994 w 4829983"/>
              <a:gd name="connsiteY120" fmla="*/ 2241170 h 4701034"/>
              <a:gd name="connsiteX121" fmla="*/ 1938676 w 4829983"/>
              <a:gd name="connsiteY121" fmla="*/ 2228291 h 4701034"/>
              <a:gd name="connsiteX122" fmla="*/ 1900039 w 4829983"/>
              <a:gd name="connsiteY122" fmla="*/ 2215412 h 4701034"/>
              <a:gd name="connsiteX123" fmla="*/ 1874281 w 4829983"/>
              <a:gd name="connsiteY123" fmla="*/ 2202533 h 4701034"/>
              <a:gd name="connsiteX124" fmla="*/ 1816326 w 4829983"/>
              <a:gd name="connsiteY124" fmla="*/ 2183215 h 4701034"/>
              <a:gd name="connsiteX125" fmla="*/ 1777690 w 4829983"/>
              <a:gd name="connsiteY125" fmla="*/ 2170336 h 4701034"/>
              <a:gd name="connsiteX126" fmla="*/ 1693977 w 4829983"/>
              <a:gd name="connsiteY126" fmla="*/ 2157457 h 4701034"/>
              <a:gd name="connsiteX127" fmla="*/ 1629583 w 4829983"/>
              <a:gd name="connsiteY127" fmla="*/ 2151017 h 4701034"/>
              <a:gd name="connsiteX128" fmla="*/ 1384884 w 4829983"/>
              <a:gd name="connsiteY128" fmla="*/ 2157457 h 4701034"/>
              <a:gd name="connsiteX129" fmla="*/ 1365566 w 4829983"/>
              <a:gd name="connsiteY129" fmla="*/ 2163896 h 4701034"/>
              <a:gd name="connsiteX130" fmla="*/ 1346247 w 4829983"/>
              <a:gd name="connsiteY130" fmla="*/ 2176775 h 4701034"/>
              <a:gd name="connsiteX131" fmla="*/ 1326929 w 4829983"/>
              <a:gd name="connsiteY131" fmla="*/ 2196094 h 4701034"/>
              <a:gd name="connsiteX132" fmla="*/ 1320490 w 4829983"/>
              <a:gd name="connsiteY132" fmla="*/ 2215412 h 4701034"/>
              <a:gd name="connsiteX133" fmla="*/ 1333368 w 4829983"/>
              <a:gd name="connsiteY133" fmla="*/ 2299125 h 4701034"/>
              <a:gd name="connsiteX134" fmla="*/ 1307611 w 4829983"/>
              <a:gd name="connsiteY134" fmla="*/ 2357079 h 4701034"/>
              <a:gd name="connsiteX135" fmla="*/ 1230337 w 4829983"/>
              <a:gd name="connsiteY135" fmla="*/ 2389277 h 4701034"/>
              <a:gd name="connsiteX136" fmla="*/ 1211019 w 4829983"/>
              <a:gd name="connsiteY136" fmla="*/ 2395716 h 4701034"/>
              <a:gd name="connsiteX137" fmla="*/ 1140185 w 4829983"/>
              <a:gd name="connsiteY137" fmla="*/ 2415034 h 4701034"/>
              <a:gd name="connsiteX138" fmla="*/ 979199 w 4829983"/>
              <a:gd name="connsiteY138" fmla="*/ 2434353 h 4701034"/>
              <a:gd name="connsiteX139" fmla="*/ 959881 w 4829983"/>
              <a:gd name="connsiteY139" fmla="*/ 2421474 h 4701034"/>
              <a:gd name="connsiteX140" fmla="*/ 940563 w 4829983"/>
              <a:gd name="connsiteY140" fmla="*/ 2415034 h 4701034"/>
              <a:gd name="connsiteX141" fmla="*/ 901926 w 4829983"/>
              <a:gd name="connsiteY141" fmla="*/ 2376398 h 4701034"/>
              <a:gd name="connsiteX142" fmla="*/ 786016 w 4829983"/>
              <a:gd name="connsiteY142" fmla="*/ 2389277 h 4701034"/>
              <a:gd name="connsiteX143" fmla="*/ 760259 w 4829983"/>
              <a:gd name="connsiteY143" fmla="*/ 2402155 h 4701034"/>
              <a:gd name="connsiteX144" fmla="*/ 728061 w 4829983"/>
              <a:gd name="connsiteY144" fmla="*/ 2415034 h 4701034"/>
              <a:gd name="connsiteX145" fmla="*/ 676546 w 4829983"/>
              <a:gd name="connsiteY145" fmla="*/ 2427913 h 4701034"/>
              <a:gd name="connsiteX146" fmla="*/ 657228 w 4829983"/>
              <a:gd name="connsiteY146" fmla="*/ 2434353 h 4701034"/>
              <a:gd name="connsiteX147" fmla="*/ 599273 w 4829983"/>
              <a:gd name="connsiteY147" fmla="*/ 2492308 h 4701034"/>
              <a:gd name="connsiteX148" fmla="*/ 592833 w 4829983"/>
              <a:gd name="connsiteY148" fmla="*/ 2524505 h 4701034"/>
              <a:gd name="connsiteX149" fmla="*/ 560636 w 4829983"/>
              <a:gd name="connsiteY149" fmla="*/ 2556702 h 4701034"/>
              <a:gd name="connsiteX150" fmla="*/ 502681 w 4829983"/>
              <a:gd name="connsiteY150" fmla="*/ 2543823 h 4701034"/>
              <a:gd name="connsiteX151" fmla="*/ 457605 w 4829983"/>
              <a:gd name="connsiteY151" fmla="*/ 2511626 h 4701034"/>
              <a:gd name="connsiteX152" fmla="*/ 418968 w 4829983"/>
              <a:gd name="connsiteY152" fmla="*/ 2498747 h 4701034"/>
              <a:gd name="connsiteX153" fmla="*/ 290180 w 4829983"/>
              <a:gd name="connsiteY153" fmla="*/ 2505186 h 4701034"/>
              <a:gd name="connsiteX154" fmla="*/ 270861 w 4829983"/>
              <a:gd name="connsiteY154" fmla="*/ 2646854 h 4701034"/>
              <a:gd name="connsiteX155" fmla="*/ 277301 w 4829983"/>
              <a:gd name="connsiteY155" fmla="*/ 2672612 h 4701034"/>
              <a:gd name="connsiteX156" fmla="*/ 296619 w 4829983"/>
              <a:gd name="connsiteY156" fmla="*/ 2717688 h 4701034"/>
              <a:gd name="connsiteX157" fmla="*/ 315937 w 4829983"/>
              <a:gd name="connsiteY157" fmla="*/ 2743446 h 4701034"/>
              <a:gd name="connsiteX158" fmla="*/ 322377 w 4829983"/>
              <a:gd name="connsiteY158" fmla="*/ 2769203 h 4701034"/>
              <a:gd name="connsiteX159" fmla="*/ 335256 w 4829983"/>
              <a:gd name="connsiteY159" fmla="*/ 2981705 h 4701034"/>
              <a:gd name="connsiteX160" fmla="*/ 361014 w 4829983"/>
              <a:gd name="connsiteY160" fmla="*/ 3007463 h 4701034"/>
              <a:gd name="connsiteX161" fmla="*/ 380332 w 4829983"/>
              <a:gd name="connsiteY161" fmla="*/ 3001023 h 4701034"/>
              <a:gd name="connsiteX162" fmla="*/ 386771 w 4829983"/>
              <a:gd name="connsiteY162" fmla="*/ 3020341 h 4701034"/>
              <a:gd name="connsiteX163" fmla="*/ 412529 w 4829983"/>
              <a:gd name="connsiteY163" fmla="*/ 3142691 h 4701034"/>
              <a:gd name="connsiteX164" fmla="*/ 425408 w 4829983"/>
              <a:gd name="connsiteY164" fmla="*/ 3181327 h 4701034"/>
              <a:gd name="connsiteX165" fmla="*/ 418968 w 4829983"/>
              <a:gd name="connsiteY165" fmla="*/ 3232843 h 4701034"/>
              <a:gd name="connsiteX166" fmla="*/ 406090 w 4829983"/>
              <a:gd name="connsiteY166" fmla="*/ 3258601 h 4701034"/>
              <a:gd name="connsiteX167" fmla="*/ 393211 w 4829983"/>
              <a:gd name="connsiteY167" fmla="*/ 3277919 h 4701034"/>
              <a:gd name="connsiteX168" fmla="*/ 283740 w 4829983"/>
              <a:gd name="connsiteY168" fmla="*/ 3322995 h 4701034"/>
              <a:gd name="connsiteX169" fmla="*/ 212907 w 4829983"/>
              <a:gd name="connsiteY169" fmla="*/ 3374510 h 4701034"/>
              <a:gd name="connsiteX170" fmla="*/ 187149 w 4829983"/>
              <a:gd name="connsiteY170" fmla="*/ 3387389 h 4701034"/>
              <a:gd name="connsiteX171" fmla="*/ 129194 w 4829983"/>
              <a:gd name="connsiteY171" fmla="*/ 3432465 h 4701034"/>
              <a:gd name="connsiteX172" fmla="*/ 109876 w 4829983"/>
              <a:gd name="connsiteY172" fmla="*/ 3458223 h 4701034"/>
              <a:gd name="connsiteX173" fmla="*/ 51921 w 4829983"/>
              <a:gd name="connsiteY173" fmla="*/ 3554815 h 4701034"/>
              <a:gd name="connsiteX174" fmla="*/ 26163 w 4829983"/>
              <a:gd name="connsiteY174" fmla="*/ 3606330 h 4701034"/>
              <a:gd name="connsiteX175" fmla="*/ 19723 w 4829983"/>
              <a:gd name="connsiteY175" fmla="*/ 3632088 h 4701034"/>
              <a:gd name="connsiteX176" fmla="*/ 6845 w 4829983"/>
              <a:gd name="connsiteY176" fmla="*/ 3677164 h 4701034"/>
              <a:gd name="connsiteX177" fmla="*/ 6845 w 4829983"/>
              <a:gd name="connsiteY177" fmla="*/ 3793074 h 4701034"/>
              <a:gd name="connsiteX178" fmla="*/ 64799 w 4829983"/>
              <a:gd name="connsiteY178" fmla="*/ 3812392 h 4701034"/>
              <a:gd name="connsiteX179" fmla="*/ 174270 w 4829983"/>
              <a:gd name="connsiteY179" fmla="*/ 3805953 h 4701034"/>
              <a:gd name="connsiteX180" fmla="*/ 200028 w 4829983"/>
              <a:gd name="connsiteY180" fmla="*/ 3793074 h 4701034"/>
              <a:gd name="connsiteX181" fmla="*/ 219346 w 4829983"/>
              <a:gd name="connsiteY181" fmla="*/ 3786634 h 4701034"/>
              <a:gd name="connsiteX182" fmla="*/ 290180 w 4829983"/>
              <a:gd name="connsiteY182" fmla="*/ 3767316 h 4701034"/>
              <a:gd name="connsiteX183" fmla="*/ 309498 w 4829983"/>
              <a:gd name="connsiteY183" fmla="*/ 3754437 h 4701034"/>
              <a:gd name="connsiteX184" fmla="*/ 354574 w 4829983"/>
              <a:gd name="connsiteY184" fmla="*/ 3799513 h 4701034"/>
              <a:gd name="connsiteX185" fmla="*/ 380332 w 4829983"/>
              <a:gd name="connsiteY185" fmla="*/ 3838150 h 4701034"/>
              <a:gd name="connsiteX186" fmla="*/ 386771 w 4829983"/>
              <a:gd name="connsiteY186" fmla="*/ 3863908 h 4701034"/>
              <a:gd name="connsiteX187" fmla="*/ 438287 w 4829983"/>
              <a:gd name="connsiteY187" fmla="*/ 3915423 h 4701034"/>
              <a:gd name="connsiteX188" fmla="*/ 457605 w 4829983"/>
              <a:gd name="connsiteY188" fmla="*/ 3934741 h 4701034"/>
              <a:gd name="connsiteX189" fmla="*/ 515560 w 4829983"/>
              <a:gd name="connsiteY189" fmla="*/ 3992696 h 4701034"/>
              <a:gd name="connsiteX190" fmla="*/ 560636 w 4829983"/>
              <a:gd name="connsiteY190" fmla="*/ 4031333 h 4701034"/>
              <a:gd name="connsiteX191" fmla="*/ 586394 w 4829983"/>
              <a:gd name="connsiteY191" fmla="*/ 4037772 h 4701034"/>
              <a:gd name="connsiteX192" fmla="*/ 625030 w 4829983"/>
              <a:gd name="connsiteY192" fmla="*/ 4044212 h 4701034"/>
              <a:gd name="connsiteX193" fmla="*/ 644349 w 4829983"/>
              <a:gd name="connsiteY193" fmla="*/ 4050651 h 4701034"/>
              <a:gd name="connsiteX194" fmla="*/ 889047 w 4829983"/>
              <a:gd name="connsiteY194" fmla="*/ 4057091 h 4701034"/>
              <a:gd name="connsiteX195" fmla="*/ 934123 w 4829983"/>
              <a:gd name="connsiteY195" fmla="*/ 4063530 h 4701034"/>
              <a:gd name="connsiteX196" fmla="*/ 972760 w 4829983"/>
              <a:gd name="connsiteY196" fmla="*/ 4076409 h 4701034"/>
              <a:gd name="connsiteX197" fmla="*/ 1004957 w 4829983"/>
              <a:gd name="connsiteY197" fmla="*/ 4082848 h 4701034"/>
              <a:gd name="connsiteX198" fmla="*/ 1062912 w 4829983"/>
              <a:gd name="connsiteY198" fmla="*/ 4095727 h 4701034"/>
              <a:gd name="connsiteX199" fmla="*/ 1294732 w 4829983"/>
              <a:gd name="connsiteY199" fmla="*/ 4121485 h 4701034"/>
              <a:gd name="connsiteX200" fmla="*/ 1326929 w 4829983"/>
              <a:gd name="connsiteY200" fmla="*/ 4160122 h 4701034"/>
              <a:gd name="connsiteX201" fmla="*/ 1346247 w 4829983"/>
              <a:gd name="connsiteY201" fmla="*/ 4179440 h 4701034"/>
              <a:gd name="connsiteX202" fmla="*/ 1359126 w 4829983"/>
              <a:gd name="connsiteY202" fmla="*/ 4205198 h 4701034"/>
              <a:gd name="connsiteX203" fmla="*/ 1391323 w 4829983"/>
              <a:gd name="connsiteY203" fmla="*/ 4243834 h 4701034"/>
              <a:gd name="connsiteX204" fmla="*/ 1404202 w 4829983"/>
              <a:gd name="connsiteY204" fmla="*/ 4269592 h 4701034"/>
              <a:gd name="connsiteX205" fmla="*/ 1436399 w 4829983"/>
              <a:gd name="connsiteY205" fmla="*/ 4282471 h 4701034"/>
              <a:gd name="connsiteX206" fmla="*/ 1468597 w 4829983"/>
              <a:gd name="connsiteY206" fmla="*/ 4301789 h 4701034"/>
              <a:gd name="connsiteX207" fmla="*/ 1494354 w 4829983"/>
              <a:gd name="connsiteY207" fmla="*/ 4308229 h 4701034"/>
              <a:gd name="connsiteX208" fmla="*/ 1526552 w 4829983"/>
              <a:gd name="connsiteY208" fmla="*/ 4321108 h 4701034"/>
              <a:gd name="connsiteX209" fmla="*/ 1552309 w 4829983"/>
              <a:gd name="connsiteY209" fmla="*/ 4327547 h 4701034"/>
              <a:gd name="connsiteX210" fmla="*/ 1616704 w 4829983"/>
              <a:gd name="connsiteY210" fmla="*/ 4346865 h 4701034"/>
              <a:gd name="connsiteX211" fmla="*/ 1655340 w 4829983"/>
              <a:gd name="connsiteY211" fmla="*/ 4359744 h 4701034"/>
              <a:gd name="connsiteX212" fmla="*/ 1693977 w 4829983"/>
              <a:gd name="connsiteY212" fmla="*/ 4398381 h 4701034"/>
              <a:gd name="connsiteX213" fmla="*/ 1732614 w 4829983"/>
              <a:gd name="connsiteY213" fmla="*/ 4449896 h 4701034"/>
              <a:gd name="connsiteX214" fmla="*/ 1751932 w 4829983"/>
              <a:gd name="connsiteY214" fmla="*/ 4475654 h 4701034"/>
              <a:gd name="connsiteX215" fmla="*/ 1803447 w 4829983"/>
              <a:gd name="connsiteY215" fmla="*/ 4520730 h 4701034"/>
              <a:gd name="connsiteX216" fmla="*/ 1829205 w 4829983"/>
              <a:gd name="connsiteY216" fmla="*/ 4546488 h 4701034"/>
              <a:gd name="connsiteX217" fmla="*/ 1848523 w 4829983"/>
              <a:gd name="connsiteY217" fmla="*/ 4559367 h 4701034"/>
              <a:gd name="connsiteX218" fmla="*/ 1900039 w 4829983"/>
              <a:gd name="connsiteY218" fmla="*/ 4598003 h 4701034"/>
              <a:gd name="connsiteX219" fmla="*/ 1938676 w 4829983"/>
              <a:gd name="connsiteY219" fmla="*/ 4617322 h 4701034"/>
              <a:gd name="connsiteX220" fmla="*/ 1983752 w 4829983"/>
              <a:gd name="connsiteY220" fmla="*/ 4649519 h 4701034"/>
              <a:gd name="connsiteX221" fmla="*/ 2009509 w 4829983"/>
              <a:gd name="connsiteY221" fmla="*/ 4662398 h 4701034"/>
              <a:gd name="connsiteX222" fmla="*/ 2035267 w 4829983"/>
              <a:gd name="connsiteY222" fmla="*/ 4681716 h 4701034"/>
              <a:gd name="connsiteX223" fmla="*/ 2138298 w 4829983"/>
              <a:gd name="connsiteY223" fmla="*/ 4701034 h 4701034"/>
              <a:gd name="connsiteX224" fmla="*/ 2363678 w 4829983"/>
              <a:gd name="connsiteY224" fmla="*/ 4694595 h 4701034"/>
              <a:gd name="connsiteX225" fmla="*/ 2382997 w 4829983"/>
              <a:gd name="connsiteY225" fmla="*/ 4688155 h 4701034"/>
              <a:gd name="connsiteX226" fmla="*/ 2421633 w 4829983"/>
              <a:gd name="connsiteY226" fmla="*/ 4681716 h 4701034"/>
              <a:gd name="connsiteX227" fmla="*/ 2479588 w 4829983"/>
              <a:gd name="connsiteY227" fmla="*/ 4675277 h 4701034"/>
              <a:gd name="connsiteX228" fmla="*/ 2563301 w 4829983"/>
              <a:gd name="connsiteY228" fmla="*/ 4662398 h 4701034"/>
              <a:gd name="connsiteX229" fmla="*/ 2640574 w 4829983"/>
              <a:gd name="connsiteY229" fmla="*/ 4655958 h 4701034"/>
              <a:gd name="connsiteX230" fmla="*/ 2666332 w 4829983"/>
              <a:gd name="connsiteY230" fmla="*/ 4649519 h 4701034"/>
              <a:gd name="connsiteX231" fmla="*/ 2704968 w 4829983"/>
              <a:gd name="connsiteY231" fmla="*/ 4636640 h 4701034"/>
              <a:gd name="connsiteX232" fmla="*/ 2891712 w 4829983"/>
              <a:gd name="connsiteY232" fmla="*/ 4617322 h 4701034"/>
              <a:gd name="connsiteX233" fmla="*/ 2994743 w 4829983"/>
              <a:gd name="connsiteY233" fmla="*/ 4598003 h 4701034"/>
              <a:gd name="connsiteX234" fmla="*/ 3110653 w 4829983"/>
              <a:gd name="connsiteY234" fmla="*/ 4591564 h 4701034"/>
              <a:gd name="connsiteX235" fmla="*/ 3155729 w 4829983"/>
              <a:gd name="connsiteY235" fmla="*/ 4578685 h 4701034"/>
              <a:gd name="connsiteX236" fmla="*/ 3194366 w 4829983"/>
              <a:gd name="connsiteY236" fmla="*/ 4565806 h 4701034"/>
              <a:gd name="connsiteX237" fmla="*/ 3323154 w 4829983"/>
              <a:gd name="connsiteY237" fmla="*/ 4540048 h 4701034"/>
              <a:gd name="connsiteX238" fmla="*/ 3374670 w 4829983"/>
              <a:gd name="connsiteY238" fmla="*/ 4520730 h 4701034"/>
              <a:gd name="connsiteX239" fmla="*/ 3432625 w 4829983"/>
              <a:gd name="connsiteY239" fmla="*/ 4507851 h 4701034"/>
              <a:gd name="connsiteX240" fmla="*/ 3542095 w 4829983"/>
              <a:gd name="connsiteY240" fmla="*/ 4456336 h 4701034"/>
              <a:gd name="connsiteX241" fmla="*/ 3625808 w 4829983"/>
              <a:gd name="connsiteY241" fmla="*/ 4398381 h 4701034"/>
              <a:gd name="connsiteX242" fmla="*/ 3658005 w 4829983"/>
              <a:gd name="connsiteY242" fmla="*/ 4372623 h 4701034"/>
              <a:gd name="connsiteX243" fmla="*/ 3741718 w 4829983"/>
              <a:gd name="connsiteY243" fmla="*/ 4333986 h 4701034"/>
              <a:gd name="connsiteX244" fmla="*/ 3761036 w 4829983"/>
              <a:gd name="connsiteY244" fmla="*/ 4321108 h 4701034"/>
              <a:gd name="connsiteX245" fmla="*/ 3818991 w 4829983"/>
              <a:gd name="connsiteY245" fmla="*/ 4237395 h 4701034"/>
              <a:gd name="connsiteX246" fmla="*/ 3838309 w 4829983"/>
              <a:gd name="connsiteY246" fmla="*/ 4218077 h 4701034"/>
              <a:gd name="connsiteX247" fmla="*/ 3844749 w 4829983"/>
              <a:gd name="connsiteY247" fmla="*/ 4192319 h 4701034"/>
              <a:gd name="connsiteX248" fmla="*/ 3902704 w 4829983"/>
              <a:gd name="connsiteY248" fmla="*/ 4102167 h 4701034"/>
              <a:gd name="connsiteX249" fmla="*/ 3922022 w 4829983"/>
              <a:gd name="connsiteY249" fmla="*/ 3896105 h 4701034"/>
              <a:gd name="connsiteX250" fmla="*/ 3928461 w 4829983"/>
              <a:gd name="connsiteY250" fmla="*/ 3709361 h 4701034"/>
              <a:gd name="connsiteX251" fmla="*/ 3941340 w 4829983"/>
              <a:gd name="connsiteY251" fmla="*/ 3574133 h 4701034"/>
              <a:gd name="connsiteX252" fmla="*/ 3941340 w 4829983"/>
              <a:gd name="connsiteY252" fmla="*/ 3400268 h 4701034"/>
              <a:gd name="connsiteX253" fmla="*/ 4005735 w 4829983"/>
              <a:gd name="connsiteY253" fmla="*/ 3329434 h 4701034"/>
              <a:gd name="connsiteX254" fmla="*/ 4031492 w 4829983"/>
              <a:gd name="connsiteY254" fmla="*/ 3303677 h 4701034"/>
              <a:gd name="connsiteX255" fmla="*/ 4044371 w 4829983"/>
              <a:gd name="connsiteY255" fmla="*/ 3284358 h 4701034"/>
              <a:gd name="connsiteX256" fmla="*/ 4089447 w 4829983"/>
              <a:gd name="connsiteY256" fmla="*/ 3239282 h 4701034"/>
              <a:gd name="connsiteX257" fmla="*/ 4108766 w 4829983"/>
              <a:gd name="connsiteY257" fmla="*/ 3232843 h 4701034"/>
              <a:gd name="connsiteX258" fmla="*/ 4218236 w 4829983"/>
              <a:gd name="connsiteY258" fmla="*/ 3226403 h 4701034"/>
              <a:gd name="connsiteX259" fmla="*/ 4269752 w 4829983"/>
              <a:gd name="connsiteY259" fmla="*/ 3213525 h 4701034"/>
              <a:gd name="connsiteX260" fmla="*/ 4334146 w 4829983"/>
              <a:gd name="connsiteY260" fmla="*/ 3194206 h 4701034"/>
              <a:gd name="connsiteX261" fmla="*/ 4372783 w 4829983"/>
              <a:gd name="connsiteY261" fmla="*/ 3181327 h 4701034"/>
              <a:gd name="connsiteX262" fmla="*/ 4482253 w 4829983"/>
              <a:gd name="connsiteY262" fmla="*/ 3097615 h 4701034"/>
              <a:gd name="connsiteX263" fmla="*/ 4482253 w 4829983"/>
              <a:gd name="connsiteY263" fmla="*/ 3097615 h 4701034"/>
              <a:gd name="connsiteX264" fmla="*/ 4527329 w 4829983"/>
              <a:gd name="connsiteY264" fmla="*/ 3052539 h 4701034"/>
              <a:gd name="connsiteX265" fmla="*/ 4585284 w 4829983"/>
              <a:gd name="connsiteY265" fmla="*/ 2968826 h 4701034"/>
              <a:gd name="connsiteX266" fmla="*/ 4598163 w 4829983"/>
              <a:gd name="connsiteY266" fmla="*/ 2936629 h 4701034"/>
              <a:gd name="connsiteX267" fmla="*/ 4617481 w 4829983"/>
              <a:gd name="connsiteY267" fmla="*/ 2910871 h 4701034"/>
              <a:gd name="connsiteX268" fmla="*/ 4694754 w 4829983"/>
              <a:gd name="connsiteY268" fmla="*/ 2827158 h 4701034"/>
              <a:gd name="connsiteX269" fmla="*/ 4733391 w 4829983"/>
              <a:gd name="connsiteY269" fmla="*/ 2794961 h 4701034"/>
              <a:gd name="connsiteX270" fmla="*/ 4772028 w 4829983"/>
              <a:gd name="connsiteY270" fmla="*/ 2737006 h 4701034"/>
              <a:gd name="connsiteX271" fmla="*/ 4797785 w 4829983"/>
              <a:gd name="connsiteY271" fmla="*/ 2621096 h 4701034"/>
              <a:gd name="connsiteX272" fmla="*/ 4804225 w 4829983"/>
              <a:gd name="connsiteY272" fmla="*/ 2595339 h 4701034"/>
              <a:gd name="connsiteX273" fmla="*/ 4817104 w 4829983"/>
              <a:gd name="connsiteY273" fmla="*/ 2524505 h 4701034"/>
              <a:gd name="connsiteX274" fmla="*/ 4829983 w 4829983"/>
              <a:gd name="connsiteY274" fmla="*/ 2402155 h 4701034"/>
              <a:gd name="connsiteX275" fmla="*/ 4823543 w 4829983"/>
              <a:gd name="connsiteY275" fmla="*/ 2144578 h 4701034"/>
              <a:gd name="connsiteX276" fmla="*/ 4810664 w 4829983"/>
              <a:gd name="connsiteY276" fmla="*/ 2125260 h 4701034"/>
              <a:gd name="connsiteX277" fmla="*/ 4791346 w 4829983"/>
              <a:gd name="connsiteY277" fmla="*/ 2112381 h 4701034"/>
              <a:gd name="connsiteX278" fmla="*/ 4520890 w 4829983"/>
              <a:gd name="connsiteY278" fmla="*/ 2125260 h 4701034"/>
              <a:gd name="connsiteX279" fmla="*/ 4430737 w 4829983"/>
              <a:gd name="connsiteY279" fmla="*/ 2131699 h 4701034"/>
              <a:gd name="connsiteX280" fmla="*/ 4398540 w 4829983"/>
              <a:gd name="connsiteY280" fmla="*/ 2151017 h 4701034"/>
              <a:gd name="connsiteX281" fmla="*/ 4282630 w 4829983"/>
              <a:gd name="connsiteY281" fmla="*/ 2176775 h 4701034"/>
              <a:gd name="connsiteX282" fmla="*/ 4099710 w 4829983"/>
              <a:gd name="connsiteY282" fmla="*/ 1760914 h 4701034"/>
              <a:gd name="connsiteX283" fmla="*/ 4021028 w 4829983"/>
              <a:gd name="connsiteY283" fmla="*/ 1966669 h 4701034"/>
              <a:gd name="connsiteX284" fmla="*/ 3999295 w 4829983"/>
              <a:gd name="connsiteY284" fmla="*/ 2221851 h 4701034"/>
              <a:gd name="connsiteX285" fmla="*/ 3973537 w 4829983"/>
              <a:gd name="connsiteY285" fmla="*/ 2234730 h 4701034"/>
              <a:gd name="connsiteX286" fmla="*/ 3941340 w 4829983"/>
              <a:gd name="connsiteY286" fmla="*/ 2247609 h 4701034"/>
              <a:gd name="connsiteX287" fmla="*/ 3915583 w 4829983"/>
              <a:gd name="connsiteY287" fmla="*/ 2266927 h 4701034"/>
              <a:gd name="connsiteX288" fmla="*/ 3825430 w 4829983"/>
              <a:gd name="connsiteY288" fmla="*/ 2260488 h 4701034"/>
              <a:gd name="connsiteX289" fmla="*/ 3761036 w 4829983"/>
              <a:gd name="connsiteY289" fmla="*/ 2234730 h 4701034"/>
              <a:gd name="connsiteX290" fmla="*/ 3645126 w 4829983"/>
              <a:gd name="connsiteY290" fmla="*/ 2247609 h 4701034"/>
              <a:gd name="connsiteX291" fmla="*/ 3490580 w 4829983"/>
              <a:gd name="connsiteY291" fmla="*/ 2221851 h 4701034"/>
              <a:gd name="connsiteX292" fmla="*/ 3477701 w 4829983"/>
              <a:gd name="connsiteY292" fmla="*/ 2196094 h 4701034"/>
              <a:gd name="connsiteX293" fmla="*/ 3497019 w 4829983"/>
              <a:gd name="connsiteY293" fmla="*/ 2099502 h 4701034"/>
              <a:gd name="connsiteX294" fmla="*/ 3509898 w 4829983"/>
              <a:gd name="connsiteY294" fmla="*/ 2073744 h 4701034"/>
              <a:gd name="connsiteX295" fmla="*/ 3522777 w 4829983"/>
              <a:gd name="connsiteY295" fmla="*/ 2035108 h 4701034"/>
              <a:gd name="connsiteX296" fmla="*/ 3535656 w 4829983"/>
              <a:gd name="connsiteY296" fmla="*/ 2002910 h 4701034"/>
              <a:gd name="connsiteX297" fmla="*/ 3548535 w 4829983"/>
              <a:gd name="connsiteY297" fmla="*/ 1951395 h 4701034"/>
              <a:gd name="connsiteX298" fmla="*/ 3542095 w 4829983"/>
              <a:gd name="connsiteY298" fmla="*/ 1861243 h 4701034"/>
              <a:gd name="connsiteX299" fmla="*/ 3522777 w 4829983"/>
              <a:gd name="connsiteY299" fmla="*/ 1841925 h 4701034"/>
              <a:gd name="connsiteX300" fmla="*/ 3509898 w 4829983"/>
              <a:gd name="connsiteY300" fmla="*/ 1816167 h 4701034"/>
              <a:gd name="connsiteX301" fmla="*/ 3458383 w 4829983"/>
              <a:gd name="connsiteY301" fmla="*/ 1758212 h 4701034"/>
              <a:gd name="connsiteX302" fmla="*/ 3439064 w 4829983"/>
              <a:gd name="connsiteY302" fmla="*/ 1732454 h 4701034"/>
              <a:gd name="connsiteX303" fmla="*/ 3374670 w 4829983"/>
              <a:gd name="connsiteY303" fmla="*/ 1687378 h 4701034"/>
              <a:gd name="connsiteX304" fmla="*/ 3336033 w 4829983"/>
              <a:gd name="connsiteY304" fmla="*/ 1648741 h 4701034"/>
              <a:gd name="connsiteX305" fmla="*/ 3329594 w 4829983"/>
              <a:gd name="connsiteY305" fmla="*/ 1597226 h 4701034"/>
              <a:gd name="connsiteX306" fmla="*/ 3316715 w 4829983"/>
              <a:gd name="connsiteY306" fmla="*/ 1571468 h 4701034"/>
              <a:gd name="connsiteX307" fmla="*/ 3303836 w 4829983"/>
              <a:gd name="connsiteY307" fmla="*/ 1416922 h 4701034"/>
              <a:gd name="connsiteX308" fmla="*/ 3290957 w 4829983"/>
              <a:gd name="connsiteY308" fmla="*/ 1397603 h 4701034"/>
              <a:gd name="connsiteX309" fmla="*/ 3271639 w 4829983"/>
              <a:gd name="connsiteY309" fmla="*/ 1365406 h 4701034"/>
              <a:gd name="connsiteX310" fmla="*/ 3258760 w 4829983"/>
              <a:gd name="connsiteY310" fmla="*/ 1339648 h 4701034"/>
              <a:gd name="connsiteX311" fmla="*/ 3245881 w 4829983"/>
              <a:gd name="connsiteY311" fmla="*/ 1301012 h 4701034"/>
              <a:gd name="connsiteX312" fmla="*/ 3187926 w 4829983"/>
              <a:gd name="connsiteY312" fmla="*/ 1236617 h 4701034"/>
              <a:gd name="connsiteX313" fmla="*/ 3168608 w 4829983"/>
              <a:gd name="connsiteY313" fmla="*/ 1191541 h 4701034"/>
              <a:gd name="connsiteX314" fmla="*/ 3155729 w 4829983"/>
              <a:gd name="connsiteY314" fmla="*/ 1146465 h 4701034"/>
              <a:gd name="connsiteX315" fmla="*/ 3129971 w 4829983"/>
              <a:gd name="connsiteY315" fmla="*/ 1107829 h 4701034"/>
              <a:gd name="connsiteX316" fmla="*/ 3117092 w 4829983"/>
              <a:gd name="connsiteY316" fmla="*/ 1088510 h 4701034"/>
              <a:gd name="connsiteX317" fmla="*/ 3078456 w 4829983"/>
              <a:gd name="connsiteY317" fmla="*/ 1043434 h 4701034"/>
              <a:gd name="connsiteX318" fmla="*/ 3059137 w 4829983"/>
              <a:gd name="connsiteY318" fmla="*/ 1030555 h 4701034"/>
              <a:gd name="connsiteX319" fmla="*/ 3007622 w 4829983"/>
              <a:gd name="connsiteY319" fmla="*/ 1024116 h 4701034"/>
              <a:gd name="connsiteX320" fmla="*/ 2975425 w 4829983"/>
              <a:gd name="connsiteY320" fmla="*/ 1011237 h 4701034"/>
              <a:gd name="connsiteX321" fmla="*/ 2956107 w 4829983"/>
              <a:gd name="connsiteY321" fmla="*/ 1004798 h 4701034"/>
              <a:gd name="connsiteX322" fmla="*/ 2917470 w 4829983"/>
              <a:gd name="connsiteY322" fmla="*/ 972601 h 4701034"/>
              <a:gd name="connsiteX323" fmla="*/ 2898152 w 4829983"/>
              <a:gd name="connsiteY323" fmla="*/ 727902 h 4701034"/>
              <a:gd name="connsiteX324" fmla="*/ 2872394 w 4829983"/>
              <a:gd name="connsiteY324" fmla="*/ 618432 h 4701034"/>
              <a:gd name="connsiteX325" fmla="*/ 2859515 w 4829983"/>
              <a:gd name="connsiteY325" fmla="*/ 599113 h 4701034"/>
              <a:gd name="connsiteX326" fmla="*/ 2853076 w 4829983"/>
              <a:gd name="connsiteY326" fmla="*/ 560477 h 4701034"/>
              <a:gd name="connsiteX327" fmla="*/ 2827318 w 4829983"/>
              <a:gd name="connsiteY327" fmla="*/ 534719 h 4701034"/>
              <a:gd name="connsiteX328" fmla="*/ 2801560 w 4829983"/>
              <a:gd name="connsiteY328" fmla="*/ 502522 h 4701034"/>
              <a:gd name="connsiteX329" fmla="*/ 2782242 w 4829983"/>
              <a:gd name="connsiteY329" fmla="*/ 489643 h 4701034"/>
              <a:gd name="connsiteX330" fmla="*/ 2743605 w 4829983"/>
              <a:gd name="connsiteY330" fmla="*/ 457446 h 4701034"/>
              <a:gd name="connsiteX331" fmla="*/ 2698529 w 4829983"/>
              <a:gd name="connsiteY331" fmla="*/ 405930 h 4701034"/>
              <a:gd name="connsiteX332" fmla="*/ 2608377 w 4829983"/>
              <a:gd name="connsiteY332" fmla="*/ 315778 h 4701034"/>
              <a:gd name="connsiteX333" fmla="*/ 2595498 w 4829983"/>
              <a:gd name="connsiteY333" fmla="*/ 296460 h 4701034"/>
              <a:gd name="connsiteX334" fmla="*/ 2569740 w 4829983"/>
              <a:gd name="connsiteY334" fmla="*/ 277141 h 4701034"/>
              <a:gd name="connsiteX335" fmla="*/ 2492467 w 4829983"/>
              <a:gd name="connsiteY335" fmla="*/ 212747 h 4701034"/>
              <a:gd name="connsiteX336" fmla="*/ 2447391 w 4829983"/>
              <a:gd name="connsiteY336" fmla="*/ 186989 h 4701034"/>
              <a:gd name="connsiteX337" fmla="*/ 2357239 w 4829983"/>
              <a:gd name="connsiteY337" fmla="*/ 154792 h 4701034"/>
              <a:gd name="connsiteX338" fmla="*/ 2305723 w 4829983"/>
              <a:gd name="connsiteY338" fmla="*/ 129034 h 4701034"/>
              <a:gd name="connsiteX339" fmla="*/ 2183374 w 4829983"/>
              <a:gd name="connsiteY339" fmla="*/ 77519 h 4701034"/>
              <a:gd name="connsiteX340" fmla="*/ 2157616 w 4829983"/>
              <a:gd name="connsiteY340" fmla="*/ 71079 h 4701034"/>
              <a:gd name="connsiteX341" fmla="*/ 2035267 w 4829983"/>
              <a:gd name="connsiteY341" fmla="*/ 32443 h 4701034"/>
              <a:gd name="connsiteX342" fmla="*/ 1797008 w 4829983"/>
              <a:gd name="connsiteY342" fmla="*/ 26003 h 4701034"/>
              <a:gd name="connsiteX343" fmla="*/ 1372005 w 4829983"/>
              <a:gd name="connsiteY343" fmla="*/ 26003 h 4701034"/>
              <a:gd name="connsiteX344" fmla="*/ 1352687 w 4829983"/>
              <a:gd name="connsiteY344" fmla="*/ 38882 h 4701034"/>
              <a:gd name="connsiteX345" fmla="*/ 1281853 w 4829983"/>
              <a:gd name="connsiteY345" fmla="*/ 51761 h 4701034"/>
              <a:gd name="connsiteX346" fmla="*/ 1133746 w 4829983"/>
              <a:gd name="connsiteY346" fmla="*/ 103277 h 4701034"/>
              <a:gd name="connsiteX347" fmla="*/ 1107988 w 4829983"/>
              <a:gd name="connsiteY347" fmla="*/ 109716 h 4701034"/>
              <a:gd name="connsiteX348" fmla="*/ 1037154 w 4829983"/>
              <a:gd name="connsiteY348" fmla="*/ 141913 h 4701034"/>
              <a:gd name="connsiteX349" fmla="*/ 1017836 w 4829983"/>
              <a:gd name="connsiteY349" fmla="*/ 167671 h 4701034"/>
              <a:gd name="connsiteX350" fmla="*/ 998518 w 4829983"/>
              <a:gd name="connsiteY350" fmla="*/ 174110 h 4701034"/>
              <a:gd name="connsiteX351" fmla="*/ 947002 w 4829983"/>
              <a:gd name="connsiteY351" fmla="*/ 199868 h 4701034"/>
              <a:gd name="connsiteX352" fmla="*/ 921245 w 4829983"/>
              <a:gd name="connsiteY352" fmla="*/ 225626 h 4701034"/>
              <a:gd name="connsiteX353" fmla="*/ 889047 w 4829983"/>
              <a:gd name="connsiteY353" fmla="*/ 283581 h 4701034"/>
              <a:gd name="connsiteX354" fmla="*/ 889047 w 4829983"/>
              <a:gd name="connsiteY354" fmla="*/ 283581 h 4701034"/>
              <a:gd name="connsiteX0" fmla="*/ 972760 w 4829983"/>
              <a:gd name="connsiteY0" fmla="*/ 219186 h 4701034"/>
              <a:gd name="connsiteX1" fmla="*/ 972760 w 4829983"/>
              <a:gd name="connsiteY1" fmla="*/ 219186 h 4701034"/>
              <a:gd name="connsiteX2" fmla="*/ 927684 w 4829983"/>
              <a:gd name="connsiteY2" fmla="*/ 251384 h 4701034"/>
              <a:gd name="connsiteX3" fmla="*/ 908366 w 4829983"/>
              <a:gd name="connsiteY3" fmla="*/ 277141 h 4701034"/>
              <a:gd name="connsiteX4" fmla="*/ 889047 w 4829983"/>
              <a:gd name="connsiteY4" fmla="*/ 296460 h 4701034"/>
              <a:gd name="connsiteX5" fmla="*/ 863290 w 4829983"/>
              <a:gd name="connsiteY5" fmla="*/ 347975 h 4701034"/>
              <a:gd name="connsiteX6" fmla="*/ 856850 w 4829983"/>
              <a:gd name="connsiteY6" fmla="*/ 367294 h 4701034"/>
              <a:gd name="connsiteX7" fmla="*/ 831092 w 4829983"/>
              <a:gd name="connsiteY7" fmla="*/ 405930 h 4701034"/>
              <a:gd name="connsiteX8" fmla="*/ 811774 w 4829983"/>
              <a:gd name="connsiteY8" fmla="*/ 444567 h 4701034"/>
              <a:gd name="connsiteX9" fmla="*/ 792456 w 4829983"/>
              <a:gd name="connsiteY9" fmla="*/ 483203 h 4701034"/>
              <a:gd name="connsiteX10" fmla="*/ 779577 w 4829983"/>
              <a:gd name="connsiteY10" fmla="*/ 521840 h 4701034"/>
              <a:gd name="connsiteX11" fmla="*/ 766698 w 4829983"/>
              <a:gd name="connsiteY11" fmla="*/ 547598 h 4701034"/>
              <a:gd name="connsiteX12" fmla="*/ 773137 w 4829983"/>
              <a:gd name="connsiteY12" fmla="*/ 663508 h 4701034"/>
              <a:gd name="connsiteX13" fmla="*/ 818214 w 4829983"/>
              <a:gd name="connsiteY13" fmla="*/ 682826 h 4701034"/>
              <a:gd name="connsiteX14" fmla="*/ 843971 w 4829983"/>
              <a:gd name="connsiteY14" fmla="*/ 695705 h 4701034"/>
              <a:gd name="connsiteX15" fmla="*/ 869729 w 4829983"/>
              <a:gd name="connsiteY15" fmla="*/ 702144 h 4701034"/>
              <a:gd name="connsiteX16" fmla="*/ 901926 w 4829983"/>
              <a:gd name="connsiteY16" fmla="*/ 715023 h 4701034"/>
              <a:gd name="connsiteX17" fmla="*/ 921245 w 4829983"/>
              <a:gd name="connsiteY17" fmla="*/ 734341 h 4701034"/>
              <a:gd name="connsiteX18" fmla="*/ 940563 w 4829983"/>
              <a:gd name="connsiteY18" fmla="*/ 740781 h 4701034"/>
              <a:gd name="connsiteX19" fmla="*/ 966321 w 4829983"/>
              <a:gd name="connsiteY19" fmla="*/ 753660 h 4701034"/>
              <a:gd name="connsiteX20" fmla="*/ 1004957 w 4829983"/>
              <a:gd name="connsiteY20" fmla="*/ 779417 h 4701034"/>
              <a:gd name="connsiteX21" fmla="*/ 1017836 w 4829983"/>
              <a:gd name="connsiteY21" fmla="*/ 805175 h 4701034"/>
              <a:gd name="connsiteX22" fmla="*/ 1017836 w 4829983"/>
              <a:gd name="connsiteY22" fmla="*/ 901767 h 4701034"/>
              <a:gd name="connsiteX23" fmla="*/ 998518 w 4829983"/>
              <a:gd name="connsiteY23" fmla="*/ 914646 h 4701034"/>
              <a:gd name="connsiteX24" fmla="*/ 972760 w 4829983"/>
              <a:gd name="connsiteY24" fmla="*/ 966161 h 4701034"/>
              <a:gd name="connsiteX25" fmla="*/ 959881 w 4829983"/>
              <a:gd name="connsiteY25" fmla="*/ 1004798 h 4701034"/>
              <a:gd name="connsiteX26" fmla="*/ 953442 w 4829983"/>
              <a:gd name="connsiteY26" fmla="*/ 1056313 h 4701034"/>
              <a:gd name="connsiteX27" fmla="*/ 947002 w 4829983"/>
              <a:gd name="connsiteY27" fmla="*/ 1294572 h 4701034"/>
              <a:gd name="connsiteX28" fmla="*/ 850411 w 4829983"/>
              <a:gd name="connsiteY28" fmla="*/ 1307451 h 4701034"/>
              <a:gd name="connsiteX29" fmla="*/ 811774 w 4829983"/>
              <a:gd name="connsiteY29" fmla="*/ 1333209 h 4701034"/>
              <a:gd name="connsiteX30" fmla="*/ 779577 w 4829983"/>
              <a:gd name="connsiteY30" fmla="*/ 1358967 h 4701034"/>
              <a:gd name="connsiteX31" fmla="*/ 740940 w 4829983"/>
              <a:gd name="connsiteY31" fmla="*/ 1410482 h 4701034"/>
              <a:gd name="connsiteX32" fmla="*/ 721622 w 4829983"/>
              <a:gd name="connsiteY32" fmla="*/ 1423361 h 4701034"/>
              <a:gd name="connsiteX33" fmla="*/ 702304 w 4829983"/>
              <a:gd name="connsiteY33" fmla="*/ 1442679 h 4701034"/>
              <a:gd name="connsiteX34" fmla="*/ 715183 w 4829983"/>
              <a:gd name="connsiteY34" fmla="*/ 1577908 h 4701034"/>
              <a:gd name="connsiteX35" fmla="*/ 728061 w 4829983"/>
              <a:gd name="connsiteY35" fmla="*/ 1603665 h 4701034"/>
              <a:gd name="connsiteX36" fmla="*/ 773137 w 4829983"/>
              <a:gd name="connsiteY36" fmla="*/ 1629423 h 4701034"/>
              <a:gd name="connsiteX37" fmla="*/ 824653 w 4829983"/>
              <a:gd name="connsiteY37" fmla="*/ 1642302 h 4701034"/>
              <a:gd name="connsiteX38" fmla="*/ 1024276 w 4829983"/>
              <a:gd name="connsiteY38" fmla="*/ 1629423 h 4701034"/>
              <a:gd name="connsiteX39" fmla="*/ 1043594 w 4829983"/>
              <a:gd name="connsiteY39" fmla="*/ 1616544 h 4701034"/>
              <a:gd name="connsiteX40" fmla="*/ 1159504 w 4829983"/>
              <a:gd name="connsiteY40" fmla="*/ 1622984 h 4701034"/>
              <a:gd name="connsiteX41" fmla="*/ 1204580 w 4829983"/>
              <a:gd name="connsiteY41" fmla="*/ 1648741 h 4701034"/>
              <a:gd name="connsiteX42" fmla="*/ 1230337 w 4829983"/>
              <a:gd name="connsiteY42" fmla="*/ 1661620 h 4701034"/>
              <a:gd name="connsiteX43" fmla="*/ 1249656 w 4829983"/>
              <a:gd name="connsiteY43" fmla="*/ 1674499 h 4701034"/>
              <a:gd name="connsiteX44" fmla="*/ 1288292 w 4829983"/>
              <a:gd name="connsiteY44" fmla="*/ 1706696 h 4701034"/>
              <a:gd name="connsiteX45" fmla="*/ 1346247 w 4829983"/>
              <a:gd name="connsiteY45" fmla="*/ 1751772 h 4701034"/>
              <a:gd name="connsiteX46" fmla="*/ 1391323 w 4829983"/>
              <a:gd name="connsiteY46" fmla="*/ 1764651 h 4701034"/>
              <a:gd name="connsiteX47" fmla="*/ 1410642 w 4829983"/>
              <a:gd name="connsiteY47" fmla="*/ 1777530 h 4701034"/>
              <a:gd name="connsiteX48" fmla="*/ 1494354 w 4829983"/>
              <a:gd name="connsiteY48" fmla="*/ 1790409 h 4701034"/>
              <a:gd name="connsiteX49" fmla="*/ 1623143 w 4829983"/>
              <a:gd name="connsiteY49" fmla="*/ 1803288 h 4701034"/>
              <a:gd name="connsiteX50" fmla="*/ 1764811 w 4829983"/>
              <a:gd name="connsiteY50" fmla="*/ 1796848 h 4701034"/>
              <a:gd name="connsiteX51" fmla="*/ 1790568 w 4829983"/>
              <a:gd name="connsiteY51" fmla="*/ 1758212 h 4701034"/>
              <a:gd name="connsiteX52" fmla="*/ 1809887 w 4829983"/>
              <a:gd name="connsiteY52" fmla="*/ 1745333 h 4701034"/>
              <a:gd name="connsiteX53" fmla="*/ 1822766 w 4829983"/>
              <a:gd name="connsiteY53" fmla="*/ 1719575 h 4701034"/>
              <a:gd name="connsiteX54" fmla="*/ 1842084 w 4829983"/>
              <a:gd name="connsiteY54" fmla="*/ 1706696 h 4701034"/>
              <a:gd name="connsiteX55" fmla="*/ 1874281 w 4829983"/>
              <a:gd name="connsiteY55" fmla="*/ 1680939 h 4701034"/>
              <a:gd name="connsiteX56" fmla="*/ 1900039 w 4829983"/>
              <a:gd name="connsiteY56" fmla="*/ 1674499 h 4701034"/>
              <a:gd name="connsiteX57" fmla="*/ 1932236 w 4829983"/>
              <a:gd name="connsiteY57" fmla="*/ 1661620 h 4701034"/>
              <a:gd name="connsiteX58" fmla="*/ 1983752 w 4829983"/>
              <a:gd name="connsiteY58" fmla="*/ 1629423 h 4701034"/>
              <a:gd name="connsiteX59" fmla="*/ 2086783 w 4829983"/>
              <a:gd name="connsiteY59" fmla="*/ 1635863 h 4701034"/>
              <a:gd name="connsiteX60" fmla="*/ 2125419 w 4829983"/>
              <a:gd name="connsiteY60" fmla="*/ 1661620 h 4701034"/>
              <a:gd name="connsiteX61" fmla="*/ 2151177 w 4829983"/>
              <a:gd name="connsiteY61" fmla="*/ 1674499 h 4701034"/>
              <a:gd name="connsiteX62" fmla="*/ 2176935 w 4829983"/>
              <a:gd name="connsiteY62" fmla="*/ 1680939 h 4701034"/>
              <a:gd name="connsiteX63" fmla="*/ 2286405 w 4829983"/>
              <a:gd name="connsiteY63" fmla="*/ 1706696 h 4701034"/>
              <a:gd name="connsiteX64" fmla="*/ 2331481 w 4829983"/>
              <a:gd name="connsiteY64" fmla="*/ 1726015 h 4701034"/>
              <a:gd name="connsiteX65" fmla="*/ 2357239 w 4829983"/>
              <a:gd name="connsiteY65" fmla="*/ 1738894 h 4701034"/>
              <a:gd name="connsiteX66" fmla="*/ 2460270 w 4829983"/>
              <a:gd name="connsiteY66" fmla="*/ 1751772 h 4701034"/>
              <a:gd name="connsiteX67" fmla="*/ 2550422 w 4829983"/>
              <a:gd name="connsiteY67" fmla="*/ 1764651 h 4701034"/>
              <a:gd name="connsiteX68" fmla="*/ 2582619 w 4829983"/>
              <a:gd name="connsiteY68" fmla="*/ 1783970 h 4701034"/>
              <a:gd name="connsiteX69" fmla="*/ 2634135 w 4829983"/>
              <a:gd name="connsiteY69" fmla="*/ 1822606 h 4701034"/>
              <a:gd name="connsiteX70" fmla="*/ 2653453 w 4829983"/>
              <a:gd name="connsiteY70" fmla="*/ 1829046 h 4701034"/>
              <a:gd name="connsiteX71" fmla="*/ 2743605 w 4829983"/>
              <a:gd name="connsiteY71" fmla="*/ 1893440 h 4701034"/>
              <a:gd name="connsiteX72" fmla="*/ 2788681 w 4829983"/>
              <a:gd name="connsiteY72" fmla="*/ 1925637 h 4701034"/>
              <a:gd name="connsiteX73" fmla="*/ 2801560 w 4829983"/>
              <a:gd name="connsiteY73" fmla="*/ 1944955 h 4701034"/>
              <a:gd name="connsiteX74" fmla="*/ 2859515 w 4829983"/>
              <a:gd name="connsiteY74" fmla="*/ 2009350 h 4701034"/>
              <a:gd name="connsiteX75" fmla="*/ 2885273 w 4829983"/>
              <a:gd name="connsiteY75" fmla="*/ 2060865 h 4701034"/>
              <a:gd name="connsiteX76" fmla="*/ 2891712 w 4829983"/>
              <a:gd name="connsiteY76" fmla="*/ 2080184 h 4701034"/>
              <a:gd name="connsiteX77" fmla="*/ 2917470 w 4829983"/>
              <a:gd name="connsiteY77" fmla="*/ 2131699 h 4701034"/>
              <a:gd name="connsiteX78" fmla="*/ 2923909 w 4829983"/>
              <a:gd name="connsiteY78" fmla="*/ 2151017 h 4701034"/>
              <a:gd name="connsiteX79" fmla="*/ 2949667 w 4829983"/>
              <a:gd name="connsiteY79" fmla="*/ 2183215 h 4701034"/>
              <a:gd name="connsiteX80" fmla="*/ 3014061 w 4829983"/>
              <a:gd name="connsiteY80" fmla="*/ 2266927 h 4701034"/>
              <a:gd name="connsiteX81" fmla="*/ 3039819 w 4829983"/>
              <a:gd name="connsiteY81" fmla="*/ 2312003 h 4701034"/>
              <a:gd name="connsiteX82" fmla="*/ 3065577 w 4829983"/>
              <a:gd name="connsiteY82" fmla="*/ 2350640 h 4701034"/>
              <a:gd name="connsiteX83" fmla="*/ 3117092 w 4829983"/>
              <a:gd name="connsiteY83" fmla="*/ 2408595 h 4701034"/>
              <a:gd name="connsiteX84" fmla="*/ 3142850 w 4829983"/>
              <a:gd name="connsiteY84" fmla="*/ 2453671 h 4701034"/>
              <a:gd name="connsiteX85" fmla="*/ 3155729 w 4829983"/>
              <a:gd name="connsiteY85" fmla="*/ 2472989 h 4701034"/>
              <a:gd name="connsiteX86" fmla="*/ 3168608 w 4829983"/>
              <a:gd name="connsiteY86" fmla="*/ 2524505 h 4701034"/>
              <a:gd name="connsiteX87" fmla="*/ 3155729 w 4829983"/>
              <a:gd name="connsiteY87" fmla="*/ 2569581 h 4701034"/>
              <a:gd name="connsiteX88" fmla="*/ 3142850 w 4829983"/>
              <a:gd name="connsiteY88" fmla="*/ 2588899 h 4701034"/>
              <a:gd name="connsiteX89" fmla="*/ 3091335 w 4829983"/>
              <a:gd name="connsiteY89" fmla="*/ 2595339 h 4701034"/>
              <a:gd name="connsiteX90" fmla="*/ 3020501 w 4829983"/>
              <a:gd name="connsiteY90" fmla="*/ 2614657 h 4701034"/>
              <a:gd name="connsiteX91" fmla="*/ 2962546 w 4829983"/>
              <a:gd name="connsiteY91" fmla="*/ 2627536 h 4701034"/>
              <a:gd name="connsiteX92" fmla="*/ 2936788 w 4829983"/>
              <a:gd name="connsiteY92" fmla="*/ 2633975 h 4701034"/>
              <a:gd name="connsiteX93" fmla="*/ 2911030 w 4829983"/>
              <a:gd name="connsiteY93" fmla="*/ 2646854 h 4701034"/>
              <a:gd name="connsiteX94" fmla="*/ 2865954 w 4829983"/>
              <a:gd name="connsiteY94" fmla="*/ 2659733 h 4701034"/>
              <a:gd name="connsiteX95" fmla="*/ 2840197 w 4829983"/>
              <a:gd name="connsiteY95" fmla="*/ 2672612 h 4701034"/>
              <a:gd name="connsiteX96" fmla="*/ 2820878 w 4829983"/>
              <a:gd name="connsiteY96" fmla="*/ 2685491 h 4701034"/>
              <a:gd name="connsiteX97" fmla="*/ 2801560 w 4829983"/>
              <a:gd name="connsiteY97" fmla="*/ 2691930 h 4701034"/>
              <a:gd name="connsiteX98" fmla="*/ 2750045 w 4829983"/>
              <a:gd name="connsiteY98" fmla="*/ 2711248 h 4701034"/>
              <a:gd name="connsiteX99" fmla="*/ 2730726 w 4829983"/>
              <a:gd name="connsiteY99" fmla="*/ 2730567 h 4701034"/>
              <a:gd name="connsiteX100" fmla="*/ 2685650 w 4829983"/>
              <a:gd name="connsiteY100" fmla="*/ 2743446 h 4701034"/>
              <a:gd name="connsiteX101" fmla="*/ 2666332 w 4829983"/>
              <a:gd name="connsiteY101" fmla="*/ 2756325 h 4701034"/>
              <a:gd name="connsiteX102" fmla="*/ 2576180 w 4829983"/>
              <a:gd name="connsiteY102" fmla="*/ 2749885 h 4701034"/>
              <a:gd name="connsiteX103" fmla="*/ 2556861 w 4829983"/>
              <a:gd name="connsiteY103" fmla="*/ 2730567 h 4701034"/>
              <a:gd name="connsiteX104" fmla="*/ 2511785 w 4829983"/>
              <a:gd name="connsiteY104" fmla="*/ 2711248 h 4701034"/>
              <a:gd name="connsiteX105" fmla="*/ 2498907 w 4829983"/>
              <a:gd name="connsiteY105" fmla="*/ 2691930 h 4701034"/>
              <a:gd name="connsiteX106" fmla="*/ 2428073 w 4829983"/>
              <a:gd name="connsiteY106" fmla="*/ 2653294 h 4701034"/>
              <a:gd name="connsiteX107" fmla="*/ 2370118 w 4829983"/>
              <a:gd name="connsiteY107" fmla="*/ 2608217 h 4701034"/>
              <a:gd name="connsiteX108" fmla="*/ 2325042 w 4829983"/>
              <a:gd name="connsiteY108" fmla="*/ 2563141 h 4701034"/>
              <a:gd name="connsiteX109" fmla="*/ 2279966 w 4829983"/>
              <a:gd name="connsiteY109" fmla="*/ 2537384 h 4701034"/>
              <a:gd name="connsiteX110" fmla="*/ 2228450 w 4829983"/>
              <a:gd name="connsiteY110" fmla="*/ 2511626 h 4701034"/>
              <a:gd name="connsiteX111" fmla="*/ 2183374 w 4829983"/>
              <a:gd name="connsiteY111" fmla="*/ 2466550 h 4701034"/>
              <a:gd name="connsiteX112" fmla="*/ 2176935 w 4829983"/>
              <a:gd name="connsiteY112" fmla="*/ 2447232 h 4701034"/>
              <a:gd name="connsiteX113" fmla="*/ 2144737 w 4829983"/>
              <a:gd name="connsiteY113" fmla="*/ 2389277 h 4701034"/>
              <a:gd name="connsiteX114" fmla="*/ 2125419 w 4829983"/>
              <a:gd name="connsiteY114" fmla="*/ 2363519 h 4701034"/>
              <a:gd name="connsiteX115" fmla="*/ 2099661 w 4829983"/>
              <a:gd name="connsiteY115" fmla="*/ 2344201 h 4701034"/>
              <a:gd name="connsiteX116" fmla="*/ 2061025 w 4829983"/>
              <a:gd name="connsiteY116" fmla="*/ 2305564 h 4701034"/>
              <a:gd name="connsiteX117" fmla="*/ 2041707 w 4829983"/>
              <a:gd name="connsiteY117" fmla="*/ 2286246 h 4701034"/>
              <a:gd name="connsiteX118" fmla="*/ 2015949 w 4829983"/>
              <a:gd name="connsiteY118" fmla="*/ 2273367 h 4701034"/>
              <a:gd name="connsiteX119" fmla="*/ 1990191 w 4829983"/>
              <a:gd name="connsiteY119" fmla="*/ 2254048 h 4701034"/>
              <a:gd name="connsiteX120" fmla="*/ 1957994 w 4829983"/>
              <a:gd name="connsiteY120" fmla="*/ 2241170 h 4701034"/>
              <a:gd name="connsiteX121" fmla="*/ 1938676 w 4829983"/>
              <a:gd name="connsiteY121" fmla="*/ 2228291 h 4701034"/>
              <a:gd name="connsiteX122" fmla="*/ 1900039 w 4829983"/>
              <a:gd name="connsiteY122" fmla="*/ 2215412 h 4701034"/>
              <a:gd name="connsiteX123" fmla="*/ 1874281 w 4829983"/>
              <a:gd name="connsiteY123" fmla="*/ 2202533 h 4701034"/>
              <a:gd name="connsiteX124" fmla="*/ 1816326 w 4829983"/>
              <a:gd name="connsiteY124" fmla="*/ 2183215 h 4701034"/>
              <a:gd name="connsiteX125" fmla="*/ 1777690 w 4829983"/>
              <a:gd name="connsiteY125" fmla="*/ 2170336 h 4701034"/>
              <a:gd name="connsiteX126" fmla="*/ 1693977 w 4829983"/>
              <a:gd name="connsiteY126" fmla="*/ 2157457 h 4701034"/>
              <a:gd name="connsiteX127" fmla="*/ 1629583 w 4829983"/>
              <a:gd name="connsiteY127" fmla="*/ 2151017 h 4701034"/>
              <a:gd name="connsiteX128" fmla="*/ 1384884 w 4829983"/>
              <a:gd name="connsiteY128" fmla="*/ 2157457 h 4701034"/>
              <a:gd name="connsiteX129" fmla="*/ 1365566 w 4829983"/>
              <a:gd name="connsiteY129" fmla="*/ 2163896 h 4701034"/>
              <a:gd name="connsiteX130" fmla="*/ 1346247 w 4829983"/>
              <a:gd name="connsiteY130" fmla="*/ 2176775 h 4701034"/>
              <a:gd name="connsiteX131" fmla="*/ 1326929 w 4829983"/>
              <a:gd name="connsiteY131" fmla="*/ 2196094 h 4701034"/>
              <a:gd name="connsiteX132" fmla="*/ 1320490 w 4829983"/>
              <a:gd name="connsiteY132" fmla="*/ 2215412 h 4701034"/>
              <a:gd name="connsiteX133" fmla="*/ 1333368 w 4829983"/>
              <a:gd name="connsiteY133" fmla="*/ 2299125 h 4701034"/>
              <a:gd name="connsiteX134" fmla="*/ 1307611 w 4829983"/>
              <a:gd name="connsiteY134" fmla="*/ 2357079 h 4701034"/>
              <a:gd name="connsiteX135" fmla="*/ 1230337 w 4829983"/>
              <a:gd name="connsiteY135" fmla="*/ 2389277 h 4701034"/>
              <a:gd name="connsiteX136" fmla="*/ 1211019 w 4829983"/>
              <a:gd name="connsiteY136" fmla="*/ 2395716 h 4701034"/>
              <a:gd name="connsiteX137" fmla="*/ 1140185 w 4829983"/>
              <a:gd name="connsiteY137" fmla="*/ 2415034 h 4701034"/>
              <a:gd name="connsiteX138" fmla="*/ 979199 w 4829983"/>
              <a:gd name="connsiteY138" fmla="*/ 2434353 h 4701034"/>
              <a:gd name="connsiteX139" fmla="*/ 959881 w 4829983"/>
              <a:gd name="connsiteY139" fmla="*/ 2421474 h 4701034"/>
              <a:gd name="connsiteX140" fmla="*/ 940563 w 4829983"/>
              <a:gd name="connsiteY140" fmla="*/ 2415034 h 4701034"/>
              <a:gd name="connsiteX141" fmla="*/ 901926 w 4829983"/>
              <a:gd name="connsiteY141" fmla="*/ 2376398 h 4701034"/>
              <a:gd name="connsiteX142" fmla="*/ 786016 w 4829983"/>
              <a:gd name="connsiteY142" fmla="*/ 2389277 h 4701034"/>
              <a:gd name="connsiteX143" fmla="*/ 760259 w 4829983"/>
              <a:gd name="connsiteY143" fmla="*/ 2402155 h 4701034"/>
              <a:gd name="connsiteX144" fmla="*/ 728061 w 4829983"/>
              <a:gd name="connsiteY144" fmla="*/ 2415034 h 4701034"/>
              <a:gd name="connsiteX145" fmla="*/ 676546 w 4829983"/>
              <a:gd name="connsiteY145" fmla="*/ 2427913 h 4701034"/>
              <a:gd name="connsiteX146" fmla="*/ 657228 w 4829983"/>
              <a:gd name="connsiteY146" fmla="*/ 2434353 h 4701034"/>
              <a:gd name="connsiteX147" fmla="*/ 599273 w 4829983"/>
              <a:gd name="connsiteY147" fmla="*/ 2492308 h 4701034"/>
              <a:gd name="connsiteX148" fmla="*/ 592833 w 4829983"/>
              <a:gd name="connsiteY148" fmla="*/ 2524505 h 4701034"/>
              <a:gd name="connsiteX149" fmla="*/ 560636 w 4829983"/>
              <a:gd name="connsiteY149" fmla="*/ 2556702 h 4701034"/>
              <a:gd name="connsiteX150" fmla="*/ 502681 w 4829983"/>
              <a:gd name="connsiteY150" fmla="*/ 2543823 h 4701034"/>
              <a:gd name="connsiteX151" fmla="*/ 457605 w 4829983"/>
              <a:gd name="connsiteY151" fmla="*/ 2511626 h 4701034"/>
              <a:gd name="connsiteX152" fmla="*/ 418968 w 4829983"/>
              <a:gd name="connsiteY152" fmla="*/ 2498747 h 4701034"/>
              <a:gd name="connsiteX153" fmla="*/ 290180 w 4829983"/>
              <a:gd name="connsiteY153" fmla="*/ 2505186 h 4701034"/>
              <a:gd name="connsiteX154" fmla="*/ 270861 w 4829983"/>
              <a:gd name="connsiteY154" fmla="*/ 2646854 h 4701034"/>
              <a:gd name="connsiteX155" fmla="*/ 277301 w 4829983"/>
              <a:gd name="connsiteY155" fmla="*/ 2672612 h 4701034"/>
              <a:gd name="connsiteX156" fmla="*/ 296619 w 4829983"/>
              <a:gd name="connsiteY156" fmla="*/ 2717688 h 4701034"/>
              <a:gd name="connsiteX157" fmla="*/ 315937 w 4829983"/>
              <a:gd name="connsiteY157" fmla="*/ 2743446 h 4701034"/>
              <a:gd name="connsiteX158" fmla="*/ 322377 w 4829983"/>
              <a:gd name="connsiteY158" fmla="*/ 2769203 h 4701034"/>
              <a:gd name="connsiteX159" fmla="*/ 335256 w 4829983"/>
              <a:gd name="connsiteY159" fmla="*/ 2981705 h 4701034"/>
              <a:gd name="connsiteX160" fmla="*/ 361014 w 4829983"/>
              <a:gd name="connsiteY160" fmla="*/ 3007463 h 4701034"/>
              <a:gd name="connsiteX161" fmla="*/ 380332 w 4829983"/>
              <a:gd name="connsiteY161" fmla="*/ 3001023 h 4701034"/>
              <a:gd name="connsiteX162" fmla="*/ 386771 w 4829983"/>
              <a:gd name="connsiteY162" fmla="*/ 3020341 h 4701034"/>
              <a:gd name="connsiteX163" fmla="*/ 412529 w 4829983"/>
              <a:gd name="connsiteY163" fmla="*/ 3142691 h 4701034"/>
              <a:gd name="connsiteX164" fmla="*/ 425408 w 4829983"/>
              <a:gd name="connsiteY164" fmla="*/ 3181327 h 4701034"/>
              <a:gd name="connsiteX165" fmla="*/ 418968 w 4829983"/>
              <a:gd name="connsiteY165" fmla="*/ 3232843 h 4701034"/>
              <a:gd name="connsiteX166" fmla="*/ 406090 w 4829983"/>
              <a:gd name="connsiteY166" fmla="*/ 3258601 h 4701034"/>
              <a:gd name="connsiteX167" fmla="*/ 393211 w 4829983"/>
              <a:gd name="connsiteY167" fmla="*/ 3277919 h 4701034"/>
              <a:gd name="connsiteX168" fmla="*/ 283740 w 4829983"/>
              <a:gd name="connsiteY168" fmla="*/ 3322995 h 4701034"/>
              <a:gd name="connsiteX169" fmla="*/ 212907 w 4829983"/>
              <a:gd name="connsiteY169" fmla="*/ 3374510 h 4701034"/>
              <a:gd name="connsiteX170" fmla="*/ 187149 w 4829983"/>
              <a:gd name="connsiteY170" fmla="*/ 3387389 h 4701034"/>
              <a:gd name="connsiteX171" fmla="*/ 129194 w 4829983"/>
              <a:gd name="connsiteY171" fmla="*/ 3432465 h 4701034"/>
              <a:gd name="connsiteX172" fmla="*/ 109876 w 4829983"/>
              <a:gd name="connsiteY172" fmla="*/ 3458223 h 4701034"/>
              <a:gd name="connsiteX173" fmla="*/ 51921 w 4829983"/>
              <a:gd name="connsiteY173" fmla="*/ 3554815 h 4701034"/>
              <a:gd name="connsiteX174" fmla="*/ 26163 w 4829983"/>
              <a:gd name="connsiteY174" fmla="*/ 3606330 h 4701034"/>
              <a:gd name="connsiteX175" fmla="*/ 19723 w 4829983"/>
              <a:gd name="connsiteY175" fmla="*/ 3632088 h 4701034"/>
              <a:gd name="connsiteX176" fmla="*/ 6845 w 4829983"/>
              <a:gd name="connsiteY176" fmla="*/ 3677164 h 4701034"/>
              <a:gd name="connsiteX177" fmla="*/ 6845 w 4829983"/>
              <a:gd name="connsiteY177" fmla="*/ 3793074 h 4701034"/>
              <a:gd name="connsiteX178" fmla="*/ 64799 w 4829983"/>
              <a:gd name="connsiteY178" fmla="*/ 3812392 h 4701034"/>
              <a:gd name="connsiteX179" fmla="*/ 174270 w 4829983"/>
              <a:gd name="connsiteY179" fmla="*/ 3805953 h 4701034"/>
              <a:gd name="connsiteX180" fmla="*/ 200028 w 4829983"/>
              <a:gd name="connsiteY180" fmla="*/ 3793074 h 4701034"/>
              <a:gd name="connsiteX181" fmla="*/ 219346 w 4829983"/>
              <a:gd name="connsiteY181" fmla="*/ 3786634 h 4701034"/>
              <a:gd name="connsiteX182" fmla="*/ 290180 w 4829983"/>
              <a:gd name="connsiteY182" fmla="*/ 3767316 h 4701034"/>
              <a:gd name="connsiteX183" fmla="*/ 309498 w 4829983"/>
              <a:gd name="connsiteY183" fmla="*/ 3754437 h 4701034"/>
              <a:gd name="connsiteX184" fmla="*/ 354574 w 4829983"/>
              <a:gd name="connsiteY184" fmla="*/ 3799513 h 4701034"/>
              <a:gd name="connsiteX185" fmla="*/ 380332 w 4829983"/>
              <a:gd name="connsiteY185" fmla="*/ 3838150 h 4701034"/>
              <a:gd name="connsiteX186" fmla="*/ 386771 w 4829983"/>
              <a:gd name="connsiteY186" fmla="*/ 3863908 h 4701034"/>
              <a:gd name="connsiteX187" fmla="*/ 438287 w 4829983"/>
              <a:gd name="connsiteY187" fmla="*/ 3915423 h 4701034"/>
              <a:gd name="connsiteX188" fmla="*/ 457605 w 4829983"/>
              <a:gd name="connsiteY188" fmla="*/ 3934741 h 4701034"/>
              <a:gd name="connsiteX189" fmla="*/ 515560 w 4829983"/>
              <a:gd name="connsiteY189" fmla="*/ 3992696 h 4701034"/>
              <a:gd name="connsiteX190" fmla="*/ 560636 w 4829983"/>
              <a:gd name="connsiteY190" fmla="*/ 4031333 h 4701034"/>
              <a:gd name="connsiteX191" fmla="*/ 586394 w 4829983"/>
              <a:gd name="connsiteY191" fmla="*/ 4037772 h 4701034"/>
              <a:gd name="connsiteX192" fmla="*/ 625030 w 4829983"/>
              <a:gd name="connsiteY192" fmla="*/ 4044212 h 4701034"/>
              <a:gd name="connsiteX193" fmla="*/ 644349 w 4829983"/>
              <a:gd name="connsiteY193" fmla="*/ 4050651 h 4701034"/>
              <a:gd name="connsiteX194" fmla="*/ 889047 w 4829983"/>
              <a:gd name="connsiteY194" fmla="*/ 4057091 h 4701034"/>
              <a:gd name="connsiteX195" fmla="*/ 934123 w 4829983"/>
              <a:gd name="connsiteY195" fmla="*/ 4063530 h 4701034"/>
              <a:gd name="connsiteX196" fmla="*/ 972760 w 4829983"/>
              <a:gd name="connsiteY196" fmla="*/ 4076409 h 4701034"/>
              <a:gd name="connsiteX197" fmla="*/ 1004957 w 4829983"/>
              <a:gd name="connsiteY197" fmla="*/ 4082848 h 4701034"/>
              <a:gd name="connsiteX198" fmla="*/ 1062912 w 4829983"/>
              <a:gd name="connsiteY198" fmla="*/ 4095727 h 4701034"/>
              <a:gd name="connsiteX199" fmla="*/ 1294732 w 4829983"/>
              <a:gd name="connsiteY199" fmla="*/ 4121485 h 4701034"/>
              <a:gd name="connsiteX200" fmla="*/ 1326929 w 4829983"/>
              <a:gd name="connsiteY200" fmla="*/ 4160122 h 4701034"/>
              <a:gd name="connsiteX201" fmla="*/ 1346247 w 4829983"/>
              <a:gd name="connsiteY201" fmla="*/ 4179440 h 4701034"/>
              <a:gd name="connsiteX202" fmla="*/ 1359126 w 4829983"/>
              <a:gd name="connsiteY202" fmla="*/ 4205198 h 4701034"/>
              <a:gd name="connsiteX203" fmla="*/ 1391323 w 4829983"/>
              <a:gd name="connsiteY203" fmla="*/ 4243834 h 4701034"/>
              <a:gd name="connsiteX204" fmla="*/ 1404202 w 4829983"/>
              <a:gd name="connsiteY204" fmla="*/ 4269592 h 4701034"/>
              <a:gd name="connsiteX205" fmla="*/ 1436399 w 4829983"/>
              <a:gd name="connsiteY205" fmla="*/ 4282471 h 4701034"/>
              <a:gd name="connsiteX206" fmla="*/ 1468597 w 4829983"/>
              <a:gd name="connsiteY206" fmla="*/ 4301789 h 4701034"/>
              <a:gd name="connsiteX207" fmla="*/ 1494354 w 4829983"/>
              <a:gd name="connsiteY207" fmla="*/ 4308229 h 4701034"/>
              <a:gd name="connsiteX208" fmla="*/ 1526552 w 4829983"/>
              <a:gd name="connsiteY208" fmla="*/ 4321108 h 4701034"/>
              <a:gd name="connsiteX209" fmla="*/ 1552309 w 4829983"/>
              <a:gd name="connsiteY209" fmla="*/ 4327547 h 4701034"/>
              <a:gd name="connsiteX210" fmla="*/ 1616704 w 4829983"/>
              <a:gd name="connsiteY210" fmla="*/ 4346865 h 4701034"/>
              <a:gd name="connsiteX211" fmla="*/ 1655340 w 4829983"/>
              <a:gd name="connsiteY211" fmla="*/ 4359744 h 4701034"/>
              <a:gd name="connsiteX212" fmla="*/ 1693977 w 4829983"/>
              <a:gd name="connsiteY212" fmla="*/ 4398381 h 4701034"/>
              <a:gd name="connsiteX213" fmla="*/ 1732614 w 4829983"/>
              <a:gd name="connsiteY213" fmla="*/ 4449896 h 4701034"/>
              <a:gd name="connsiteX214" fmla="*/ 1751932 w 4829983"/>
              <a:gd name="connsiteY214" fmla="*/ 4475654 h 4701034"/>
              <a:gd name="connsiteX215" fmla="*/ 1803447 w 4829983"/>
              <a:gd name="connsiteY215" fmla="*/ 4520730 h 4701034"/>
              <a:gd name="connsiteX216" fmla="*/ 1829205 w 4829983"/>
              <a:gd name="connsiteY216" fmla="*/ 4546488 h 4701034"/>
              <a:gd name="connsiteX217" fmla="*/ 1848523 w 4829983"/>
              <a:gd name="connsiteY217" fmla="*/ 4559367 h 4701034"/>
              <a:gd name="connsiteX218" fmla="*/ 1900039 w 4829983"/>
              <a:gd name="connsiteY218" fmla="*/ 4598003 h 4701034"/>
              <a:gd name="connsiteX219" fmla="*/ 1938676 w 4829983"/>
              <a:gd name="connsiteY219" fmla="*/ 4617322 h 4701034"/>
              <a:gd name="connsiteX220" fmla="*/ 1983752 w 4829983"/>
              <a:gd name="connsiteY220" fmla="*/ 4649519 h 4701034"/>
              <a:gd name="connsiteX221" fmla="*/ 2009509 w 4829983"/>
              <a:gd name="connsiteY221" fmla="*/ 4662398 h 4701034"/>
              <a:gd name="connsiteX222" fmla="*/ 2035267 w 4829983"/>
              <a:gd name="connsiteY222" fmla="*/ 4681716 h 4701034"/>
              <a:gd name="connsiteX223" fmla="*/ 2138298 w 4829983"/>
              <a:gd name="connsiteY223" fmla="*/ 4701034 h 4701034"/>
              <a:gd name="connsiteX224" fmla="*/ 2363678 w 4829983"/>
              <a:gd name="connsiteY224" fmla="*/ 4694595 h 4701034"/>
              <a:gd name="connsiteX225" fmla="*/ 2382997 w 4829983"/>
              <a:gd name="connsiteY225" fmla="*/ 4688155 h 4701034"/>
              <a:gd name="connsiteX226" fmla="*/ 2421633 w 4829983"/>
              <a:gd name="connsiteY226" fmla="*/ 4681716 h 4701034"/>
              <a:gd name="connsiteX227" fmla="*/ 2479588 w 4829983"/>
              <a:gd name="connsiteY227" fmla="*/ 4675277 h 4701034"/>
              <a:gd name="connsiteX228" fmla="*/ 2563301 w 4829983"/>
              <a:gd name="connsiteY228" fmla="*/ 4662398 h 4701034"/>
              <a:gd name="connsiteX229" fmla="*/ 2640574 w 4829983"/>
              <a:gd name="connsiteY229" fmla="*/ 4655958 h 4701034"/>
              <a:gd name="connsiteX230" fmla="*/ 2666332 w 4829983"/>
              <a:gd name="connsiteY230" fmla="*/ 4649519 h 4701034"/>
              <a:gd name="connsiteX231" fmla="*/ 2704968 w 4829983"/>
              <a:gd name="connsiteY231" fmla="*/ 4636640 h 4701034"/>
              <a:gd name="connsiteX232" fmla="*/ 2891712 w 4829983"/>
              <a:gd name="connsiteY232" fmla="*/ 4617322 h 4701034"/>
              <a:gd name="connsiteX233" fmla="*/ 2994743 w 4829983"/>
              <a:gd name="connsiteY233" fmla="*/ 4598003 h 4701034"/>
              <a:gd name="connsiteX234" fmla="*/ 3110653 w 4829983"/>
              <a:gd name="connsiteY234" fmla="*/ 4591564 h 4701034"/>
              <a:gd name="connsiteX235" fmla="*/ 3155729 w 4829983"/>
              <a:gd name="connsiteY235" fmla="*/ 4578685 h 4701034"/>
              <a:gd name="connsiteX236" fmla="*/ 3194366 w 4829983"/>
              <a:gd name="connsiteY236" fmla="*/ 4565806 h 4701034"/>
              <a:gd name="connsiteX237" fmla="*/ 3323154 w 4829983"/>
              <a:gd name="connsiteY237" fmla="*/ 4540048 h 4701034"/>
              <a:gd name="connsiteX238" fmla="*/ 3374670 w 4829983"/>
              <a:gd name="connsiteY238" fmla="*/ 4520730 h 4701034"/>
              <a:gd name="connsiteX239" fmla="*/ 3432625 w 4829983"/>
              <a:gd name="connsiteY239" fmla="*/ 4507851 h 4701034"/>
              <a:gd name="connsiteX240" fmla="*/ 3542095 w 4829983"/>
              <a:gd name="connsiteY240" fmla="*/ 4456336 h 4701034"/>
              <a:gd name="connsiteX241" fmla="*/ 3625808 w 4829983"/>
              <a:gd name="connsiteY241" fmla="*/ 4398381 h 4701034"/>
              <a:gd name="connsiteX242" fmla="*/ 3658005 w 4829983"/>
              <a:gd name="connsiteY242" fmla="*/ 4372623 h 4701034"/>
              <a:gd name="connsiteX243" fmla="*/ 3741718 w 4829983"/>
              <a:gd name="connsiteY243" fmla="*/ 4333986 h 4701034"/>
              <a:gd name="connsiteX244" fmla="*/ 3761036 w 4829983"/>
              <a:gd name="connsiteY244" fmla="*/ 4321108 h 4701034"/>
              <a:gd name="connsiteX245" fmla="*/ 3818991 w 4829983"/>
              <a:gd name="connsiteY245" fmla="*/ 4237395 h 4701034"/>
              <a:gd name="connsiteX246" fmla="*/ 3838309 w 4829983"/>
              <a:gd name="connsiteY246" fmla="*/ 4218077 h 4701034"/>
              <a:gd name="connsiteX247" fmla="*/ 3844749 w 4829983"/>
              <a:gd name="connsiteY247" fmla="*/ 4192319 h 4701034"/>
              <a:gd name="connsiteX248" fmla="*/ 3902704 w 4829983"/>
              <a:gd name="connsiteY248" fmla="*/ 4102167 h 4701034"/>
              <a:gd name="connsiteX249" fmla="*/ 3922022 w 4829983"/>
              <a:gd name="connsiteY249" fmla="*/ 3896105 h 4701034"/>
              <a:gd name="connsiteX250" fmla="*/ 3928461 w 4829983"/>
              <a:gd name="connsiteY250" fmla="*/ 3709361 h 4701034"/>
              <a:gd name="connsiteX251" fmla="*/ 3941340 w 4829983"/>
              <a:gd name="connsiteY251" fmla="*/ 3574133 h 4701034"/>
              <a:gd name="connsiteX252" fmla="*/ 3941340 w 4829983"/>
              <a:gd name="connsiteY252" fmla="*/ 3400268 h 4701034"/>
              <a:gd name="connsiteX253" fmla="*/ 4005735 w 4829983"/>
              <a:gd name="connsiteY253" fmla="*/ 3329434 h 4701034"/>
              <a:gd name="connsiteX254" fmla="*/ 4031492 w 4829983"/>
              <a:gd name="connsiteY254" fmla="*/ 3303677 h 4701034"/>
              <a:gd name="connsiteX255" fmla="*/ 4044371 w 4829983"/>
              <a:gd name="connsiteY255" fmla="*/ 3284358 h 4701034"/>
              <a:gd name="connsiteX256" fmla="*/ 4089447 w 4829983"/>
              <a:gd name="connsiteY256" fmla="*/ 3239282 h 4701034"/>
              <a:gd name="connsiteX257" fmla="*/ 4108766 w 4829983"/>
              <a:gd name="connsiteY257" fmla="*/ 3232843 h 4701034"/>
              <a:gd name="connsiteX258" fmla="*/ 4218236 w 4829983"/>
              <a:gd name="connsiteY258" fmla="*/ 3226403 h 4701034"/>
              <a:gd name="connsiteX259" fmla="*/ 4269752 w 4829983"/>
              <a:gd name="connsiteY259" fmla="*/ 3213525 h 4701034"/>
              <a:gd name="connsiteX260" fmla="*/ 4334146 w 4829983"/>
              <a:gd name="connsiteY260" fmla="*/ 3194206 h 4701034"/>
              <a:gd name="connsiteX261" fmla="*/ 4372783 w 4829983"/>
              <a:gd name="connsiteY261" fmla="*/ 3181327 h 4701034"/>
              <a:gd name="connsiteX262" fmla="*/ 4482253 w 4829983"/>
              <a:gd name="connsiteY262" fmla="*/ 3097615 h 4701034"/>
              <a:gd name="connsiteX263" fmla="*/ 4482253 w 4829983"/>
              <a:gd name="connsiteY263" fmla="*/ 3097615 h 4701034"/>
              <a:gd name="connsiteX264" fmla="*/ 4527329 w 4829983"/>
              <a:gd name="connsiteY264" fmla="*/ 3052539 h 4701034"/>
              <a:gd name="connsiteX265" fmla="*/ 4585284 w 4829983"/>
              <a:gd name="connsiteY265" fmla="*/ 2968826 h 4701034"/>
              <a:gd name="connsiteX266" fmla="*/ 4598163 w 4829983"/>
              <a:gd name="connsiteY266" fmla="*/ 2936629 h 4701034"/>
              <a:gd name="connsiteX267" fmla="*/ 4617481 w 4829983"/>
              <a:gd name="connsiteY267" fmla="*/ 2910871 h 4701034"/>
              <a:gd name="connsiteX268" fmla="*/ 4694754 w 4829983"/>
              <a:gd name="connsiteY268" fmla="*/ 2827158 h 4701034"/>
              <a:gd name="connsiteX269" fmla="*/ 4733391 w 4829983"/>
              <a:gd name="connsiteY269" fmla="*/ 2794961 h 4701034"/>
              <a:gd name="connsiteX270" fmla="*/ 4772028 w 4829983"/>
              <a:gd name="connsiteY270" fmla="*/ 2737006 h 4701034"/>
              <a:gd name="connsiteX271" fmla="*/ 4797785 w 4829983"/>
              <a:gd name="connsiteY271" fmla="*/ 2621096 h 4701034"/>
              <a:gd name="connsiteX272" fmla="*/ 4804225 w 4829983"/>
              <a:gd name="connsiteY272" fmla="*/ 2595339 h 4701034"/>
              <a:gd name="connsiteX273" fmla="*/ 4817104 w 4829983"/>
              <a:gd name="connsiteY273" fmla="*/ 2524505 h 4701034"/>
              <a:gd name="connsiteX274" fmla="*/ 4829983 w 4829983"/>
              <a:gd name="connsiteY274" fmla="*/ 2402155 h 4701034"/>
              <a:gd name="connsiteX275" fmla="*/ 4823543 w 4829983"/>
              <a:gd name="connsiteY275" fmla="*/ 2144578 h 4701034"/>
              <a:gd name="connsiteX276" fmla="*/ 4810664 w 4829983"/>
              <a:gd name="connsiteY276" fmla="*/ 2125260 h 4701034"/>
              <a:gd name="connsiteX277" fmla="*/ 4791346 w 4829983"/>
              <a:gd name="connsiteY277" fmla="*/ 2112381 h 4701034"/>
              <a:gd name="connsiteX278" fmla="*/ 4520890 w 4829983"/>
              <a:gd name="connsiteY278" fmla="*/ 2125260 h 4701034"/>
              <a:gd name="connsiteX279" fmla="*/ 4430737 w 4829983"/>
              <a:gd name="connsiteY279" fmla="*/ 2131699 h 4701034"/>
              <a:gd name="connsiteX280" fmla="*/ 4398540 w 4829983"/>
              <a:gd name="connsiteY280" fmla="*/ 2151017 h 4701034"/>
              <a:gd name="connsiteX281" fmla="*/ 4246911 w 4829983"/>
              <a:gd name="connsiteY281" fmla="*/ 1671398 h 4701034"/>
              <a:gd name="connsiteX282" fmla="*/ 4099710 w 4829983"/>
              <a:gd name="connsiteY282" fmla="*/ 1760914 h 4701034"/>
              <a:gd name="connsiteX283" fmla="*/ 4021028 w 4829983"/>
              <a:gd name="connsiteY283" fmla="*/ 1966669 h 4701034"/>
              <a:gd name="connsiteX284" fmla="*/ 3999295 w 4829983"/>
              <a:gd name="connsiteY284" fmla="*/ 2221851 h 4701034"/>
              <a:gd name="connsiteX285" fmla="*/ 3973537 w 4829983"/>
              <a:gd name="connsiteY285" fmla="*/ 2234730 h 4701034"/>
              <a:gd name="connsiteX286" fmla="*/ 3941340 w 4829983"/>
              <a:gd name="connsiteY286" fmla="*/ 2247609 h 4701034"/>
              <a:gd name="connsiteX287" fmla="*/ 3915583 w 4829983"/>
              <a:gd name="connsiteY287" fmla="*/ 2266927 h 4701034"/>
              <a:gd name="connsiteX288" fmla="*/ 3825430 w 4829983"/>
              <a:gd name="connsiteY288" fmla="*/ 2260488 h 4701034"/>
              <a:gd name="connsiteX289" fmla="*/ 3761036 w 4829983"/>
              <a:gd name="connsiteY289" fmla="*/ 2234730 h 4701034"/>
              <a:gd name="connsiteX290" fmla="*/ 3645126 w 4829983"/>
              <a:gd name="connsiteY290" fmla="*/ 2247609 h 4701034"/>
              <a:gd name="connsiteX291" fmla="*/ 3490580 w 4829983"/>
              <a:gd name="connsiteY291" fmla="*/ 2221851 h 4701034"/>
              <a:gd name="connsiteX292" fmla="*/ 3477701 w 4829983"/>
              <a:gd name="connsiteY292" fmla="*/ 2196094 h 4701034"/>
              <a:gd name="connsiteX293" fmla="*/ 3497019 w 4829983"/>
              <a:gd name="connsiteY293" fmla="*/ 2099502 h 4701034"/>
              <a:gd name="connsiteX294" fmla="*/ 3509898 w 4829983"/>
              <a:gd name="connsiteY294" fmla="*/ 2073744 h 4701034"/>
              <a:gd name="connsiteX295" fmla="*/ 3522777 w 4829983"/>
              <a:gd name="connsiteY295" fmla="*/ 2035108 h 4701034"/>
              <a:gd name="connsiteX296" fmla="*/ 3535656 w 4829983"/>
              <a:gd name="connsiteY296" fmla="*/ 2002910 h 4701034"/>
              <a:gd name="connsiteX297" fmla="*/ 3548535 w 4829983"/>
              <a:gd name="connsiteY297" fmla="*/ 1951395 h 4701034"/>
              <a:gd name="connsiteX298" fmla="*/ 3542095 w 4829983"/>
              <a:gd name="connsiteY298" fmla="*/ 1861243 h 4701034"/>
              <a:gd name="connsiteX299" fmla="*/ 3522777 w 4829983"/>
              <a:gd name="connsiteY299" fmla="*/ 1841925 h 4701034"/>
              <a:gd name="connsiteX300" fmla="*/ 3509898 w 4829983"/>
              <a:gd name="connsiteY300" fmla="*/ 1816167 h 4701034"/>
              <a:gd name="connsiteX301" fmla="*/ 3458383 w 4829983"/>
              <a:gd name="connsiteY301" fmla="*/ 1758212 h 4701034"/>
              <a:gd name="connsiteX302" fmla="*/ 3439064 w 4829983"/>
              <a:gd name="connsiteY302" fmla="*/ 1732454 h 4701034"/>
              <a:gd name="connsiteX303" fmla="*/ 3374670 w 4829983"/>
              <a:gd name="connsiteY303" fmla="*/ 1687378 h 4701034"/>
              <a:gd name="connsiteX304" fmla="*/ 3336033 w 4829983"/>
              <a:gd name="connsiteY304" fmla="*/ 1648741 h 4701034"/>
              <a:gd name="connsiteX305" fmla="*/ 3329594 w 4829983"/>
              <a:gd name="connsiteY305" fmla="*/ 1597226 h 4701034"/>
              <a:gd name="connsiteX306" fmla="*/ 3316715 w 4829983"/>
              <a:gd name="connsiteY306" fmla="*/ 1571468 h 4701034"/>
              <a:gd name="connsiteX307" fmla="*/ 3303836 w 4829983"/>
              <a:gd name="connsiteY307" fmla="*/ 1416922 h 4701034"/>
              <a:gd name="connsiteX308" fmla="*/ 3290957 w 4829983"/>
              <a:gd name="connsiteY308" fmla="*/ 1397603 h 4701034"/>
              <a:gd name="connsiteX309" fmla="*/ 3271639 w 4829983"/>
              <a:gd name="connsiteY309" fmla="*/ 1365406 h 4701034"/>
              <a:gd name="connsiteX310" fmla="*/ 3258760 w 4829983"/>
              <a:gd name="connsiteY310" fmla="*/ 1339648 h 4701034"/>
              <a:gd name="connsiteX311" fmla="*/ 3245881 w 4829983"/>
              <a:gd name="connsiteY311" fmla="*/ 1301012 h 4701034"/>
              <a:gd name="connsiteX312" fmla="*/ 3187926 w 4829983"/>
              <a:gd name="connsiteY312" fmla="*/ 1236617 h 4701034"/>
              <a:gd name="connsiteX313" fmla="*/ 3168608 w 4829983"/>
              <a:gd name="connsiteY313" fmla="*/ 1191541 h 4701034"/>
              <a:gd name="connsiteX314" fmla="*/ 3155729 w 4829983"/>
              <a:gd name="connsiteY314" fmla="*/ 1146465 h 4701034"/>
              <a:gd name="connsiteX315" fmla="*/ 3129971 w 4829983"/>
              <a:gd name="connsiteY315" fmla="*/ 1107829 h 4701034"/>
              <a:gd name="connsiteX316" fmla="*/ 3117092 w 4829983"/>
              <a:gd name="connsiteY316" fmla="*/ 1088510 h 4701034"/>
              <a:gd name="connsiteX317" fmla="*/ 3078456 w 4829983"/>
              <a:gd name="connsiteY317" fmla="*/ 1043434 h 4701034"/>
              <a:gd name="connsiteX318" fmla="*/ 3059137 w 4829983"/>
              <a:gd name="connsiteY318" fmla="*/ 1030555 h 4701034"/>
              <a:gd name="connsiteX319" fmla="*/ 3007622 w 4829983"/>
              <a:gd name="connsiteY319" fmla="*/ 1024116 h 4701034"/>
              <a:gd name="connsiteX320" fmla="*/ 2975425 w 4829983"/>
              <a:gd name="connsiteY320" fmla="*/ 1011237 h 4701034"/>
              <a:gd name="connsiteX321" fmla="*/ 2956107 w 4829983"/>
              <a:gd name="connsiteY321" fmla="*/ 1004798 h 4701034"/>
              <a:gd name="connsiteX322" fmla="*/ 2917470 w 4829983"/>
              <a:gd name="connsiteY322" fmla="*/ 972601 h 4701034"/>
              <a:gd name="connsiteX323" fmla="*/ 2898152 w 4829983"/>
              <a:gd name="connsiteY323" fmla="*/ 727902 h 4701034"/>
              <a:gd name="connsiteX324" fmla="*/ 2872394 w 4829983"/>
              <a:gd name="connsiteY324" fmla="*/ 618432 h 4701034"/>
              <a:gd name="connsiteX325" fmla="*/ 2859515 w 4829983"/>
              <a:gd name="connsiteY325" fmla="*/ 599113 h 4701034"/>
              <a:gd name="connsiteX326" fmla="*/ 2853076 w 4829983"/>
              <a:gd name="connsiteY326" fmla="*/ 560477 h 4701034"/>
              <a:gd name="connsiteX327" fmla="*/ 2827318 w 4829983"/>
              <a:gd name="connsiteY327" fmla="*/ 534719 h 4701034"/>
              <a:gd name="connsiteX328" fmla="*/ 2801560 w 4829983"/>
              <a:gd name="connsiteY328" fmla="*/ 502522 h 4701034"/>
              <a:gd name="connsiteX329" fmla="*/ 2782242 w 4829983"/>
              <a:gd name="connsiteY329" fmla="*/ 489643 h 4701034"/>
              <a:gd name="connsiteX330" fmla="*/ 2743605 w 4829983"/>
              <a:gd name="connsiteY330" fmla="*/ 457446 h 4701034"/>
              <a:gd name="connsiteX331" fmla="*/ 2698529 w 4829983"/>
              <a:gd name="connsiteY331" fmla="*/ 405930 h 4701034"/>
              <a:gd name="connsiteX332" fmla="*/ 2608377 w 4829983"/>
              <a:gd name="connsiteY332" fmla="*/ 315778 h 4701034"/>
              <a:gd name="connsiteX333" fmla="*/ 2595498 w 4829983"/>
              <a:gd name="connsiteY333" fmla="*/ 296460 h 4701034"/>
              <a:gd name="connsiteX334" fmla="*/ 2569740 w 4829983"/>
              <a:gd name="connsiteY334" fmla="*/ 277141 h 4701034"/>
              <a:gd name="connsiteX335" fmla="*/ 2492467 w 4829983"/>
              <a:gd name="connsiteY335" fmla="*/ 212747 h 4701034"/>
              <a:gd name="connsiteX336" fmla="*/ 2447391 w 4829983"/>
              <a:gd name="connsiteY336" fmla="*/ 186989 h 4701034"/>
              <a:gd name="connsiteX337" fmla="*/ 2357239 w 4829983"/>
              <a:gd name="connsiteY337" fmla="*/ 154792 h 4701034"/>
              <a:gd name="connsiteX338" fmla="*/ 2305723 w 4829983"/>
              <a:gd name="connsiteY338" fmla="*/ 129034 h 4701034"/>
              <a:gd name="connsiteX339" fmla="*/ 2183374 w 4829983"/>
              <a:gd name="connsiteY339" fmla="*/ 77519 h 4701034"/>
              <a:gd name="connsiteX340" fmla="*/ 2157616 w 4829983"/>
              <a:gd name="connsiteY340" fmla="*/ 71079 h 4701034"/>
              <a:gd name="connsiteX341" fmla="*/ 2035267 w 4829983"/>
              <a:gd name="connsiteY341" fmla="*/ 32443 h 4701034"/>
              <a:gd name="connsiteX342" fmla="*/ 1797008 w 4829983"/>
              <a:gd name="connsiteY342" fmla="*/ 26003 h 4701034"/>
              <a:gd name="connsiteX343" fmla="*/ 1372005 w 4829983"/>
              <a:gd name="connsiteY343" fmla="*/ 26003 h 4701034"/>
              <a:gd name="connsiteX344" fmla="*/ 1352687 w 4829983"/>
              <a:gd name="connsiteY344" fmla="*/ 38882 h 4701034"/>
              <a:gd name="connsiteX345" fmla="*/ 1281853 w 4829983"/>
              <a:gd name="connsiteY345" fmla="*/ 51761 h 4701034"/>
              <a:gd name="connsiteX346" fmla="*/ 1133746 w 4829983"/>
              <a:gd name="connsiteY346" fmla="*/ 103277 h 4701034"/>
              <a:gd name="connsiteX347" fmla="*/ 1107988 w 4829983"/>
              <a:gd name="connsiteY347" fmla="*/ 109716 h 4701034"/>
              <a:gd name="connsiteX348" fmla="*/ 1037154 w 4829983"/>
              <a:gd name="connsiteY348" fmla="*/ 141913 h 4701034"/>
              <a:gd name="connsiteX349" fmla="*/ 1017836 w 4829983"/>
              <a:gd name="connsiteY349" fmla="*/ 167671 h 4701034"/>
              <a:gd name="connsiteX350" fmla="*/ 998518 w 4829983"/>
              <a:gd name="connsiteY350" fmla="*/ 174110 h 4701034"/>
              <a:gd name="connsiteX351" fmla="*/ 947002 w 4829983"/>
              <a:gd name="connsiteY351" fmla="*/ 199868 h 4701034"/>
              <a:gd name="connsiteX352" fmla="*/ 921245 w 4829983"/>
              <a:gd name="connsiteY352" fmla="*/ 225626 h 4701034"/>
              <a:gd name="connsiteX353" fmla="*/ 889047 w 4829983"/>
              <a:gd name="connsiteY353" fmla="*/ 283581 h 4701034"/>
              <a:gd name="connsiteX354" fmla="*/ 889047 w 4829983"/>
              <a:gd name="connsiteY354" fmla="*/ 283581 h 4701034"/>
              <a:gd name="connsiteX0" fmla="*/ 972760 w 4829983"/>
              <a:gd name="connsiteY0" fmla="*/ 219186 h 4701034"/>
              <a:gd name="connsiteX1" fmla="*/ 972760 w 4829983"/>
              <a:gd name="connsiteY1" fmla="*/ 219186 h 4701034"/>
              <a:gd name="connsiteX2" fmla="*/ 927684 w 4829983"/>
              <a:gd name="connsiteY2" fmla="*/ 251384 h 4701034"/>
              <a:gd name="connsiteX3" fmla="*/ 908366 w 4829983"/>
              <a:gd name="connsiteY3" fmla="*/ 277141 h 4701034"/>
              <a:gd name="connsiteX4" fmla="*/ 889047 w 4829983"/>
              <a:gd name="connsiteY4" fmla="*/ 296460 h 4701034"/>
              <a:gd name="connsiteX5" fmla="*/ 863290 w 4829983"/>
              <a:gd name="connsiteY5" fmla="*/ 347975 h 4701034"/>
              <a:gd name="connsiteX6" fmla="*/ 856850 w 4829983"/>
              <a:gd name="connsiteY6" fmla="*/ 367294 h 4701034"/>
              <a:gd name="connsiteX7" fmla="*/ 831092 w 4829983"/>
              <a:gd name="connsiteY7" fmla="*/ 405930 h 4701034"/>
              <a:gd name="connsiteX8" fmla="*/ 811774 w 4829983"/>
              <a:gd name="connsiteY8" fmla="*/ 444567 h 4701034"/>
              <a:gd name="connsiteX9" fmla="*/ 792456 w 4829983"/>
              <a:gd name="connsiteY9" fmla="*/ 483203 h 4701034"/>
              <a:gd name="connsiteX10" fmla="*/ 779577 w 4829983"/>
              <a:gd name="connsiteY10" fmla="*/ 521840 h 4701034"/>
              <a:gd name="connsiteX11" fmla="*/ 766698 w 4829983"/>
              <a:gd name="connsiteY11" fmla="*/ 547598 h 4701034"/>
              <a:gd name="connsiteX12" fmla="*/ 773137 w 4829983"/>
              <a:gd name="connsiteY12" fmla="*/ 663508 h 4701034"/>
              <a:gd name="connsiteX13" fmla="*/ 818214 w 4829983"/>
              <a:gd name="connsiteY13" fmla="*/ 682826 h 4701034"/>
              <a:gd name="connsiteX14" fmla="*/ 843971 w 4829983"/>
              <a:gd name="connsiteY14" fmla="*/ 695705 h 4701034"/>
              <a:gd name="connsiteX15" fmla="*/ 869729 w 4829983"/>
              <a:gd name="connsiteY15" fmla="*/ 702144 h 4701034"/>
              <a:gd name="connsiteX16" fmla="*/ 901926 w 4829983"/>
              <a:gd name="connsiteY16" fmla="*/ 715023 h 4701034"/>
              <a:gd name="connsiteX17" fmla="*/ 921245 w 4829983"/>
              <a:gd name="connsiteY17" fmla="*/ 734341 h 4701034"/>
              <a:gd name="connsiteX18" fmla="*/ 940563 w 4829983"/>
              <a:gd name="connsiteY18" fmla="*/ 740781 h 4701034"/>
              <a:gd name="connsiteX19" fmla="*/ 966321 w 4829983"/>
              <a:gd name="connsiteY19" fmla="*/ 753660 h 4701034"/>
              <a:gd name="connsiteX20" fmla="*/ 1004957 w 4829983"/>
              <a:gd name="connsiteY20" fmla="*/ 779417 h 4701034"/>
              <a:gd name="connsiteX21" fmla="*/ 1017836 w 4829983"/>
              <a:gd name="connsiteY21" fmla="*/ 805175 h 4701034"/>
              <a:gd name="connsiteX22" fmla="*/ 1017836 w 4829983"/>
              <a:gd name="connsiteY22" fmla="*/ 901767 h 4701034"/>
              <a:gd name="connsiteX23" fmla="*/ 998518 w 4829983"/>
              <a:gd name="connsiteY23" fmla="*/ 914646 h 4701034"/>
              <a:gd name="connsiteX24" fmla="*/ 972760 w 4829983"/>
              <a:gd name="connsiteY24" fmla="*/ 966161 h 4701034"/>
              <a:gd name="connsiteX25" fmla="*/ 959881 w 4829983"/>
              <a:gd name="connsiteY25" fmla="*/ 1004798 h 4701034"/>
              <a:gd name="connsiteX26" fmla="*/ 953442 w 4829983"/>
              <a:gd name="connsiteY26" fmla="*/ 1056313 h 4701034"/>
              <a:gd name="connsiteX27" fmla="*/ 947002 w 4829983"/>
              <a:gd name="connsiteY27" fmla="*/ 1294572 h 4701034"/>
              <a:gd name="connsiteX28" fmla="*/ 850411 w 4829983"/>
              <a:gd name="connsiteY28" fmla="*/ 1307451 h 4701034"/>
              <a:gd name="connsiteX29" fmla="*/ 811774 w 4829983"/>
              <a:gd name="connsiteY29" fmla="*/ 1333209 h 4701034"/>
              <a:gd name="connsiteX30" fmla="*/ 779577 w 4829983"/>
              <a:gd name="connsiteY30" fmla="*/ 1358967 h 4701034"/>
              <a:gd name="connsiteX31" fmla="*/ 740940 w 4829983"/>
              <a:gd name="connsiteY31" fmla="*/ 1410482 h 4701034"/>
              <a:gd name="connsiteX32" fmla="*/ 721622 w 4829983"/>
              <a:gd name="connsiteY32" fmla="*/ 1423361 h 4701034"/>
              <a:gd name="connsiteX33" fmla="*/ 702304 w 4829983"/>
              <a:gd name="connsiteY33" fmla="*/ 1442679 h 4701034"/>
              <a:gd name="connsiteX34" fmla="*/ 715183 w 4829983"/>
              <a:gd name="connsiteY34" fmla="*/ 1577908 h 4701034"/>
              <a:gd name="connsiteX35" fmla="*/ 728061 w 4829983"/>
              <a:gd name="connsiteY35" fmla="*/ 1603665 h 4701034"/>
              <a:gd name="connsiteX36" fmla="*/ 773137 w 4829983"/>
              <a:gd name="connsiteY36" fmla="*/ 1629423 h 4701034"/>
              <a:gd name="connsiteX37" fmla="*/ 824653 w 4829983"/>
              <a:gd name="connsiteY37" fmla="*/ 1642302 h 4701034"/>
              <a:gd name="connsiteX38" fmla="*/ 1024276 w 4829983"/>
              <a:gd name="connsiteY38" fmla="*/ 1629423 h 4701034"/>
              <a:gd name="connsiteX39" fmla="*/ 1043594 w 4829983"/>
              <a:gd name="connsiteY39" fmla="*/ 1616544 h 4701034"/>
              <a:gd name="connsiteX40" fmla="*/ 1159504 w 4829983"/>
              <a:gd name="connsiteY40" fmla="*/ 1622984 h 4701034"/>
              <a:gd name="connsiteX41" fmla="*/ 1204580 w 4829983"/>
              <a:gd name="connsiteY41" fmla="*/ 1648741 h 4701034"/>
              <a:gd name="connsiteX42" fmla="*/ 1230337 w 4829983"/>
              <a:gd name="connsiteY42" fmla="*/ 1661620 h 4701034"/>
              <a:gd name="connsiteX43" fmla="*/ 1249656 w 4829983"/>
              <a:gd name="connsiteY43" fmla="*/ 1674499 h 4701034"/>
              <a:gd name="connsiteX44" fmla="*/ 1288292 w 4829983"/>
              <a:gd name="connsiteY44" fmla="*/ 1706696 h 4701034"/>
              <a:gd name="connsiteX45" fmla="*/ 1346247 w 4829983"/>
              <a:gd name="connsiteY45" fmla="*/ 1751772 h 4701034"/>
              <a:gd name="connsiteX46" fmla="*/ 1391323 w 4829983"/>
              <a:gd name="connsiteY46" fmla="*/ 1764651 h 4701034"/>
              <a:gd name="connsiteX47" fmla="*/ 1410642 w 4829983"/>
              <a:gd name="connsiteY47" fmla="*/ 1777530 h 4701034"/>
              <a:gd name="connsiteX48" fmla="*/ 1494354 w 4829983"/>
              <a:gd name="connsiteY48" fmla="*/ 1790409 h 4701034"/>
              <a:gd name="connsiteX49" fmla="*/ 1623143 w 4829983"/>
              <a:gd name="connsiteY49" fmla="*/ 1803288 h 4701034"/>
              <a:gd name="connsiteX50" fmla="*/ 1764811 w 4829983"/>
              <a:gd name="connsiteY50" fmla="*/ 1796848 h 4701034"/>
              <a:gd name="connsiteX51" fmla="*/ 1790568 w 4829983"/>
              <a:gd name="connsiteY51" fmla="*/ 1758212 h 4701034"/>
              <a:gd name="connsiteX52" fmla="*/ 1809887 w 4829983"/>
              <a:gd name="connsiteY52" fmla="*/ 1745333 h 4701034"/>
              <a:gd name="connsiteX53" fmla="*/ 1822766 w 4829983"/>
              <a:gd name="connsiteY53" fmla="*/ 1719575 h 4701034"/>
              <a:gd name="connsiteX54" fmla="*/ 1842084 w 4829983"/>
              <a:gd name="connsiteY54" fmla="*/ 1706696 h 4701034"/>
              <a:gd name="connsiteX55" fmla="*/ 1874281 w 4829983"/>
              <a:gd name="connsiteY55" fmla="*/ 1680939 h 4701034"/>
              <a:gd name="connsiteX56" fmla="*/ 1900039 w 4829983"/>
              <a:gd name="connsiteY56" fmla="*/ 1674499 h 4701034"/>
              <a:gd name="connsiteX57" fmla="*/ 1932236 w 4829983"/>
              <a:gd name="connsiteY57" fmla="*/ 1661620 h 4701034"/>
              <a:gd name="connsiteX58" fmla="*/ 1983752 w 4829983"/>
              <a:gd name="connsiteY58" fmla="*/ 1629423 h 4701034"/>
              <a:gd name="connsiteX59" fmla="*/ 2086783 w 4829983"/>
              <a:gd name="connsiteY59" fmla="*/ 1635863 h 4701034"/>
              <a:gd name="connsiteX60" fmla="*/ 2125419 w 4829983"/>
              <a:gd name="connsiteY60" fmla="*/ 1661620 h 4701034"/>
              <a:gd name="connsiteX61" fmla="*/ 2151177 w 4829983"/>
              <a:gd name="connsiteY61" fmla="*/ 1674499 h 4701034"/>
              <a:gd name="connsiteX62" fmla="*/ 2176935 w 4829983"/>
              <a:gd name="connsiteY62" fmla="*/ 1680939 h 4701034"/>
              <a:gd name="connsiteX63" fmla="*/ 2286405 w 4829983"/>
              <a:gd name="connsiteY63" fmla="*/ 1706696 h 4701034"/>
              <a:gd name="connsiteX64" fmla="*/ 2331481 w 4829983"/>
              <a:gd name="connsiteY64" fmla="*/ 1726015 h 4701034"/>
              <a:gd name="connsiteX65" fmla="*/ 2357239 w 4829983"/>
              <a:gd name="connsiteY65" fmla="*/ 1738894 h 4701034"/>
              <a:gd name="connsiteX66" fmla="*/ 2460270 w 4829983"/>
              <a:gd name="connsiteY66" fmla="*/ 1751772 h 4701034"/>
              <a:gd name="connsiteX67" fmla="*/ 2550422 w 4829983"/>
              <a:gd name="connsiteY67" fmla="*/ 1764651 h 4701034"/>
              <a:gd name="connsiteX68" fmla="*/ 2582619 w 4829983"/>
              <a:gd name="connsiteY68" fmla="*/ 1783970 h 4701034"/>
              <a:gd name="connsiteX69" fmla="*/ 2634135 w 4829983"/>
              <a:gd name="connsiteY69" fmla="*/ 1822606 h 4701034"/>
              <a:gd name="connsiteX70" fmla="*/ 2653453 w 4829983"/>
              <a:gd name="connsiteY70" fmla="*/ 1829046 h 4701034"/>
              <a:gd name="connsiteX71" fmla="*/ 2743605 w 4829983"/>
              <a:gd name="connsiteY71" fmla="*/ 1893440 h 4701034"/>
              <a:gd name="connsiteX72" fmla="*/ 2788681 w 4829983"/>
              <a:gd name="connsiteY72" fmla="*/ 1925637 h 4701034"/>
              <a:gd name="connsiteX73" fmla="*/ 2801560 w 4829983"/>
              <a:gd name="connsiteY73" fmla="*/ 1944955 h 4701034"/>
              <a:gd name="connsiteX74" fmla="*/ 2859515 w 4829983"/>
              <a:gd name="connsiteY74" fmla="*/ 2009350 h 4701034"/>
              <a:gd name="connsiteX75" fmla="*/ 2885273 w 4829983"/>
              <a:gd name="connsiteY75" fmla="*/ 2060865 h 4701034"/>
              <a:gd name="connsiteX76" fmla="*/ 2891712 w 4829983"/>
              <a:gd name="connsiteY76" fmla="*/ 2080184 h 4701034"/>
              <a:gd name="connsiteX77" fmla="*/ 2917470 w 4829983"/>
              <a:gd name="connsiteY77" fmla="*/ 2131699 h 4701034"/>
              <a:gd name="connsiteX78" fmla="*/ 2923909 w 4829983"/>
              <a:gd name="connsiteY78" fmla="*/ 2151017 h 4701034"/>
              <a:gd name="connsiteX79" fmla="*/ 2949667 w 4829983"/>
              <a:gd name="connsiteY79" fmla="*/ 2183215 h 4701034"/>
              <a:gd name="connsiteX80" fmla="*/ 3014061 w 4829983"/>
              <a:gd name="connsiteY80" fmla="*/ 2266927 h 4701034"/>
              <a:gd name="connsiteX81" fmla="*/ 3039819 w 4829983"/>
              <a:gd name="connsiteY81" fmla="*/ 2312003 h 4701034"/>
              <a:gd name="connsiteX82" fmla="*/ 3065577 w 4829983"/>
              <a:gd name="connsiteY82" fmla="*/ 2350640 h 4701034"/>
              <a:gd name="connsiteX83" fmla="*/ 3117092 w 4829983"/>
              <a:gd name="connsiteY83" fmla="*/ 2408595 h 4701034"/>
              <a:gd name="connsiteX84" fmla="*/ 3142850 w 4829983"/>
              <a:gd name="connsiteY84" fmla="*/ 2453671 h 4701034"/>
              <a:gd name="connsiteX85" fmla="*/ 3155729 w 4829983"/>
              <a:gd name="connsiteY85" fmla="*/ 2472989 h 4701034"/>
              <a:gd name="connsiteX86" fmla="*/ 3168608 w 4829983"/>
              <a:gd name="connsiteY86" fmla="*/ 2524505 h 4701034"/>
              <a:gd name="connsiteX87" fmla="*/ 3155729 w 4829983"/>
              <a:gd name="connsiteY87" fmla="*/ 2569581 h 4701034"/>
              <a:gd name="connsiteX88" fmla="*/ 3142850 w 4829983"/>
              <a:gd name="connsiteY88" fmla="*/ 2588899 h 4701034"/>
              <a:gd name="connsiteX89" fmla="*/ 3091335 w 4829983"/>
              <a:gd name="connsiteY89" fmla="*/ 2595339 h 4701034"/>
              <a:gd name="connsiteX90" fmla="*/ 3020501 w 4829983"/>
              <a:gd name="connsiteY90" fmla="*/ 2614657 h 4701034"/>
              <a:gd name="connsiteX91" fmla="*/ 2962546 w 4829983"/>
              <a:gd name="connsiteY91" fmla="*/ 2627536 h 4701034"/>
              <a:gd name="connsiteX92" fmla="*/ 2936788 w 4829983"/>
              <a:gd name="connsiteY92" fmla="*/ 2633975 h 4701034"/>
              <a:gd name="connsiteX93" fmla="*/ 2911030 w 4829983"/>
              <a:gd name="connsiteY93" fmla="*/ 2646854 h 4701034"/>
              <a:gd name="connsiteX94" fmla="*/ 2865954 w 4829983"/>
              <a:gd name="connsiteY94" fmla="*/ 2659733 h 4701034"/>
              <a:gd name="connsiteX95" fmla="*/ 2840197 w 4829983"/>
              <a:gd name="connsiteY95" fmla="*/ 2672612 h 4701034"/>
              <a:gd name="connsiteX96" fmla="*/ 2820878 w 4829983"/>
              <a:gd name="connsiteY96" fmla="*/ 2685491 h 4701034"/>
              <a:gd name="connsiteX97" fmla="*/ 2801560 w 4829983"/>
              <a:gd name="connsiteY97" fmla="*/ 2691930 h 4701034"/>
              <a:gd name="connsiteX98" fmla="*/ 2750045 w 4829983"/>
              <a:gd name="connsiteY98" fmla="*/ 2711248 h 4701034"/>
              <a:gd name="connsiteX99" fmla="*/ 2730726 w 4829983"/>
              <a:gd name="connsiteY99" fmla="*/ 2730567 h 4701034"/>
              <a:gd name="connsiteX100" fmla="*/ 2685650 w 4829983"/>
              <a:gd name="connsiteY100" fmla="*/ 2743446 h 4701034"/>
              <a:gd name="connsiteX101" fmla="*/ 2666332 w 4829983"/>
              <a:gd name="connsiteY101" fmla="*/ 2756325 h 4701034"/>
              <a:gd name="connsiteX102" fmla="*/ 2576180 w 4829983"/>
              <a:gd name="connsiteY102" fmla="*/ 2749885 h 4701034"/>
              <a:gd name="connsiteX103" fmla="*/ 2556861 w 4829983"/>
              <a:gd name="connsiteY103" fmla="*/ 2730567 h 4701034"/>
              <a:gd name="connsiteX104" fmla="*/ 2511785 w 4829983"/>
              <a:gd name="connsiteY104" fmla="*/ 2711248 h 4701034"/>
              <a:gd name="connsiteX105" fmla="*/ 2498907 w 4829983"/>
              <a:gd name="connsiteY105" fmla="*/ 2691930 h 4701034"/>
              <a:gd name="connsiteX106" fmla="*/ 2428073 w 4829983"/>
              <a:gd name="connsiteY106" fmla="*/ 2653294 h 4701034"/>
              <a:gd name="connsiteX107" fmla="*/ 2370118 w 4829983"/>
              <a:gd name="connsiteY107" fmla="*/ 2608217 h 4701034"/>
              <a:gd name="connsiteX108" fmla="*/ 2325042 w 4829983"/>
              <a:gd name="connsiteY108" fmla="*/ 2563141 h 4701034"/>
              <a:gd name="connsiteX109" fmla="*/ 2279966 w 4829983"/>
              <a:gd name="connsiteY109" fmla="*/ 2537384 h 4701034"/>
              <a:gd name="connsiteX110" fmla="*/ 2228450 w 4829983"/>
              <a:gd name="connsiteY110" fmla="*/ 2511626 h 4701034"/>
              <a:gd name="connsiteX111" fmla="*/ 2183374 w 4829983"/>
              <a:gd name="connsiteY111" fmla="*/ 2466550 h 4701034"/>
              <a:gd name="connsiteX112" fmla="*/ 2176935 w 4829983"/>
              <a:gd name="connsiteY112" fmla="*/ 2447232 h 4701034"/>
              <a:gd name="connsiteX113" fmla="*/ 2144737 w 4829983"/>
              <a:gd name="connsiteY113" fmla="*/ 2389277 h 4701034"/>
              <a:gd name="connsiteX114" fmla="*/ 2125419 w 4829983"/>
              <a:gd name="connsiteY114" fmla="*/ 2363519 h 4701034"/>
              <a:gd name="connsiteX115" fmla="*/ 2099661 w 4829983"/>
              <a:gd name="connsiteY115" fmla="*/ 2344201 h 4701034"/>
              <a:gd name="connsiteX116" fmla="*/ 2061025 w 4829983"/>
              <a:gd name="connsiteY116" fmla="*/ 2305564 h 4701034"/>
              <a:gd name="connsiteX117" fmla="*/ 2041707 w 4829983"/>
              <a:gd name="connsiteY117" fmla="*/ 2286246 h 4701034"/>
              <a:gd name="connsiteX118" fmla="*/ 2015949 w 4829983"/>
              <a:gd name="connsiteY118" fmla="*/ 2273367 h 4701034"/>
              <a:gd name="connsiteX119" fmla="*/ 1990191 w 4829983"/>
              <a:gd name="connsiteY119" fmla="*/ 2254048 h 4701034"/>
              <a:gd name="connsiteX120" fmla="*/ 1957994 w 4829983"/>
              <a:gd name="connsiteY120" fmla="*/ 2241170 h 4701034"/>
              <a:gd name="connsiteX121" fmla="*/ 1938676 w 4829983"/>
              <a:gd name="connsiteY121" fmla="*/ 2228291 h 4701034"/>
              <a:gd name="connsiteX122" fmla="*/ 1900039 w 4829983"/>
              <a:gd name="connsiteY122" fmla="*/ 2215412 h 4701034"/>
              <a:gd name="connsiteX123" fmla="*/ 1874281 w 4829983"/>
              <a:gd name="connsiteY123" fmla="*/ 2202533 h 4701034"/>
              <a:gd name="connsiteX124" fmla="*/ 1816326 w 4829983"/>
              <a:gd name="connsiteY124" fmla="*/ 2183215 h 4701034"/>
              <a:gd name="connsiteX125" fmla="*/ 1777690 w 4829983"/>
              <a:gd name="connsiteY125" fmla="*/ 2170336 h 4701034"/>
              <a:gd name="connsiteX126" fmla="*/ 1693977 w 4829983"/>
              <a:gd name="connsiteY126" fmla="*/ 2157457 h 4701034"/>
              <a:gd name="connsiteX127" fmla="*/ 1629583 w 4829983"/>
              <a:gd name="connsiteY127" fmla="*/ 2151017 h 4701034"/>
              <a:gd name="connsiteX128" fmla="*/ 1384884 w 4829983"/>
              <a:gd name="connsiteY128" fmla="*/ 2157457 h 4701034"/>
              <a:gd name="connsiteX129" fmla="*/ 1365566 w 4829983"/>
              <a:gd name="connsiteY129" fmla="*/ 2163896 h 4701034"/>
              <a:gd name="connsiteX130" fmla="*/ 1346247 w 4829983"/>
              <a:gd name="connsiteY130" fmla="*/ 2176775 h 4701034"/>
              <a:gd name="connsiteX131" fmla="*/ 1326929 w 4829983"/>
              <a:gd name="connsiteY131" fmla="*/ 2196094 h 4701034"/>
              <a:gd name="connsiteX132" fmla="*/ 1320490 w 4829983"/>
              <a:gd name="connsiteY132" fmla="*/ 2215412 h 4701034"/>
              <a:gd name="connsiteX133" fmla="*/ 1333368 w 4829983"/>
              <a:gd name="connsiteY133" fmla="*/ 2299125 h 4701034"/>
              <a:gd name="connsiteX134" fmla="*/ 1307611 w 4829983"/>
              <a:gd name="connsiteY134" fmla="*/ 2357079 h 4701034"/>
              <a:gd name="connsiteX135" fmla="*/ 1230337 w 4829983"/>
              <a:gd name="connsiteY135" fmla="*/ 2389277 h 4701034"/>
              <a:gd name="connsiteX136" fmla="*/ 1211019 w 4829983"/>
              <a:gd name="connsiteY136" fmla="*/ 2395716 h 4701034"/>
              <a:gd name="connsiteX137" fmla="*/ 1140185 w 4829983"/>
              <a:gd name="connsiteY137" fmla="*/ 2415034 h 4701034"/>
              <a:gd name="connsiteX138" fmla="*/ 979199 w 4829983"/>
              <a:gd name="connsiteY138" fmla="*/ 2434353 h 4701034"/>
              <a:gd name="connsiteX139" fmla="*/ 959881 w 4829983"/>
              <a:gd name="connsiteY139" fmla="*/ 2421474 h 4701034"/>
              <a:gd name="connsiteX140" fmla="*/ 940563 w 4829983"/>
              <a:gd name="connsiteY140" fmla="*/ 2415034 h 4701034"/>
              <a:gd name="connsiteX141" fmla="*/ 901926 w 4829983"/>
              <a:gd name="connsiteY141" fmla="*/ 2376398 h 4701034"/>
              <a:gd name="connsiteX142" fmla="*/ 786016 w 4829983"/>
              <a:gd name="connsiteY142" fmla="*/ 2389277 h 4701034"/>
              <a:gd name="connsiteX143" fmla="*/ 760259 w 4829983"/>
              <a:gd name="connsiteY143" fmla="*/ 2402155 h 4701034"/>
              <a:gd name="connsiteX144" fmla="*/ 728061 w 4829983"/>
              <a:gd name="connsiteY144" fmla="*/ 2415034 h 4701034"/>
              <a:gd name="connsiteX145" fmla="*/ 676546 w 4829983"/>
              <a:gd name="connsiteY145" fmla="*/ 2427913 h 4701034"/>
              <a:gd name="connsiteX146" fmla="*/ 657228 w 4829983"/>
              <a:gd name="connsiteY146" fmla="*/ 2434353 h 4701034"/>
              <a:gd name="connsiteX147" fmla="*/ 599273 w 4829983"/>
              <a:gd name="connsiteY147" fmla="*/ 2492308 h 4701034"/>
              <a:gd name="connsiteX148" fmla="*/ 592833 w 4829983"/>
              <a:gd name="connsiteY148" fmla="*/ 2524505 h 4701034"/>
              <a:gd name="connsiteX149" fmla="*/ 560636 w 4829983"/>
              <a:gd name="connsiteY149" fmla="*/ 2556702 h 4701034"/>
              <a:gd name="connsiteX150" fmla="*/ 502681 w 4829983"/>
              <a:gd name="connsiteY150" fmla="*/ 2543823 h 4701034"/>
              <a:gd name="connsiteX151" fmla="*/ 457605 w 4829983"/>
              <a:gd name="connsiteY151" fmla="*/ 2511626 h 4701034"/>
              <a:gd name="connsiteX152" fmla="*/ 418968 w 4829983"/>
              <a:gd name="connsiteY152" fmla="*/ 2498747 h 4701034"/>
              <a:gd name="connsiteX153" fmla="*/ 290180 w 4829983"/>
              <a:gd name="connsiteY153" fmla="*/ 2505186 h 4701034"/>
              <a:gd name="connsiteX154" fmla="*/ 270861 w 4829983"/>
              <a:gd name="connsiteY154" fmla="*/ 2646854 h 4701034"/>
              <a:gd name="connsiteX155" fmla="*/ 277301 w 4829983"/>
              <a:gd name="connsiteY155" fmla="*/ 2672612 h 4701034"/>
              <a:gd name="connsiteX156" fmla="*/ 296619 w 4829983"/>
              <a:gd name="connsiteY156" fmla="*/ 2717688 h 4701034"/>
              <a:gd name="connsiteX157" fmla="*/ 315937 w 4829983"/>
              <a:gd name="connsiteY157" fmla="*/ 2743446 h 4701034"/>
              <a:gd name="connsiteX158" fmla="*/ 322377 w 4829983"/>
              <a:gd name="connsiteY158" fmla="*/ 2769203 h 4701034"/>
              <a:gd name="connsiteX159" fmla="*/ 335256 w 4829983"/>
              <a:gd name="connsiteY159" fmla="*/ 2981705 h 4701034"/>
              <a:gd name="connsiteX160" fmla="*/ 361014 w 4829983"/>
              <a:gd name="connsiteY160" fmla="*/ 3007463 h 4701034"/>
              <a:gd name="connsiteX161" fmla="*/ 380332 w 4829983"/>
              <a:gd name="connsiteY161" fmla="*/ 3001023 h 4701034"/>
              <a:gd name="connsiteX162" fmla="*/ 386771 w 4829983"/>
              <a:gd name="connsiteY162" fmla="*/ 3020341 h 4701034"/>
              <a:gd name="connsiteX163" fmla="*/ 412529 w 4829983"/>
              <a:gd name="connsiteY163" fmla="*/ 3142691 h 4701034"/>
              <a:gd name="connsiteX164" fmla="*/ 425408 w 4829983"/>
              <a:gd name="connsiteY164" fmla="*/ 3181327 h 4701034"/>
              <a:gd name="connsiteX165" fmla="*/ 418968 w 4829983"/>
              <a:gd name="connsiteY165" fmla="*/ 3232843 h 4701034"/>
              <a:gd name="connsiteX166" fmla="*/ 406090 w 4829983"/>
              <a:gd name="connsiteY166" fmla="*/ 3258601 h 4701034"/>
              <a:gd name="connsiteX167" fmla="*/ 393211 w 4829983"/>
              <a:gd name="connsiteY167" fmla="*/ 3277919 h 4701034"/>
              <a:gd name="connsiteX168" fmla="*/ 283740 w 4829983"/>
              <a:gd name="connsiteY168" fmla="*/ 3322995 h 4701034"/>
              <a:gd name="connsiteX169" fmla="*/ 212907 w 4829983"/>
              <a:gd name="connsiteY169" fmla="*/ 3374510 h 4701034"/>
              <a:gd name="connsiteX170" fmla="*/ 187149 w 4829983"/>
              <a:gd name="connsiteY170" fmla="*/ 3387389 h 4701034"/>
              <a:gd name="connsiteX171" fmla="*/ 129194 w 4829983"/>
              <a:gd name="connsiteY171" fmla="*/ 3432465 h 4701034"/>
              <a:gd name="connsiteX172" fmla="*/ 109876 w 4829983"/>
              <a:gd name="connsiteY172" fmla="*/ 3458223 h 4701034"/>
              <a:gd name="connsiteX173" fmla="*/ 51921 w 4829983"/>
              <a:gd name="connsiteY173" fmla="*/ 3554815 h 4701034"/>
              <a:gd name="connsiteX174" fmla="*/ 26163 w 4829983"/>
              <a:gd name="connsiteY174" fmla="*/ 3606330 h 4701034"/>
              <a:gd name="connsiteX175" fmla="*/ 19723 w 4829983"/>
              <a:gd name="connsiteY175" fmla="*/ 3632088 h 4701034"/>
              <a:gd name="connsiteX176" fmla="*/ 6845 w 4829983"/>
              <a:gd name="connsiteY176" fmla="*/ 3677164 h 4701034"/>
              <a:gd name="connsiteX177" fmla="*/ 6845 w 4829983"/>
              <a:gd name="connsiteY177" fmla="*/ 3793074 h 4701034"/>
              <a:gd name="connsiteX178" fmla="*/ 64799 w 4829983"/>
              <a:gd name="connsiteY178" fmla="*/ 3812392 h 4701034"/>
              <a:gd name="connsiteX179" fmla="*/ 174270 w 4829983"/>
              <a:gd name="connsiteY179" fmla="*/ 3805953 h 4701034"/>
              <a:gd name="connsiteX180" fmla="*/ 200028 w 4829983"/>
              <a:gd name="connsiteY180" fmla="*/ 3793074 h 4701034"/>
              <a:gd name="connsiteX181" fmla="*/ 219346 w 4829983"/>
              <a:gd name="connsiteY181" fmla="*/ 3786634 h 4701034"/>
              <a:gd name="connsiteX182" fmla="*/ 290180 w 4829983"/>
              <a:gd name="connsiteY182" fmla="*/ 3767316 h 4701034"/>
              <a:gd name="connsiteX183" fmla="*/ 309498 w 4829983"/>
              <a:gd name="connsiteY183" fmla="*/ 3754437 h 4701034"/>
              <a:gd name="connsiteX184" fmla="*/ 354574 w 4829983"/>
              <a:gd name="connsiteY184" fmla="*/ 3799513 h 4701034"/>
              <a:gd name="connsiteX185" fmla="*/ 380332 w 4829983"/>
              <a:gd name="connsiteY185" fmla="*/ 3838150 h 4701034"/>
              <a:gd name="connsiteX186" fmla="*/ 386771 w 4829983"/>
              <a:gd name="connsiteY186" fmla="*/ 3863908 h 4701034"/>
              <a:gd name="connsiteX187" fmla="*/ 438287 w 4829983"/>
              <a:gd name="connsiteY187" fmla="*/ 3915423 h 4701034"/>
              <a:gd name="connsiteX188" fmla="*/ 457605 w 4829983"/>
              <a:gd name="connsiteY188" fmla="*/ 3934741 h 4701034"/>
              <a:gd name="connsiteX189" fmla="*/ 515560 w 4829983"/>
              <a:gd name="connsiteY189" fmla="*/ 3992696 h 4701034"/>
              <a:gd name="connsiteX190" fmla="*/ 560636 w 4829983"/>
              <a:gd name="connsiteY190" fmla="*/ 4031333 h 4701034"/>
              <a:gd name="connsiteX191" fmla="*/ 586394 w 4829983"/>
              <a:gd name="connsiteY191" fmla="*/ 4037772 h 4701034"/>
              <a:gd name="connsiteX192" fmla="*/ 625030 w 4829983"/>
              <a:gd name="connsiteY192" fmla="*/ 4044212 h 4701034"/>
              <a:gd name="connsiteX193" fmla="*/ 644349 w 4829983"/>
              <a:gd name="connsiteY193" fmla="*/ 4050651 h 4701034"/>
              <a:gd name="connsiteX194" fmla="*/ 889047 w 4829983"/>
              <a:gd name="connsiteY194" fmla="*/ 4057091 h 4701034"/>
              <a:gd name="connsiteX195" fmla="*/ 934123 w 4829983"/>
              <a:gd name="connsiteY195" fmla="*/ 4063530 h 4701034"/>
              <a:gd name="connsiteX196" fmla="*/ 972760 w 4829983"/>
              <a:gd name="connsiteY196" fmla="*/ 4076409 h 4701034"/>
              <a:gd name="connsiteX197" fmla="*/ 1004957 w 4829983"/>
              <a:gd name="connsiteY197" fmla="*/ 4082848 h 4701034"/>
              <a:gd name="connsiteX198" fmla="*/ 1062912 w 4829983"/>
              <a:gd name="connsiteY198" fmla="*/ 4095727 h 4701034"/>
              <a:gd name="connsiteX199" fmla="*/ 1294732 w 4829983"/>
              <a:gd name="connsiteY199" fmla="*/ 4121485 h 4701034"/>
              <a:gd name="connsiteX200" fmla="*/ 1326929 w 4829983"/>
              <a:gd name="connsiteY200" fmla="*/ 4160122 h 4701034"/>
              <a:gd name="connsiteX201" fmla="*/ 1346247 w 4829983"/>
              <a:gd name="connsiteY201" fmla="*/ 4179440 h 4701034"/>
              <a:gd name="connsiteX202" fmla="*/ 1359126 w 4829983"/>
              <a:gd name="connsiteY202" fmla="*/ 4205198 h 4701034"/>
              <a:gd name="connsiteX203" fmla="*/ 1391323 w 4829983"/>
              <a:gd name="connsiteY203" fmla="*/ 4243834 h 4701034"/>
              <a:gd name="connsiteX204" fmla="*/ 1404202 w 4829983"/>
              <a:gd name="connsiteY204" fmla="*/ 4269592 h 4701034"/>
              <a:gd name="connsiteX205" fmla="*/ 1436399 w 4829983"/>
              <a:gd name="connsiteY205" fmla="*/ 4282471 h 4701034"/>
              <a:gd name="connsiteX206" fmla="*/ 1468597 w 4829983"/>
              <a:gd name="connsiteY206" fmla="*/ 4301789 h 4701034"/>
              <a:gd name="connsiteX207" fmla="*/ 1494354 w 4829983"/>
              <a:gd name="connsiteY207" fmla="*/ 4308229 h 4701034"/>
              <a:gd name="connsiteX208" fmla="*/ 1526552 w 4829983"/>
              <a:gd name="connsiteY208" fmla="*/ 4321108 h 4701034"/>
              <a:gd name="connsiteX209" fmla="*/ 1552309 w 4829983"/>
              <a:gd name="connsiteY209" fmla="*/ 4327547 h 4701034"/>
              <a:gd name="connsiteX210" fmla="*/ 1616704 w 4829983"/>
              <a:gd name="connsiteY210" fmla="*/ 4346865 h 4701034"/>
              <a:gd name="connsiteX211" fmla="*/ 1655340 w 4829983"/>
              <a:gd name="connsiteY211" fmla="*/ 4359744 h 4701034"/>
              <a:gd name="connsiteX212" fmla="*/ 1693977 w 4829983"/>
              <a:gd name="connsiteY212" fmla="*/ 4398381 h 4701034"/>
              <a:gd name="connsiteX213" fmla="*/ 1732614 w 4829983"/>
              <a:gd name="connsiteY213" fmla="*/ 4449896 h 4701034"/>
              <a:gd name="connsiteX214" fmla="*/ 1751932 w 4829983"/>
              <a:gd name="connsiteY214" fmla="*/ 4475654 h 4701034"/>
              <a:gd name="connsiteX215" fmla="*/ 1803447 w 4829983"/>
              <a:gd name="connsiteY215" fmla="*/ 4520730 h 4701034"/>
              <a:gd name="connsiteX216" fmla="*/ 1829205 w 4829983"/>
              <a:gd name="connsiteY216" fmla="*/ 4546488 h 4701034"/>
              <a:gd name="connsiteX217" fmla="*/ 1848523 w 4829983"/>
              <a:gd name="connsiteY217" fmla="*/ 4559367 h 4701034"/>
              <a:gd name="connsiteX218" fmla="*/ 1900039 w 4829983"/>
              <a:gd name="connsiteY218" fmla="*/ 4598003 h 4701034"/>
              <a:gd name="connsiteX219" fmla="*/ 1938676 w 4829983"/>
              <a:gd name="connsiteY219" fmla="*/ 4617322 h 4701034"/>
              <a:gd name="connsiteX220" fmla="*/ 1983752 w 4829983"/>
              <a:gd name="connsiteY220" fmla="*/ 4649519 h 4701034"/>
              <a:gd name="connsiteX221" fmla="*/ 2009509 w 4829983"/>
              <a:gd name="connsiteY221" fmla="*/ 4662398 h 4701034"/>
              <a:gd name="connsiteX222" fmla="*/ 2035267 w 4829983"/>
              <a:gd name="connsiteY222" fmla="*/ 4681716 h 4701034"/>
              <a:gd name="connsiteX223" fmla="*/ 2138298 w 4829983"/>
              <a:gd name="connsiteY223" fmla="*/ 4701034 h 4701034"/>
              <a:gd name="connsiteX224" fmla="*/ 2363678 w 4829983"/>
              <a:gd name="connsiteY224" fmla="*/ 4694595 h 4701034"/>
              <a:gd name="connsiteX225" fmla="*/ 2382997 w 4829983"/>
              <a:gd name="connsiteY225" fmla="*/ 4688155 h 4701034"/>
              <a:gd name="connsiteX226" fmla="*/ 2421633 w 4829983"/>
              <a:gd name="connsiteY226" fmla="*/ 4681716 h 4701034"/>
              <a:gd name="connsiteX227" fmla="*/ 2479588 w 4829983"/>
              <a:gd name="connsiteY227" fmla="*/ 4675277 h 4701034"/>
              <a:gd name="connsiteX228" fmla="*/ 2563301 w 4829983"/>
              <a:gd name="connsiteY228" fmla="*/ 4662398 h 4701034"/>
              <a:gd name="connsiteX229" fmla="*/ 2640574 w 4829983"/>
              <a:gd name="connsiteY229" fmla="*/ 4655958 h 4701034"/>
              <a:gd name="connsiteX230" fmla="*/ 2666332 w 4829983"/>
              <a:gd name="connsiteY230" fmla="*/ 4649519 h 4701034"/>
              <a:gd name="connsiteX231" fmla="*/ 2704968 w 4829983"/>
              <a:gd name="connsiteY231" fmla="*/ 4636640 h 4701034"/>
              <a:gd name="connsiteX232" fmla="*/ 2891712 w 4829983"/>
              <a:gd name="connsiteY232" fmla="*/ 4617322 h 4701034"/>
              <a:gd name="connsiteX233" fmla="*/ 2994743 w 4829983"/>
              <a:gd name="connsiteY233" fmla="*/ 4598003 h 4701034"/>
              <a:gd name="connsiteX234" fmla="*/ 3110653 w 4829983"/>
              <a:gd name="connsiteY234" fmla="*/ 4591564 h 4701034"/>
              <a:gd name="connsiteX235" fmla="*/ 3155729 w 4829983"/>
              <a:gd name="connsiteY235" fmla="*/ 4578685 h 4701034"/>
              <a:gd name="connsiteX236" fmla="*/ 3194366 w 4829983"/>
              <a:gd name="connsiteY236" fmla="*/ 4565806 h 4701034"/>
              <a:gd name="connsiteX237" fmla="*/ 3323154 w 4829983"/>
              <a:gd name="connsiteY237" fmla="*/ 4540048 h 4701034"/>
              <a:gd name="connsiteX238" fmla="*/ 3374670 w 4829983"/>
              <a:gd name="connsiteY238" fmla="*/ 4520730 h 4701034"/>
              <a:gd name="connsiteX239" fmla="*/ 3432625 w 4829983"/>
              <a:gd name="connsiteY239" fmla="*/ 4507851 h 4701034"/>
              <a:gd name="connsiteX240" fmla="*/ 3542095 w 4829983"/>
              <a:gd name="connsiteY240" fmla="*/ 4456336 h 4701034"/>
              <a:gd name="connsiteX241" fmla="*/ 3625808 w 4829983"/>
              <a:gd name="connsiteY241" fmla="*/ 4398381 h 4701034"/>
              <a:gd name="connsiteX242" fmla="*/ 3658005 w 4829983"/>
              <a:gd name="connsiteY242" fmla="*/ 4372623 h 4701034"/>
              <a:gd name="connsiteX243" fmla="*/ 3741718 w 4829983"/>
              <a:gd name="connsiteY243" fmla="*/ 4333986 h 4701034"/>
              <a:gd name="connsiteX244" fmla="*/ 3761036 w 4829983"/>
              <a:gd name="connsiteY244" fmla="*/ 4321108 h 4701034"/>
              <a:gd name="connsiteX245" fmla="*/ 3818991 w 4829983"/>
              <a:gd name="connsiteY245" fmla="*/ 4237395 h 4701034"/>
              <a:gd name="connsiteX246" fmla="*/ 3838309 w 4829983"/>
              <a:gd name="connsiteY246" fmla="*/ 4218077 h 4701034"/>
              <a:gd name="connsiteX247" fmla="*/ 3844749 w 4829983"/>
              <a:gd name="connsiteY247" fmla="*/ 4192319 h 4701034"/>
              <a:gd name="connsiteX248" fmla="*/ 3902704 w 4829983"/>
              <a:gd name="connsiteY248" fmla="*/ 4102167 h 4701034"/>
              <a:gd name="connsiteX249" fmla="*/ 3922022 w 4829983"/>
              <a:gd name="connsiteY249" fmla="*/ 3896105 h 4701034"/>
              <a:gd name="connsiteX250" fmla="*/ 3928461 w 4829983"/>
              <a:gd name="connsiteY250" fmla="*/ 3709361 h 4701034"/>
              <a:gd name="connsiteX251" fmla="*/ 3941340 w 4829983"/>
              <a:gd name="connsiteY251" fmla="*/ 3574133 h 4701034"/>
              <a:gd name="connsiteX252" fmla="*/ 3941340 w 4829983"/>
              <a:gd name="connsiteY252" fmla="*/ 3400268 h 4701034"/>
              <a:gd name="connsiteX253" fmla="*/ 4005735 w 4829983"/>
              <a:gd name="connsiteY253" fmla="*/ 3329434 h 4701034"/>
              <a:gd name="connsiteX254" fmla="*/ 4031492 w 4829983"/>
              <a:gd name="connsiteY254" fmla="*/ 3303677 h 4701034"/>
              <a:gd name="connsiteX255" fmla="*/ 4044371 w 4829983"/>
              <a:gd name="connsiteY255" fmla="*/ 3284358 h 4701034"/>
              <a:gd name="connsiteX256" fmla="*/ 4089447 w 4829983"/>
              <a:gd name="connsiteY256" fmla="*/ 3239282 h 4701034"/>
              <a:gd name="connsiteX257" fmla="*/ 4108766 w 4829983"/>
              <a:gd name="connsiteY257" fmla="*/ 3232843 h 4701034"/>
              <a:gd name="connsiteX258" fmla="*/ 4218236 w 4829983"/>
              <a:gd name="connsiteY258" fmla="*/ 3226403 h 4701034"/>
              <a:gd name="connsiteX259" fmla="*/ 4269752 w 4829983"/>
              <a:gd name="connsiteY259" fmla="*/ 3213525 h 4701034"/>
              <a:gd name="connsiteX260" fmla="*/ 4334146 w 4829983"/>
              <a:gd name="connsiteY260" fmla="*/ 3194206 h 4701034"/>
              <a:gd name="connsiteX261" fmla="*/ 4372783 w 4829983"/>
              <a:gd name="connsiteY261" fmla="*/ 3181327 h 4701034"/>
              <a:gd name="connsiteX262" fmla="*/ 4482253 w 4829983"/>
              <a:gd name="connsiteY262" fmla="*/ 3097615 h 4701034"/>
              <a:gd name="connsiteX263" fmla="*/ 4482253 w 4829983"/>
              <a:gd name="connsiteY263" fmla="*/ 3097615 h 4701034"/>
              <a:gd name="connsiteX264" fmla="*/ 4527329 w 4829983"/>
              <a:gd name="connsiteY264" fmla="*/ 3052539 h 4701034"/>
              <a:gd name="connsiteX265" fmla="*/ 4585284 w 4829983"/>
              <a:gd name="connsiteY265" fmla="*/ 2968826 h 4701034"/>
              <a:gd name="connsiteX266" fmla="*/ 4598163 w 4829983"/>
              <a:gd name="connsiteY266" fmla="*/ 2936629 h 4701034"/>
              <a:gd name="connsiteX267" fmla="*/ 4617481 w 4829983"/>
              <a:gd name="connsiteY267" fmla="*/ 2910871 h 4701034"/>
              <a:gd name="connsiteX268" fmla="*/ 4694754 w 4829983"/>
              <a:gd name="connsiteY268" fmla="*/ 2827158 h 4701034"/>
              <a:gd name="connsiteX269" fmla="*/ 4733391 w 4829983"/>
              <a:gd name="connsiteY269" fmla="*/ 2794961 h 4701034"/>
              <a:gd name="connsiteX270" fmla="*/ 4772028 w 4829983"/>
              <a:gd name="connsiteY270" fmla="*/ 2737006 h 4701034"/>
              <a:gd name="connsiteX271" fmla="*/ 4797785 w 4829983"/>
              <a:gd name="connsiteY271" fmla="*/ 2621096 h 4701034"/>
              <a:gd name="connsiteX272" fmla="*/ 4804225 w 4829983"/>
              <a:gd name="connsiteY272" fmla="*/ 2595339 h 4701034"/>
              <a:gd name="connsiteX273" fmla="*/ 4817104 w 4829983"/>
              <a:gd name="connsiteY273" fmla="*/ 2524505 h 4701034"/>
              <a:gd name="connsiteX274" fmla="*/ 4829983 w 4829983"/>
              <a:gd name="connsiteY274" fmla="*/ 2402155 h 4701034"/>
              <a:gd name="connsiteX275" fmla="*/ 4823543 w 4829983"/>
              <a:gd name="connsiteY275" fmla="*/ 2144578 h 4701034"/>
              <a:gd name="connsiteX276" fmla="*/ 4810664 w 4829983"/>
              <a:gd name="connsiteY276" fmla="*/ 2125260 h 4701034"/>
              <a:gd name="connsiteX277" fmla="*/ 4791346 w 4829983"/>
              <a:gd name="connsiteY277" fmla="*/ 2112381 h 4701034"/>
              <a:gd name="connsiteX278" fmla="*/ 4520890 w 4829983"/>
              <a:gd name="connsiteY278" fmla="*/ 2125260 h 4701034"/>
              <a:gd name="connsiteX279" fmla="*/ 4430737 w 4829983"/>
              <a:gd name="connsiteY279" fmla="*/ 2131699 h 4701034"/>
              <a:gd name="connsiteX280" fmla="*/ 4448546 w 4829983"/>
              <a:gd name="connsiteY280" fmla="*/ 1687177 h 4701034"/>
              <a:gd name="connsiteX281" fmla="*/ 4246911 w 4829983"/>
              <a:gd name="connsiteY281" fmla="*/ 1671398 h 4701034"/>
              <a:gd name="connsiteX282" fmla="*/ 4099710 w 4829983"/>
              <a:gd name="connsiteY282" fmla="*/ 1760914 h 4701034"/>
              <a:gd name="connsiteX283" fmla="*/ 4021028 w 4829983"/>
              <a:gd name="connsiteY283" fmla="*/ 1966669 h 4701034"/>
              <a:gd name="connsiteX284" fmla="*/ 3999295 w 4829983"/>
              <a:gd name="connsiteY284" fmla="*/ 2221851 h 4701034"/>
              <a:gd name="connsiteX285" fmla="*/ 3973537 w 4829983"/>
              <a:gd name="connsiteY285" fmla="*/ 2234730 h 4701034"/>
              <a:gd name="connsiteX286" fmla="*/ 3941340 w 4829983"/>
              <a:gd name="connsiteY286" fmla="*/ 2247609 h 4701034"/>
              <a:gd name="connsiteX287" fmla="*/ 3915583 w 4829983"/>
              <a:gd name="connsiteY287" fmla="*/ 2266927 h 4701034"/>
              <a:gd name="connsiteX288" fmla="*/ 3825430 w 4829983"/>
              <a:gd name="connsiteY288" fmla="*/ 2260488 h 4701034"/>
              <a:gd name="connsiteX289" fmla="*/ 3761036 w 4829983"/>
              <a:gd name="connsiteY289" fmla="*/ 2234730 h 4701034"/>
              <a:gd name="connsiteX290" fmla="*/ 3645126 w 4829983"/>
              <a:gd name="connsiteY290" fmla="*/ 2247609 h 4701034"/>
              <a:gd name="connsiteX291" fmla="*/ 3490580 w 4829983"/>
              <a:gd name="connsiteY291" fmla="*/ 2221851 h 4701034"/>
              <a:gd name="connsiteX292" fmla="*/ 3477701 w 4829983"/>
              <a:gd name="connsiteY292" fmla="*/ 2196094 h 4701034"/>
              <a:gd name="connsiteX293" fmla="*/ 3497019 w 4829983"/>
              <a:gd name="connsiteY293" fmla="*/ 2099502 h 4701034"/>
              <a:gd name="connsiteX294" fmla="*/ 3509898 w 4829983"/>
              <a:gd name="connsiteY294" fmla="*/ 2073744 h 4701034"/>
              <a:gd name="connsiteX295" fmla="*/ 3522777 w 4829983"/>
              <a:gd name="connsiteY295" fmla="*/ 2035108 h 4701034"/>
              <a:gd name="connsiteX296" fmla="*/ 3535656 w 4829983"/>
              <a:gd name="connsiteY296" fmla="*/ 2002910 h 4701034"/>
              <a:gd name="connsiteX297" fmla="*/ 3548535 w 4829983"/>
              <a:gd name="connsiteY297" fmla="*/ 1951395 h 4701034"/>
              <a:gd name="connsiteX298" fmla="*/ 3542095 w 4829983"/>
              <a:gd name="connsiteY298" fmla="*/ 1861243 h 4701034"/>
              <a:gd name="connsiteX299" fmla="*/ 3522777 w 4829983"/>
              <a:gd name="connsiteY299" fmla="*/ 1841925 h 4701034"/>
              <a:gd name="connsiteX300" fmla="*/ 3509898 w 4829983"/>
              <a:gd name="connsiteY300" fmla="*/ 1816167 h 4701034"/>
              <a:gd name="connsiteX301" fmla="*/ 3458383 w 4829983"/>
              <a:gd name="connsiteY301" fmla="*/ 1758212 h 4701034"/>
              <a:gd name="connsiteX302" fmla="*/ 3439064 w 4829983"/>
              <a:gd name="connsiteY302" fmla="*/ 1732454 h 4701034"/>
              <a:gd name="connsiteX303" fmla="*/ 3374670 w 4829983"/>
              <a:gd name="connsiteY303" fmla="*/ 1687378 h 4701034"/>
              <a:gd name="connsiteX304" fmla="*/ 3336033 w 4829983"/>
              <a:gd name="connsiteY304" fmla="*/ 1648741 h 4701034"/>
              <a:gd name="connsiteX305" fmla="*/ 3329594 w 4829983"/>
              <a:gd name="connsiteY305" fmla="*/ 1597226 h 4701034"/>
              <a:gd name="connsiteX306" fmla="*/ 3316715 w 4829983"/>
              <a:gd name="connsiteY306" fmla="*/ 1571468 h 4701034"/>
              <a:gd name="connsiteX307" fmla="*/ 3303836 w 4829983"/>
              <a:gd name="connsiteY307" fmla="*/ 1416922 h 4701034"/>
              <a:gd name="connsiteX308" fmla="*/ 3290957 w 4829983"/>
              <a:gd name="connsiteY308" fmla="*/ 1397603 h 4701034"/>
              <a:gd name="connsiteX309" fmla="*/ 3271639 w 4829983"/>
              <a:gd name="connsiteY309" fmla="*/ 1365406 h 4701034"/>
              <a:gd name="connsiteX310" fmla="*/ 3258760 w 4829983"/>
              <a:gd name="connsiteY310" fmla="*/ 1339648 h 4701034"/>
              <a:gd name="connsiteX311" fmla="*/ 3245881 w 4829983"/>
              <a:gd name="connsiteY311" fmla="*/ 1301012 h 4701034"/>
              <a:gd name="connsiteX312" fmla="*/ 3187926 w 4829983"/>
              <a:gd name="connsiteY312" fmla="*/ 1236617 h 4701034"/>
              <a:gd name="connsiteX313" fmla="*/ 3168608 w 4829983"/>
              <a:gd name="connsiteY313" fmla="*/ 1191541 h 4701034"/>
              <a:gd name="connsiteX314" fmla="*/ 3155729 w 4829983"/>
              <a:gd name="connsiteY314" fmla="*/ 1146465 h 4701034"/>
              <a:gd name="connsiteX315" fmla="*/ 3129971 w 4829983"/>
              <a:gd name="connsiteY315" fmla="*/ 1107829 h 4701034"/>
              <a:gd name="connsiteX316" fmla="*/ 3117092 w 4829983"/>
              <a:gd name="connsiteY316" fmla="*/ 1088510 h 4701034"/>
              <a:gd name="connsiteX317" fmla="*/ 3078456 w 4829983"/>
              <a:gd name="connsiteY317" fmla="*/ 1043434 h 4701034"/>
              <a:gd name="connsiteX318" fmla="*/ 3059137 w 4829983"/>
              <a:gd name="connsiteY318" fmla="*/ 1030555 h 4701034"/>
              <a:gd name="connsiteX319" fmla="*/ 3007622 w 4829983"/>
              <a:gd name="connsiteY319" fmla="*/ 1024116 h 4701034"/>
              <a:gd name="connsiteX320" fmla="*/ 2975425 w 4829983"/>
              <a:gd name="connsiteY320" fmla="*/ 1011237 h 4701034"/>
              <a:gd name="connsiteX321" fmla="*/ 2956107 w 4829983"/>
              <a:gd name="connsiteY321" fmla="*/ 1004798 h 4701034"/>
              <a:gd name="connsiteX322" fmla="*/ 2917470 w 4829983"/>
              <a:gd name="connsiteY322" fmla="*/ 972601 h 4701034"/>
              <a:gd name="connsiteX323" fmla="*/ 2898152 w 4829983"/>
              <a:gd name="connsiteY323" fmla="*/ 727902 h 4701034"/>
              <a:gd name="connsiteX324" fmla="*/ 2872394 w 4829983"/>
              <a:gd name="connsiteY324" fmla="*/ 618432 h 4701034"/>
              <a:gd name="connsiteX325" fmla="*/ 2859515 w 4829983"/>
              <a:gd name="connsiteY325" fmla="*/ 599113 h 4701034"/>
              <a:gd name="connsiteX326" fmla="*/ 2853076 w 4829983"/>
              <a:gd name="connsiteY326" fmla="*/ 560477 h 4701034"/>
              <a:gd name="connsiteX327" fmla="*/ 2827318 w 4829983"/>
              <a:gd name="connsiteY327" fmla="*/ 534719 h 4701034"/>
              <a:gd name="connsiteX328" fmla="*/ 2801560 w 4829983"/>
              <a:gd name="connsiteY328" fmla="*/ 502522 h 4701034"/>
              <a:gd name="connsiteX329" fmla="*/ 2782242 w 4829983"/>
              <a:gd name="connsiteY329" fmla="*/ 489643 h 4701034"/>
              <a:gd name="connsiteX330" fmla="*/ 2743605 w 4829983"/>
              <a:gd name="connsiteY330" fmla="*/ 457446 h 4701034"/>
              <a:gd name="connsiteX331" fmla="*/ 2698529 w 4829983"/>
              <a:gd name="connsiteY331" fmla="*/ 405930 h 4701034"/>
              <a:gd name="connsiteX332" fmla="*/ 2608377 w 4829983"/>
              <a:gd name="connsiteY332" fmla="*/ 315778 h 4701034"/>
              <a:gd name="connsiteX333" fmla="*/ 2595498 w 4829983"/>
              <a:gd name="connsiteY333" fmla="*/ 296460 h 4701034"/>
              <a:gd name="connsiteX334" fmla="*/ 2569740 w 4829983"/>
              <a:gd name="connsiteY334" fmla="*/ 277141 h 4701034"/>
              <a:gd name="connsiteX335" fmla="*/ 2492467 w 4829983"/>
              <a:gd name="connsiteY335" fmla="*/ 212747 h 4701034"/>
              <a:gd name="connsiteX336" fmla="*/ 2447391 w 4829983"/>
              <a:gd name="connsiteY336" fmla="*/ 186989 h 4701034"/>
              <a:gd name="connsiteX337" fmla="*/ 2357239 w 4829983"/>
              <a:gd name="connsiteY337" fmla="*/ 154792 h 4701034"/>
              <a:gd name="connsiteX338" fmla="*/ 2305723 w 4829983"/>
              <a:gd name="connsiteY338" fmla="*/ 129034 h 4701034"/>
              <a:gd name="connsiteX339" fmla="*/ 2183374 w 4829983"/>
              <a:gd name="connsiteY339" fmla="*/ 77519 h 4701034"/>
              <a:gd name="connsiteX340" fmla="*/ 2157616 w 4829983"/>
              <a:gd name="connsiteY340" fmla="*/ 71079 h 4701034"/>
              <a:gd name="connsiteX341" fmla="*/ 2035267 w 4829983"/>
              <a:gd name="connsiteY341" fmla="*/ 32443 h 4701034"/>
              <a:gd name="connsiteX342" fmla="*/ 1797008 w 4829983"/>
              <a:gd name="connsiteY342" fmla="*/ 26003 h 4701034"/>
              <a:gd name="connsiteX343" fmla="*/ 1372005 w 4829983"/>
              <a:gd name="connsiteY343" fmla="*/ 26003 h 4701034"/>
              <a:gd name="connsiteX344" fmla="*/ 1352687 w 4829983"/>
              <a:gd name="connsiteY344" fmla="*/ 38882 h 4701034"/>
              <a:gd name="connsiteX345" fmla="*/ 1281853 w 4829983"/>
              <a:gd name="connsiteY345" fmla="*/ 51761 h 4701034"/>
              <a:gd name="connsiteX346" fmla="*/ 1133746 w 4829983"/>
              <a:gd name="connsiteY346" fmla="*/ 103277 h 4701034"/>
              <a:gd name="connsiteX347" fmla="*/ 1107988 w 4829983"/>
              <a:gd name="connsiteY347" fmla="*/ 109716 h 4701034"/>
              <a:gd name="connsiteX348" fmla="*/ 1037154 w 4829983"/>
              <a:gd name="connsiteY348" fmla="*/ 141913 h 4701034"/>
              <a:gd name="connsiteX349" fmla="*/ 1017836 w 4829983"/>
              <a:gd name="connsiteY349" fmla="*/ 167671 h 4701034"/>
              <a:gd name="connsiteX350" fmla="*/ 998518 w 4829983"/>
              <a:gd name="connsiteY350" fmla="*/ 174110 h 4701034"/>
              <a:gd name="connsiteX351" fmla="*/ 947002 w 4829983"/>
              <a:gd name="connsiteY351" fmla="*/ 199868 h 4701034"/>
              <a:gd name="connsiteX352" fmla="*/ 921245 w 4829983"/>
              <a:gd name="connsiteY352" fmla="*/ 225626 h 4701034"/>
              <a:gd name="connsiteX353" fmla="*/ 889047 w 4829983"/>
              <a:gd name="connsiteY353" fmla="*/ 283581 h 4701034"/>
              <a:gd name="connsiteX354" fmla="*/ 889047 w 4829983"/>
              <a:gd name="connsiteY354" fmla="*/ 283581 h 4701034"/>
              <a:gd name="connsiteX0" fmla="*/ 972760 w 4829983"/>
              <a:gd name="connsiteY0" fmla="*/ 219186 h 4701034"/>
              <a:gd name="connsiteX1" fmla="*/ 972760 w 4829983"/>
              <a:gd name="connsiteY1" fmla="*/ 219186 h 4701034"/>
              <a:gd name="connsiteX2" fmla="*/ 927684 w 4829983"/>
              <a:gd name="connsiteY2" fmla="*/ 251384 h 4701034"/>
              <a:gd name="connsiteX3" fmla="*/ 908366 w 4829983"/>
              <a:gd name="connsiteY3" fmla="*/ 277141 h 4701034"/>
              <a:gd name="connsiteX4" fmla="*/ 889047 w 4829983"/>
              <a:gd name="connsiteY4" fmla="*/ 296460 h 4701034"/>
              <a:gd name="connsiteX5" fmla="*/ 863290 w 4829983"/>
              <a:gd name="connsiteY5" fmla="*/ 347975 h 4701034"/>
              <a:gd name="connsiteX6" fmla="*/ 856850 w 4829983"/>
              <a:gd name="connsiteY6" fmla="*/ 367294 h 4701034"/>
              <a:gd name="connsiteX7" fmla="*/ 831092 w 4829983"/>
              <a:gd name="connsiteY7" fmla="*/ 405930 h 4701034"/>
              <a:gd name="connsiteX8" fmla="*/ 811774 w 4829983"/>
              <a:gd name="connsiteY8" fmla="*/ 444567 h 4701034"/>
              <a:gd name="connsiteX9" fmla="*/ 792456 w 4829983"/>
              <a:gd name="connsiteY9" fmla="*/ 483203 h 4701034"/>
              <a:gd name="connsiteX10" fmla="*/ 779577 w 4829983"/>
              <a:gd name="connsiteY10" fmla="*/ 521840 h 4701034"/>
              <a:gd name="connsiteX11" fmla="*/ 766698 w 4829983"/>
              <a:gd name="connsiteY11" fmla="*/ 547598 h 4701034"/>
              <a:gd name="connsiteX12" fmla="*/ 773137 w 4829983"/>
              <a:gd name="connsiteY12" fmla="*/ 663508 h 4701034"/>
              <a:gd name="connsiteX13" fmla="*/ 818214 w 4829983"/>
              <a:gd name="connsiteY13" fmla="*/ 682826 h 4701034"/>
              <a:gd name="connsiteX14" fmla="*/ 843971 w 4829983"/>
              <a:gd name="connsiteY14" fmla="*/ 695705 h 4701034"/>
              <a:gd name="connsiteX15" fmla="*/ 869729 w 4829983"/>
              <a:gd name="connsiteY15" fmla="*/ 702144 h 4701034"/>
              <a:gd name="connsiteX16" fmla="*/ 901926 w 4829983"/>
              <a:gd name="connsiteY16" fmla="*/ 715023 h 4701034"/>
              <a:gd name="connsiteX17" fmla="*/ 921245 w 4829983"/>
              <a:gd name="connsiteY17" fmla="*/ 734341 h 4701034"/>
              <a:gd name="connsiteX18" fmla="*/ 940563 w 4829983"/>
              <a:gd name="connsiteY18" fmla="*/ 740781 h 4701034"/>
              <a:gd name="connsiteX19" fmla="*/ 966321 w 4829983"/>
              <a:gd name="connsiteY19" fmla="*/ 753660 h 4701034"/>
              <a:gd name="connsiteX20" fmla="*/ 1004957 w 4829983"/>
              <a:gd name="connsiteY20" fmla="*/ 779417 h 4701034"/>
              <a:gd name="connsiteX21" fmla="*/ 1017836 w 4829983"/>
              <a:gd name="connsiteY21" fmla="*/ 805175 h 4701034"/>
              <a:gd name="connsiteX22" fmla="*/ 1017836 w 4829983"/>
              <a:gd name="connsiteY22" fmla="*/ 901767 h 4701034"/>
              <a:gd name="connsiteX23" fmla="*/ 998518 w 4829983"/>
              <a:gd name="connsiteY23" fmla="*/ 914646 h 4701034"/>
              <a:gd name="connsiteX24" fmla="*/ 972760 w 4829983"/>
              <a:gd name="connsiteY24" fmla="*/ 966161 h 4701034"/>
              <a:gd name="connsiteX25" fmla="*/ 959881 w 4829983"/>
              <a:gd name="connsiteY25" fmla="*/ 1004798 h 4701034"/>
              <a:gd name="connsiteX26" fmla="*/ 953442 w 4829983"/>
              <a:gd name="connsiteY26" fmla="*/ 1056313 h 4701034"/>
              <a:gd name="connsiteX27" fmla="*/ 947002 w 4829983"/>
              <a:gd name="connsiteY27" fmla="*/ 1294572 h 4701034"/>
              <a:gd name="connsiteX28" fmla="*/ 850411 w 4829983"/>
              <a:gd name="connsiteY28" fmla="*/ 1307451 h 4701034"/>
              <a:gd name="connsiteX29" fmla="*/ 811774 w 4829983"/>
              <a:gd name="connsiteY29" fmla="*/ 1333209 h 4701034"/>
              <a:gd name="connsiteX30" fmla="*/ 779577 w 4829983"/>
              <a:gd name="connsiteY30" fmla="*/ 1358967 h 4701034"/>
              <a:gd name="connsiteX31" fmla="*/ 740940 w 4829983"/>
              <a:gd name="connsiteY31" fmla="*/ 1410482 h 4701034"/>
              <a:gd name="connsiteX32" fmla="*/ 721622 w 4829983"/>
              <a:gd name="connsiteY32" fmla="*/ 1423361 h 4701034"/>
              <a:gd name="connsiteX33" fmla="*/ 702304 w 4829983"/>
              <a:gd name="connsiteY33" fmla="*/ 1442679 h 4701034"/>
              <a:gd name="connsiteX34" fmla="*/ 715183 w 4829983"/>
              <a:gd name="connsiteY34" fmla="*/ 1577908 h 4701034"/>
              <a:gd name="connsiteX35" fmla="*/ 728061 w 4829983"/>
              <a:gd name="connsiteY35" fmla="*/ 1603665 h 4701034"/>
              <a:gd name="connsiteX36" fmla="*/ 773137 w 4829983"/>
              <a:gd name="connsiteY36" fmla="*/ 1629423 h 4701034"/>
              <a:gd name="connsiteX37" fmla="*/ 824653 w 4829983"/>
              <a:gd name="connsiteY37" fmla="*/ 1642302 h 4701034"/>
              <a:gd name="connsiteX38" fmla="*/ 1024276 w 4829983"/>
              <a:gd name="connsiteY38" fmla="*/ 1629423 h 4701034"/>
              <a:gd name="connsiteX39" fmla="*/ 1043594 w 4829983"/>
              <a:gd name="connsiteY39" fmla="*/ 1616544 h 4701034"/>
              <a:gd name="connsiteX40" fmla="*/ 1159504 w 4829983"/>
              <a:gd name="connsiteY40" fmla="*/ 1622984 h 4701034"/>
              <a:gd name="connsiteX41" fmla="*/ 1204580 w 4829983"/>
              <a:gd name="connsiteY41" fmla="*/ 1648741 h 4701034"/>
              <a:gd name="connsiteX42" fmla="*/ 1230337 w 4829983"/>
              <a:gd name="connsiteY42" fmla="*/ 1661620 h 4701034"/>
              <a:gd name="connsiteX43" fmla="*/ 1249656 w 4829983"/>
              <a:gd name="connsiteY43" fmla="*/ 1674499 h 4701034"/>
              <a:gd name="connsiteX44" fmla="*/ 1288292 w 4829983"/>
              <a:gd name="connsiteY44" fmla="*/ 1706696 h 4701034"/>
              <a:gd name="connsiteX45" fmla="*/ 1346247 w 4829983"/>
              <a:gd name="connsiteY45" fmla="*/ 1751772 h 4701034"/>
              <a:gd name="connsiteX46" fmla="*/ 1391323 w 4829983"/>
              <a:gd name="connsiteY46" fmla="*/ 1764651 h 4701034"/>
              <a:gd name="connsiteX47" fmla="*/ 1410642 w 4829983"/>
              <a:gd name="connsiteY47" fmla="*/ 1777530 h 4701034"/>
              <a:gd name="connsiteX48" fmla="*/ 1494354 w 4829983"/>
              <a:gd name="connsiteY48" fmla="*/ 1790409 h 4701034"/>
              <a:gd name="connsiteX49" fmla="*/ 1623143 w 4829983"/>
              <a:gd name="connsiteY49" fmla="*/ 1803288 h 4701034"/>
              <a:gd name="connsiteX50" fmla="*/ 1764811 w 4829983"/>
              <a:gd name="connsiteY50" fmla="*/ 1796848 h 4701034"/>
              <a:gd name="connsiteX51" fmla="*/ 1790568 w 4829983"/>
              <a:gd name="connsiteY51" fmla="*/ 1758212 h 4701034"/>
              <a:gd name="connsiteX52" fmla="*/ 1809887 w 4829983"/>
              <a:gd name="connsiteY52" fmla="*/ 1745333 h 4701034"/>
              <a:gd name="connsiteX53" fmla="*/ 1822766 w 4829983"/>
              <a:gd name="connsiteY53" fmla="*/ 1719575 h 4701034"/>
              <a:gd name="connsiteX54" fmla="*/ 1842084 w 4829983"/>
              <a:gd name="connsiteY54" fmla="*/ 1706696 h 4701034"/>
              <a:gd name="connsiteX55" fmla="*/ 1874281 w 4829983"/>
              <a:gd name="connsiteY55" fmla="*/ 1680939 h 4701034"/>
              <a:gd name="connsiteX56" fmla="*/ 1900039 w 4829983"/>
              <a:gd name="connsiteY56" fmla="*/ 1674499 h 4701034"/>
              <a:gd name="connsiteX57" fmla="*/ 1932236 w 4829983"/>
              <a:gd name="connsiteY57" fmla="*/ 1661620 h 4701034"/>
              <a:gd name="connsiteX58" fmla="*/ 1983752 w 4829983"/>
              <a:gd name="connsiteY58" fmla="*/ 1629423 h 4701034"/>
              <a:gd name="connsiteX59" fmla="*/ 2086783 w 4829983"/>
              <a:gd name="connsiteY59" fmla="*/ 1635863 h 4701034"/>
              <a:gd name="connsiteX60" fmla="*/ 2125419 w 4829983"/>
              <a:gd name="connsiteY60" fmla="*/ 1661620 h 4701034"/>
              <a:gd name="connsiteX61" fmla="*/ 2151177 w 4829983"/>
              <a:gd name="connsiteY61" fmla="*/ 1674499 h 4701034"/>
              <a:gd name="connsiteX62" fmla="*/ 2176935 w 4829983"/>
              <a:gd name="connsiteY62" fmla="*/ 1680939 h 4701034"/>
              <a:gd name="connsiteX63" fmla="*/ 2286405 w 4829983"/>
              <a:gd name="connsiteY63" fmla="*/ 1706696 h 4701034"/>
              <a:gd name="connsiteX64" fmla="*/ 2331481 w 4829983"/>
              <a:gd name="connsiteY64" fmla="*/ 1726015 h 4701034"/>
              <a:gd name="connsiteX65" fmla="*/ 2357239 w 4829983"/>
              <a:gd name="connsiteY65" fmla="*/ 1738894 h 4701034"/>
              <a:gd name="connsiteX66" fmla="*/ 2460270 w 4829983"/>
              <a:gd name="connsiteY66" fmla="*/ 1751772 h 4701034"/>
              <a:gd name="connsiteX67" fmla="*/ 2550422 w 4829983"/>
              <a:gd name="connsiteY67" fmla="*/ 1764651 h 4701034"/>
              <a:gd name="connsiteX68" fmla="*/ 2582619 w 4829983"/>
              <a:gd name="connsiteY68" fmla="*/ 1783970 h 4701034"/>
              <a:gd name="connsiteX69" fmla="*/ 2634135 w 4829983"/>
              <a:gd name="connsiteY69" fmla="*/ 1822606 h 4701034"/>
              <a:gd name="connsiteX70" fmla="*/ 2653453 w 4829983"/>
              <a:gd name="connsiteY70" fmla="*/ 1829046 h 4701034"/>
              <a:gd name="connsiteX71" fmla="*/ 2743605 w 4829983"/>
              <a:gd name="connsiteY71" fmla="*/ 1893440 h 4701034"/>
              <a:gd name="connsiteX72" fmla="*/ 2788681 w 4829983"/>
              <a:gd name="connsiteY72" fmla="*/ 1925637 h 4701034"/>
              <a:gd name="connsiteX73" fmla="*/ 2801560 w 4829983"/>
              <a:gd name="connsiteY73" fmla="*/ 1944955 h 4701034"/>
              <a:gd name="connsiteX74" fmla="*/ 2859515 w 4829983"/>
              <a:gd name="connsiteY74" fmla="*/ 2009350 h 4701034"/>
              <a:gd name="connsiteX75" fmla="*/ 2885273 w 4829983"/>
              <a:gd name="connsiteY75" fmla="*/ 2060865 h 4701034"/>
              <a:gd name="connsiteX76" fmla="*/ 2891712 w 4829983"/>
              <a:gd name="connsiteY76" fmla="*/ 2080184 h 4701034"/>
              <a:gd name="connsiteX77" fmla="*/ 2917470 w 4829983"/>
              <a:gd name="connsiteY77" fmla="*/ 2131699 h 4701034"/>
              <a:gd name="connsiteX78" fmla="*/ 2923909 w 4829983"/>
              <a:gd name="connsiteY78" fmla="*/ 2151017 h 4701034"/>
              <a:gd name="connsiteX79" fmla="*/ 2949667 w 4829983"/>
              <a:gd name="connsiteY79" fmla="*/ 2183215 h 4701034"/>
              <a:gd name="connsiteX80" fmla="*/ 3014061 w 4829983"/>
              <a:gd name="connsiteY80" fmla="*/ 2266927 h 4701034"/>
              <a:gd name="connsiteX81" fmla="*/ 3039819 w 4829983"/>
              <a:gd name="connsiteY81" fmla="*/ 2312003 h 4701034"/>
              <a:gd name="connsiteX82" fmla="*/ 3065577 w 4829983"/>
              <a:gd name="connsiteY82" fmla="*/ 2350640 h 4701034"/>
              <a:gd name="connsiteX83" fmla="*/ 3117092 w 4829983"/>
              <a:gd name="connsiteY83" fmla="*/ 2408595 h 4701034"/>
              <a:gd name="connsiteX84" fmla="*/ 3142850 w 4829983"/>
              <a:gd name="connsiteY84" fmla="*/ 2453671 h 4701034"/>
              <a:gd name="connsiteX85" fmla="*/ 3155729 w 4829983"/>
              <a:gd name="connsiteY85" fmla="*/ 2472989 h 4701034"/>
              <a:gd name="connsiteX86" fmla="*/ 3168608 w 4829983"/>
              <a:gd name="connsiteY86" fmla="*/ 2524505 h 4701034"/>
              <a:gd name="connsiteX87" fmla="*/ 3155729 w 4829983"/>
              <a:gd name="connsiteY87" fmla="*/ 2569581 h 4701034"/>
              <a:gd name="connsiteX88" fmla="*/ 3142850 w 4829983"/>
              <a:gd name="connsiteY88" fmla="*/ 2588899 h 4701034"/>
              <a:gd name="connsiteX89" fmla="*/ 3091335 w 4829983"/>
              <a:gd name="connsiteY89" fmla="*/ 2595339 h 4701034"/>
              <a:gd name="connsiteX90" fmla="*/ 3020501 w 4829983"/>
              <a:gd name="connsiteY90" fmla="*/ 2614657 h 4701034"/>
              <a:gd name="connsiteX91" fmla="*/ 2962546 w 4829983"/>
              <a:gd name="connsiteY91" fmla="*/ 2627536 h 4701034"/>
              <a:gd name="connsiteX92" fmla="*/ 2936788 w 4829983"/>
              <a:gd name="connsiteY92" fmla="*/ 2633975 h 4701034"/>
              <a:gd name="connsiteX93" fmla="*/ 2911030 w 4829983"/>
              <a:gd name="connsiteY93" fmla="*/ 2646854 h 4701034"/>
              <a:gd name="connsiteX94" fmla="*/ 2865954 w 4829983"/>
              <a:gd name="connsiteY94" fmla="*/ 2659733 h 4701034"/>
              <a:gd name="connsiteX95" fmla="*/ 2840197 w 4829983"/>
              <a:gd name="connsiteY95" fmla="*/ 2672612 h 4701034"/>
              <a:gd name="connsiteX96" fmla="*/ 2820878 w 4829983"/>
              <a:gd name="connsiteY96" fmla="*/ 2685491 h 4701034"/>
              <a:gd name="connsiteX97" fmla="*/ 2801560 w 4829983"/>
              <a:gd name="connsiteY97" fmla="*/ 2691930 h 4701034"/>
              <a:gd name="connsiteX98" fmla="*/ 2750045 w 4829983"/>
              <a:gd name="connsiteY98" fmla="*/ 2711248 h 4701034"/>
              <a:gd name="connsiteX99" fmla="*/ 2730726 w 4829983"/>
              <a:gd name="connsiteY99" fmla="*/ 2730567 h 4701034"/>
              <a:gd name="connsiteX100" fmla="*/ 2685650 w 4829983"/>
              <a:gd name="connsiteY100" fmla="*/ 2743446 h 4701034"/>
              <a:gd name="connsiteX101" fmla="*/ 2666332 w 4829983"/>
              <a:gd name="connsiteY101" fmla="*/ 2756325 h 4701034"/>
              <a:gd name="connsiteX102" fmla="*/ 2576180 w 4829983"/>
              <a:gd name="connsiteY102" fmla="*/ 2749885 h 4701034"/>
              <a:gd name="connsiteX103" fmla="*/ 2556861 w 4829983"/>
              <a:gd name="connsiteY103" fmla="*/ 2730567 h 4701034"/>
              <a:gd name="connsiteX104" fmla="*/ 2511785 w 4829983"/>
              <a:gd name="connsiteY104" fmla="*/ 2711248 h 4701034"/>
              <a:gd name="connsiteX105" fmla="*/ 2498907 w 4829983"/>
              <a:gd name="connsiteY105" fmla="*/ 2691930 h 4701034"/>
              <a:gd name="connsiteX106" fmla="*/ 2428073 w 4829983"/>
              <a:gd name="connsiteY106" fmla="*/ 2653294 h 4701034"/>
              <a:gd name="connsiteX107" fmla="*/ 2370118 w 4829983"/>
              <a:gd name="connsiteY107" fmla="*/ 2608217 h 4701034"/>
              <a:gd name="connsiteX108" fmla="*/ 2325042 w 4829983"/>
              <a:gd name="connsiteY108" fmla="*/ 2563141 h 4701034"/>
              <a:gd name="connsiteX109" fmla="*/ 2279966 w 4829983"/>
              <a:gd name="connsiteY109" fmla="*/ 2537384 h 4701034"/>
              <a:gd name="connsiteX110" fmla="*/ 2228450 w 4829983"/>
              <a:gd name="connsiteY110" fmla="*/ 2511626 h 4701034"/>
              <a:gd name="connsiteX111" fmla="*/ 2183374 w 4829983"/>
              <a:gd name="connsiteY111" fmla="*/ 2466550 h 4701034"/>
              <a:gd name="connsiteX112" fmla="*/ 2176935 w 4829983"/>
              <a:gd name="connsiteY112" fmla="*/ 2447232 h 4701034"/>
              <a:gd name="connsiteX113" fmla="*/ 2144737 w 4829983"/>
              <a:gd name="connsiteY113" fmla="*/ 2389277 h 4701034"/>
              <a:gd name="connsiteX114" fmla="*/ 2125419 w 4829983"/>
              <a:gd name="connsiteY114" fmla="*/ 2363519 h 4701034"/>
              <a:gd name="connsiteX115" fmla="*/ 2099661 w 4829983"/>
              <a:gd name="connsiteY115" fmla="*/ 2344201 h 4701034"/>
              <a:gd name="connsiteX116" fmla="*/ 2061025 w 4829983"/>
              <a:gd name="connsiteY116" fmla="*/ 2305564 h 4701034"/>
              <a:gd name="connsiteX117" fmla="*/ 2041707 w 4829983"/>
              <a:gd name="connsiteY117" fmla="*/ 2286246 h 4701034"/>
              <a:gd name="connsiteX118" fmla="*/ 2015949 w 4829983"/>
              <a:gd name="connsiteY118" fmla="*/ 2273367 h 4701034"/>
              <a:gd name="connsiteX119" fmla="*/ 1990191 w 4829983"/>
              <a:gd name="connsiteY119" fmla="*/ 2254048 h 4701034"/>
              <a:gd name="connsiteX120" fmla="*/ 1957994 w 4829983"/>
              <a:gd name="connsiteY120" fmla="*/ 2241170 h 4701034"/>
              <a:gd name="connsiteX121" fmla="*/ 1938676 w 4829983"/>
              <a:gd name="connsiteY121" fmla="*/ 2228291 h 4701034"/>
              <a:gd name="connsiteX122" fmla="*/ 1900039 w 4829983"/>
              <a:gd name="connsiteY122" fmla="*/ 2215412 h 4701034"/>
              <a:gd name="connsiteX123" fmla="*/ 1874281 w 4829983"/>
              <a:gd name="connsiteY123" fmla="*/ 2202533 h 4701034"/>
              <a:gd name="connsiteX124" fmla="*/ 1816326 w 4829983"/>
              <a:gd name="connsiteY124" fmla="*/ 2183215 h 4701034"/>
              <a:gd name="connsiteX125" fmla="*/ 1777690 w 4829983"/>
              <a:gd name="connsiteY125" fmla="*/ 2170336 h 4701034"/>
              <a:gd name="connsiteX126" fmla="*/ 1693977 w 4829983"/>
              <a:gd name="connsiteY126" fmla="*/ 2157457 h 4701034"/>
              <a:gd name="connsiteX127" fmla="*/ 1629583 w 4829983"/>
              <a:gd name="connsiteY127" fmla="*/ 2151017 h 4701034"/>
              <a:gd name="connsiteX128" fmla="*/ 1384884 w 4829983"/>
              <a:gd name="connsiteY128" fmla="*/ 2157457 h 4701034"/>
              <a:gd name="connsiteX129" fmla="*/ 1365566 w 4829983"/>
              <a:gd name="connsiteY129" fmla="*/ 2163896 h 4701034"/>
              <a:gd name="connsiteX130" fmla="*/ 1346247 w 4829983"/>
              <a:gd name="connsiteY130" fmla="*/ 2176775 h 4701034"/>
              <a:gd name="connsiteX131" fmla="*/ 1326929 w 4829983"/>
              <a:gd name="connsiteY131" fmla="*/ 2196094 h 4701034"/>
              <a:gd name="connsiteX132" fmla="*/ 1320490 w 4829983"/>
              <a:gd name="connsiteY132" fmla="*/ 2215412 h 4701034"/>
              <a:gd name="connsiteX133" fmla="*/ 1333368 w 4829983"/>
              <a:gd name="connsiteY133" fmla="*/ 2299125 h 4701034"/>
              <a:gd name="connsiteX134" fmla="*/ 1307611 w 4829983"/>
              <a:gd name="connsiteY134" fmla="*/ 2357079 h 4701034"/>
              <a:gd name="connsiteX135" fmla="*/ 1230337 w 4829983"/>
              <a:gd name="connsiteY135" fmla="*/ 2389277 h 4701034"/>
              <a:gd name="connsiteX136" fmla="*/ 1211019 w 4829983"/>
              <a:gd name="connsiteY136" fmla="*/ 2395716 h 4701034"/>
              <a:gd name="connsiteX137" fmla="*/ 1140185 w 4829983"/>
              <a:gd name="connsiteY137" fmla="*/ 2415034 h 4701034"/>
              <a:gd name="connsiteX138" fmla="*/ 979199 w 4829983"/>
              <a:gd name="connsiteY138" fmla="*/ 2434353 h 4701034"/>
              <a:gd name="connsiteX139" fmla="*/ 959881 w 4829983"/>
              <a:gd name="connsiteY139" fmla="*/ 2421474 h 4701034"/>
              <a:gd name="connsiteX140" fmla="*/ 940563 w 4829983"/>
              <a:gd name="connsiteY140" fmla="*/ 2415034 h 4701034"/>
              <a:gd name="connsiteX141" fmla="*/ 901926 w 4829983"/>
              <a:gd name="connsiteY141" fmla="*/ 2376398 h 4701034"/>
              <a:gd name="connsiteX142" fmla="*/ 786016 w 4829983"/>
              <a:gd name="connsiteY142" fmla="*/ 2389277 h 4701034"/>
              <a:gd name="connsiteX143" fmla="*/ 760259 w 4829983"/>
              <a:gd name="connsiteY143" fmla="*/ 2402155 h 4701034"/>
              <a:gd name="connsiteX144" fmla="*/ 728061 w 4829983"/>
              <a:gd name="connsiteY144" fmla="*/ 2415034 h 4701034"/>
              <a:gd name="connsiteX145" fmla="*/ 676546 w 4829983"/>
              <a:gd name="connsiteY145" fmla="*/ 2427913 h 4701034"/>
              <a:gd name="connsiteX146" fmla="*/ 657228 w 4829983"/>
              <a:gd name="connsiteY146" fmla="*/ 2434353 h 4701034"/>
              <a:gd name="connsiteX147" fmla="*/ 599273 w 4829983"/>
              <a:gd name="connsiteY147" fmla="*/ 2492308 h 4701034"/>
              <a:gd name="connsiteX148" fmla="*/ 592833 w 4829983"/>
              <a:gd name="connsiteY148" fmla="*/ 2524505 h 4701034"/>
              <a:gd name="connsiteX149" fmla="*/ 560636 w 4829983"/>
              <a:gd name="connsiteY149" fmla="*/ 2556702 h 4701034"/>
              <a:gd name="connsiteX150" fmla="*/ 502681 w 4829983"/>
              <a:gd name="connsiteY150" fmla="*/ 2543823 h 4701034"/>
              <a:gd name="connsiteX151" fmla="*/ 457605 w 4829983"/>
              <a:gd name="connsiteY151" fmla="*/ 2511626 h 4701034"/>
              <a:gd name="connsiteX152" fmla="*/ 418968 w 4829983"/>
              <a:gd name="connsiteY152" fmla="*/ 2498747 h 4701034"/>
              <a:gd name="connsiteX153" fmla="*/ 290180 w 4829983"/>
              <a:gd name="connsiteY153" fmla="*/ 2505186 h 4701034"/>
              <a:gd name="connsiteX154" fmla="*/ 270861 w 4829983"/>
              <a:gd name="connsiteY154" fmla="*/ 2646854 h 4701034"/>
              <a:gd name="connsiteX155" fmla="*/ 277301 w 4829983"/>
              <a:gd name="connsiteY155" fmla="*/ 2672612 h 4701034"/>
              <a:gd name="connsiteX156" fmla="*/ 296619 w 4829983"/>
              <a:gd name="connsiteY156" fmla="*/ 2717688 h 4701034"/>
              <a:gd name="connsiteX157" fmla="*/ 315937 w 4829983"/>
              <a:gd name="connsiteY157" fmla="*/ 2743446 h 4701034"/>
              <a:gd name="connsiteX158" fmla="*/ 322377 w 4829983"/>
              <a:gd name="connsiteY158" fmla="*/ 2769203 h 4701034"/>
              <a:gd name="connsiteX159" fmla="*/ 335256 w 4829983"/>
              <a:gd name="connsiteY159" fmla="*/ 2981705 h 4701034"/>
              <a:gd name="connsiteX160" fmla="*/ 361014 w 4829983"/>
              <a:gd name="connsiteY160" fmla="*/ 3007463 h 4701034"/>
              <a:gd name="connsiteX161" fmla="*/ 380332 w 4829983"/>
              <a:gd name="connsiteY161" fmla="*/ 3001023 h 4701034"/>
              <a:gd name="connsiteX162" fmla="*/ 386771 w 4829983"/>
              <a:gd name="connsiteY162" fmla="*/ 3020341 h 4701034"/>
              <a:gd name="connsiteX163" fmla="*/ 412529 w 4829983"/>
              <a:gd name="connsiteY163" fmla="*/ 3142691 h 4701034"/>
              <a:gd name="connsiteX164" fmla="*/ 425408 w 4829983"/>
              <a:gd name="connsiteY164" fmla="*/ 3181327 h 4701034"/>
              <a:gd name="connsiteX165" fmla="*/ 418968 w 4829983"/>
              <a:gd name="connsiteY165" fmla="*/ 3232843 h 4701034"/>
              <a:gd name="connsiteX166" fmla="*/ 406090 w 4829983"/>
              <a:gd name="connsiteY166" fmla="*/ 3258601 h 4701034"/>
              <a:gd name="connsiteX167" fmla="*/ 393211 w 4829983"/>
              <a:gd name="connsiteY167" fmla="*/ 3277919 h 4701034"/>
              <a:gd name="connsiteX168" fmla="*/ 283740 w 4829983"/>
              <a:gd name="connsiteY168" fmla="*/ 3322995 h 4701034"/>
              <a:gd name="connsiteX169" fmla="*/ 212907 w 4829983"/>
              <a:gd name="connsiteY169" fmla="*/ 3374510 h 4701034"/>
              <a:gd name="connsiteX170" fmla="*/ 187149 w 4829983"/>
              <a:gd name="connsiteY170" fmla="*/ 3387389 h 4701034"/>
              <a:gd name="connsiteX171" fmla="*/ 129194 w 4829983"/>
              <a:gd name="connsiteY171" fmla="*/ 3432465 h 4701034"/>
              <a:gd name="connsiteX172" fmla="*/ 109876 w 4829983"/>
              <a:gd name="connsiteY172" fmla="*/ 3458223 h 4701034"/>
              <a:gd name="connsiteX173" fmla="*/ 51921 w 4829983"/>
              <a:gd name="connsiteY173" fmla="*/ 3554815 h 4701034"/>
              <a:gd name="connsiteX174" fmla="*/ 26163 w 4829983"/>
              <a:gd name="connsiteY174" fmla="*/ 3606330 h 4701034"/>
              <a:gd name="connsiteX175" fmla="*/ 19723 w 4829983"/>
              <a:gd name="connsiteY175" fmla="*/ 3632088 h 4701034"/>
              <a:gd name="connsiteX176" fmla="*/ 6845 w 4829983"/>
              <a:gd name="connsiteY176" fmla="*/ 3677164 h 4701034"/>
              <a:gd name="connsiteX177" fmla="*/ 6845 w 4829983"/>
              <a:gd name="connsiteY177" fmla="*/ 3793074 h 4701034"/>
              <a:gd name="connsiteX178" fmla="*/ 64799 w 4829983"/>
              <a:gd name="connsiteY178" fmla="*/ 3812392 h 4701034"/>
              <a:gd name="connsiteX179" fmla="*/ 174270 w 4829983"/>
              <a:gd name="connsiteY179" fmla="*/ 3805953 h 4701034"/>
              <a:gd name="connsiteX180" fmla="*/ 200028 w 4829983"/>
              <a:gd name="connsiteY180" fmla="*/ 3793074 h 4701034"/>
              <a:gd name="connsiteX181" fmla="*/ 219346 w 4829983"/>
              <a:gd name="connsiteY181" fmla="*/ 3786634 h 4701034"/>
              <a:gd name="connsiteX182" fmla="*/ 290180 w 4829983"/>
              <a:gd name="connsiteY182" fmla="*/ 3767316 h 4701034"/>
              <a:gd name="connsiteX183" fmla="*/ 309498 w 4829983"/>
              <a:gd name="connsiteY183" fmla="*/ 3754437 h 4701034"/>
              <a:gd name="connsiteX184" fmla="*/ 354574 w 4829983"/>
              <a:gd name="connsiteY184" fmla="*/ 3799513 h 4701034"/>
              <a:gd name="connsiteX185" fmla="*/ 380332 w 4829983"/>
              <a:gd name="connsiteY185" fmla="*/ 3838150 h 4701034"/>
              <a:gd name="connsiteX186" fmla="*/ 386771 w 4829983"/>
              <a:gd name="connsiteY186" fmla="*/ 3863908 h 4701034"/>
              <a:gd name="connsiteX187" fmla="*/ 438287 w 4829983"/>
              <a:gd name="connsiteY187" fmla="*/ 3915423 h 4701034"/>
              <a:gd name="connsiteX188" fmla="*/ 457605 w 4829983"/>
              <a:gd name="connsiteY188" fmla="*/ 3934741 h 4701034"/>
              <a:gd name="connsiteX189" fmla="*/ 515560 w 4829983"/>
              <a:gd name="connsiteY189" fmla="*/ 3992696 h 4701034"/>
              <a:gd name="connsiteX190" fmla="*/ 560636 w 4829983"/>
              <a:gd name="connsiteY190" fmla="*/ 4031333 h 4701034"/>
              <a:gd name="connsiteX191" fmla="*/ 586394 w 4829983"/>
              <a:gd name="connsiteY191" fmla="*/ 4037772 h 4701034"/>
              <a:gd name="connsiteX192" fmla="*/ 625030 w 4829983"/>
              <a:gd name="connsiteY192" fmla="*/ 4044212 h 4701034"/>
              <a:gd name="connsiteX193" fmla="*/ 644349 w 4829983"/>
              <a:gd name="connsiteY193" fmla="*/ 4050651 h 4701034"/>
              <a:gd name="connsiteX194" fmla="*/ 889047 w 4829983"/>
              <a:gd name="connsiteY194" fmla="*/ 4057091 h 4701034"/>
              <a:gd name="connsiteX195" fmla="*/ 934123 w 4829983"/>
              <a:gd name="connsiteY195" fmla="*/ 4063530 h 4701034"/>
              <a:gd name="connsiteX196" fmla="*/ 972760 w 4829983"/>
              <a:gd name="connsiteY196" fmla="*/ 4076409 h 4701034"/>
              <a:gd name="connsiteX197" fmla="*/ 1004957 w 4829983"/>
              <a:gd name="connsiteY197" fmla="*/ 4082848 h 4701034"/>
              <a:gd name="connsiteX198" fmla="*/ 1062912 w 4829983"/>
              <a:gd name="connsiteY198" fmla="*/ 4095727 h 4701034"/>
              <a:gd name="connsiteX199" fmla="*/ 1294732 w 4829983"/>
              <a:gd name="connsiteY199" fmla="*/ 4121485 h 4701034"/>
              <a:gd name="connsiteX200" fmla="*/ 1326929 w 4829983"/>
              <a:gd name="connsiteY200" fmla="*/ 4160122 h 4701034"/>
              <a:gd name="connsiteX201" fmla="*/ 1346247 w 4829983"/>
              <a:gd name="connsiteY201" fmla="*/ 4179440 h 4701034"/>
              <a:gd name="connsiteX202" fmla="*/ 1359126 w 4829983"/>
              <a:gd name="connsiteY202" fmla="*/ 4205198 h 4701034"/>
              <a:gd name="connsiteX203" fmla="*/ 1391323 w 4829983"/>
              <a:gd name="connsiteY203" fmla="*/ 4243834 h 4701034"/>
              <a:gd name="connsiteX204" fmla="*/ 1404202 w 4829983"/>
              <a:gd name="connsiteY204" fmla="*/ 4269592 h 4701034"/>
              <a:gd name="connsiteX205" fmla="*/ 1436399 w 4829983"/>
              <a:gd name="connsiteY205" fmla="*/ 4282471 h 4701034"/>
              <a:gd name="connsiteX206" fmla="*/ 1468597 w 4829983"/>
              <a:gd name="connsiteY206" fmla="*/ 4301789 h 4701034"/>
              <a:gd name="connsiteX207" fmla="*/ 1494354 w 4829983"/>
              <a:gd name="connsiteY207" fmla="*/ 4308229 h 4701034"/>
              <a:gd name="connsiteX208" fmla="*/ 1526552 w 4829983"/>
              <a:gd name="connsiteY208" fmla="*/ 4321108 h 4701034"/>
              <a:gd name="connsiteX209" fmla="*/ 1552309 w 4829983"/>
              <a:gd name="connsiteY209" fmla="*/ 4327547 h 4701034"/>
              <a:gd name="connsiteX210" fmla="*/ 1616704 w 4829983"/>
              <a:gd name="connsiteY210" fmla="*/ 4346865 h 4701034"/>
              <a:gd name="connsiteX211" fmla="*/ 1655340 w 4829983"/>
              <a:gd name="connsiteY211" fmla="*/ 4359744 h 4701034"/>
              <a:gd name="connsiteX212" fmla="*/ 1693977 w 4829983"/>
              <a:gd name="connsiteY212" fmla="*/ 4398381 h 4701034"/>
              <a:gd name="connsiteX213" fmla="*/ 1732614 w 4829983"/>
              <a:gd name="connsiteY213" fmla="*/ 4449896 h 4701034"/>
              <a:gd name="connsiteX214" fmla="*/ 1751932 w 4829983"/>
              <a:gd name="connsiteY214" fmla="*/ 4475654 h 4701034"/>
              <a:gd name="connsiteX215" fmla="*/ 1803447 w 4829983"/>
              <a:gd name="connsiteY215" fmla="*/ 4520730 h 4701034"/>
              <a:gd name="connsiteX216" fmla="*/ 1829205 w 4829983"/>
              <a:gd name="connsiteY216" fmla="*/ 4546488 h 4701034"/>
              <a:gd name="connsiteX217" fmla="*/ 1848523 w 4829983"/>
              <a:gd name="connsiteY217" fmla="*/ 4559367 h 4701034"/>
              <a:gd name="connsiteX218" fmla="*/ 1900039 w 4829983"/>
              <a:gd name="connsiteY218" fmla="*/ 4598003 h 4701034"/>
              <a:gd name="connsiteX219" fmla="*/ 1938676 w 4829983"/>
              <a:gd name="connsiteY219" fmla="*/ 4617322 h 4701034"/>
              <a:gd name="connsiteX220" fmla="*/ 1983752 w 4829983"/>
              <a:gd name="connsiteY220" fmla="*/ 4649519 h 4701034"/>
              <a:gd name="connsiteX221" fmla="*/ 2009509 w 4829983"/>
              <a:gd name="connsiteY221" fmla="*/ 4662398 h 4701034"/>
              <a:gd name="connsiteX222" fmla="*/ 2035267 w 4829983"/>
              <a:gd name="connsiteY222" fmla="*/ 4681716 h 4701034"/>
              <a:gd name="connsiteX223" fmla="*/ 2138298 w 4829983"/>
              <a:gd name="connsiteY223" fmla="*/ 4701034 h 4701034"/>
              <a:gd name="connsiteX224" fmla="*/ 2363678 w 4829983"/>
              <a:gd name="connsiteY224" fmla="*/ 4694595 h 4701034"/>
              <a:gd name="connsiteX225" fmla="*/ 2382997 w 4829983"/>
              <a:gd name="connsiteY225" fmla="*/ 4688155 h 4701034"/>
              <a:gd name="connsiteX226" fmla="*/ 2421633 w 4829983"/>
              <a:gd name="connsiteY226" fmla="*/ 4681716 h 4701034"/>
              <a:gd name="connsiteX227" fmla="*/ 2479588 w 4829983"/>
              <a:gd name="connsiteY227" fmla="*/ 4675277 h 4701034"/>
              <a:gd name="connsiteX228" fmla="*/ 2563301 w 4829983"/>
              <a:gd name="connsiteY228" fmla="*/ 4662398 h 4701034"/>
              <a:gd name="connsiteX229" fmla="*/ 2640574 w 4829983"/>
              <a:gd name="connsiteY229" fmla="*/ 4655958 h 4701034"/>
              <a:gd name="connsiteX230" fmla="*/ 2666332 w 4829983"/>
              <a:gd name="connsiteY230" fmla="*/ 4649519 h 4701034"/>
              <a:gd name="connsiteX231" fmla="*/ 2704968 w 4829983"/>
              <a:gd name="connsiteY231" fmla="*/ 4636640 h 4701034"/>
              <a:gd name="connsiteX232" fmla="*/ 2891712 w 4829983"/>
              <a:gd name="connsiteY232" fmla="*/ 4617322 h 4701034"/>
              <a:gd name="connsiteX233" fmla="*/ 2994743 w 4829983"/>
              <a:gd name="connsiteY233" fmla="*/ 4598003 h 4701034"/>
              <a:gd name="connsiteX234" fmla="*/ 3110653 w 4829983"/>
              <a:gd name="connsiteY234" fmla="*/ 4591564 h 4701034"/>
              <a:gd name="connsiteX235" fmla="*/ 3155729 w 4829983"/>
              <a:gd name="connsiteY235" fmla="*/ 4578685 h 4701034"/>
              <a:gd name="connsiteX236" fmla="*/ 3194366 w 4829983"/>
              <a:gd name="connsiteY236" fmla="*/ 4565806 h 4701034"/>
              <a:gd name="connsiteX237" fmla="*/ 3323154 w 4829983"/>
              <a:gd name="connsiteY237" fmla="*/ 4540048 h 4701034"/>
              <a:gd name="connsiteX238" fmla="*/ 3374670 w 4829983"/>
              <a:gd name="connsiteY238" fmla="*/ 4520730 h 4701034"/>
              <a:gd name="connsiteX239" fmla="*/ 3432625 w 4829983"/>
              <a:gd name="connsiteY239" fmla="*/ 4507851 h 4701034"/>
              <a:gd name="connsiteX240" fmla="*/ 3542095 w 4829983"/>
              <a:gd name="connsiteY240" fmla="*/ 4456336 h 4701034"/>
              <a:gd name="connsiteX241" fmla="*/ 3625808 w 4829983"/>
              <a:gd name="connsiteY241" fmla="*/ 4398381 h 4701034"/>
              <a:gd name="connsiteX242" fmla="*/ 3658005 w 4829983"/>
              <a:gd name="connsiteY242" fmla="*/ 4372623 h 4701034"/>
              <a:gd name="connsiteX243" fmla="*/ 3741718 w 4829983"/>
              <a:gd name="connsiteY243" fmla="*/ 4333986 h 4701034"/>
              <a:gd name="connsiteX244" fmla="*/ 3761036 w 4829983"/>
              <a:gd name="connsiteY244" fmla="*/ 4321108 h 4701034"/>
              <a:gd name="connsiteX245" fmla="*/ 3818991 w 4829983"/>
              <a:gd name="connsiteY245" fmla="*/ 4237395 h 4701034"/>
              <a:gd name="connsiteX246" fmla="*/ 3838309 w 4829983"/>
              <a:gd name="connsiteY246" fmla="*/ 4218077 h 4701034"/>
              <a:gd name="connsiteX247" fmla="*/ 3844749 w 4829983"/>
              <a:gd name="connsiteY247" fmla="*/ 4192319 h 4701034"/>
              <a:gd name="connsiteX248" fmla="*/ 3902704 w 4829983"/>
              <a:gd name="connsiteY248" fmla="*/ 4102167 h 4701034"/>
              <a:gd name="connsiteX249" fmla="*/ 3922022 w 4829983"/>
              <a:gd name="connsiteY249" fmla="*/ 3896105 h 4701034"/>
              <a:gd name="connsiteX250" fmla="*/ 3928461 w 4829983"/>
              <a:gd name="connsiteY250" fmla="*/ 3709361 h 4701034"/>
              <a:gd name="connsiteX251" fmla="*/ 3941340 w 4829983"/>
              <a:gd name="connsiteY251" fmla="*/ 3574133 h 4701034"/>
              <a:gd name="connsiteX252" fmla="*/ 3941340 w 4829983"/>
              <a:gd name="connsiteY252" fmla="*/ 3400268 h 4701034"/>
              <a:gd name="connsiteX253" fmla="*/ 4005735 w 4829983"/>
              <a:gd name="connsiteY253" fmla="*/ 3329434 h 4701034"/>
              <a:gd name="connsiteX254" fmla="*/ 4031492 w 4829983"/>
              <a:gd name="connsiteY254" fmla="*/ 3303677 h 4701034"/>
              <a:gd name="connsiteX255" fmla="*/ 4044371 w 4829983"/>
              <a:gd name="connsiteY255" fmla="*/ 3284358 h 4701034"/>
              <a:gd name="connsiteX256" fmla="*/ 4089447 w 4829983"/>
              <a:gd name="connsiteY256" fmla="*/ 3239282 h 4701034"/>
              <a:gd name="connsiteX257" fmla="*/ 4108766 w 4829983"/>
              <a:gd name="connsiteY257" fmla="*/ 3232843 h 4701034"/>
              <a:gd name="connsiteX258" fmla="*/ 4218236 w 4829983"/>
              <a:gd name="connsiteY258" fmla="*/ 3226403 h 4701034"/>
              <a:gd name="connsiteX259" fmla="*/ 4269752 w 4829983"/>
              <a:gd name="connsiteY259" fmla="*/ 3213525 h 4701034"/>
              <a:gd name="connsiteX260" fmla="*/ 4334146 w 4829983"/>
              <a:gd name="connsiteY260" fmla="*/ 3194206 h 4701034"/>
              <a:gd name="connsiteX261" fmla="*/ 4372783 w 4829983"/>
              <a:gd name="connsiteY261" fmla="*/ 3181327 h 4701034"/>
              <a:gd name="connsiteX262" fmla="*/ 4482253 w 4829983"/>
              <a:gd name="connsiteY262" fmla="*/ 3097615 h 4701034"/>
              <a:gd name="connsiteX263" fmla="*/ 4482253 w 4829983"/>
              <a:gd name="connsiteY263" fmla="*/ 3097615 h 4701034"/>
              <a:gd name="connsiteX264" fmla="*/ 4527329 w 4829983"/>
              <a:gd name="connsiteY264" fmla="*/ 3052539 h 4701034"/>
              <a:gd name="connsiteX265" fmla="*/ 4585284 w 4829983"/>
              <a:gd name="connsiteY265" fmla="*/ 2968826 h 4701034"/>
              <a:gd name="connsiteX266" fmla="*/ 4598163 w 4829983"/>
              <a:gd name="connsiteY266" fmla="*/ 2936629 h 4701034"/>
              <a:gd name="connsiteX267" fmla="*/ 4617481 w 4829983"/>
              <a:gd name="connsiteY267" fmla="*/ 2910871 h 4701034"/>
              <a:gd name="connsiteX268" fmla="*/ 4694754 w 4829983"/>
              <a:gd name="connsiteY268" fmla="*/ 2827158 h 4701034"/>
              <a:gd name="connsiteX269" fmla="*/ 4733391 w 4829983"/>
              <a:gd name="connsiteY269" fmla="*/ 2794961 h 4701034"/>
              <a:gd name="connsiteX270" fmla="*/ 4772028 w 4829983"/>
              <a:gd name="connsiteY270" fmla="*/ 2737006 h 4701034"/>
              <a:gd name="connsiteX271" fmla="*/ 4797785 w 4829983"/>
              <a:gd name="connsiteY271" fmla="*/ 2621096 h 4701034"/>
              <a:gd name="connsiteX272" fmla="*/ 4804225 w 4829983"/>
              <a:gd name="connsiteY272" fmla="*/ 2595339 h 4701034"/>
              <a:gd name="connsiteX273" fmla="*/ 4817104 w 4829983"/>
              <a:gd name="connsiteY273" fmla="*/ 2524505 h 4701034"/>
              <a:gd name="connsiteX274" fmla="*/ 4829983 w 4829983"/>
              <a:gd name="connsiteY274" fmla="*/ 2402155 h 4701034"/>
              <a:gd name="connsiteX275" fmla="*/ 4823543 w 4829983"/>
              <a:gd name="connsiteY275" fmla="*/ 2144578 h 4701034"/>
              <a:gd name="connsiteX276" fmla="*/ 4810664 w 4829983"/>
              <a:gd name="connsiteY276" fmla="*/ 2125260 h 4701034"/>
              <a:gd name="connsiteX277" fmla="*/ 4791346 w 4829983"/>
              <a:gd name="connsiteY277" fmla="*/ 2112381 h 4701034"/>
              <a:gd name="connsiteX278" fmla="*/ 4520890 w 4829983"/>
              <a:gd name="connsiteY278" fmla="*/ 2125260 h 4701034"/>
              <a:gd name="connsiteX279" fmla="*/ 4666481 w 4829983"/>
              <a:gd name="connsiteY279" fmla="*/ 1730167 h 4701034"/>
              <a:gd name="connsiteX280" fmla="*/ 4448546 w 4829983"/>
              <a:gd name="connsiteY280" fmla="*/ 1687177 h 4701034"/>
              <a:gd name="connsiteX281" fmla="*/ 4246911 w 4829983"/>
              <a:gd name="connsiteY281" fmla="*/ 1671398 h 4701034"/>
              <a:gd name="connsiteX282" fmla="*/ 4099710 w 4829983"/>
              <a:gd name="connsiteY282" fmla="*/ 1760914 h 4701034"/>
              <a:gd name="connsiteX283" fmla="*/ 4021028 w 4829983"/>
              <a:gd name="connsiteY283" fmla="*/ 1966669 h 4701034"/>
              <a:gd name="connsiteX284" fmla="*/ 3999295 w 4829983"/>
              <a:gd name="connsiteY284" fmla="*/ 2221851 h 4701034"/>
              <a:gd name="connsiteX285" fmla="*/ 3973537 w 4829983"/>
              <a:gd name="connsiteY285" fmla="*/ 2234730 h 4701034"/>
              <a:gd name="connsiteX286" fmla="*/ 3941340 w 4829983"/>
              <a:gd name="connsiteY286" fmla="*/ 2247609 h 4701034"/>
              <a:gd name="connsiteX287" fmla="*/ 3915583 w 4829983"/>
              <a:gd name="connsiteY287" fmla="*/ 2266927 h 4701034"/>
              <a:gd name="connsiteX288" fmla="*/ 3825430 w 4829983"/>
              <a:gd name="connsiteY288" fmla="*/ 2260488 h 4701034"/>
              <a:gd name="connsiteX289" fmla="*/ 3761036 w 4829983"/>
              <a:gd name="connsiteY289" fmla="*/ 2234730 h 4701034"/>
              <a:gd name="connsiteX290" fmla="*/ 3645126 w 4829983"/>
              <a:gd name="connsiteY290" fmla="*/ 2247609 h 4701034"/>
              <a:gd name="connsiteX291" fmla="*/ 3490580 w 4829983"/>
              <a:gd name="connsiteY291" fmla="*/ 2221851 h 4701034"/>
              <a:gd name="connsiteX292" fmla="*/ 3477701 w 4829983"/>
              <a:gd name="connsiteY292" fmla="*/ 2196094 h 4701034"/>
              <a:gd name="connsiteX293" fmla="*/ 3497019 w 4829983"/>
              <a:gd name="connsiteY293" fmla="*/ 2099502 h 4701034"/>
              <a:gd name="connsiteX294" fmla="*/ 3509898 w 4829983"/>
              <a:gd name="connsiteY294" fmla="*/ 2073744 h 4701034"/>
              <a:gd name="connsiteX295" fmla="*/ 3522777 w 4829983"/>
              <a:gd name="connsiteY295" fmla="*/ 2035108 h 4701034"/>
              <a:gd name="connsiteX296" fmla="*/ 3535656 w 4829983"/>
              <a:gd name="connsiteY296" fmla="*/ 2002910 h 4701034"/>
              <a:gd name="connsiteX297" fmla="*/ 3548535 w 4829983"/>
              <a:gd name="connsiteY297" fmla="*/ 1951395 h 4701034"/>
              <a:gd name="connsiteX298" fmla="*/ 3542095 w 4829983"/>
              <a:gd name="connsiteY298" fmla="*/ 1861243 h 4701034"/>
              <a:gd name="connsiteX299" fmla="*/ 3522777 w 4829983"/>
              <a:gd name="connsiteY299" fmla="*/ 1841925 h 4701034"/>
              <a:gd name="connsiteX300" fmla="*/ 3509898 w 4829983"/>
              <a:gd name="connsiteY300" fmla="*/ 1816167 h 4701034"/>
              <a:gd name="connsiteX301" fmla="*/ 3458383 w 4829983"/>
              <a:gd name="connsiteY301" fmla="*/ 1758212 h 4701034"/>
              <a:gd name="connsiteX302" fmla="*/ 3439064 w 4829983"/>
              <a:gd name="connsiteY302" fmla="*/ 1732454 h 4701034"/>
              <a:gd name="connsiteX303" fmla="*/ 3374670 w 4829983"/>
              <a:gd name="connsiteY303" fmla="*/ 1687378 h 4701034"/>
              <a:gd name="connsiteX304" fmla="*/ 3336033 w 4829983"/>
              <a:gd name="connsiteY304" fmla="*/ 1648741 h 4701034"/>
              <a:gd name="connsiteX305" fmla="*/ 3329594 w 4829983"/>
              <a:gd name="connsiteY305" fmla="*/ 1597226 h 4701034"/>
              <a:gd name="connsiteX306" fmla="*/ 3316715 w 4829983"/>
              <a:gd name="connsiteY306" fmla="*/ 1571468 h 4701034"/>
              <a:gd name="connsiteX307" fmla="*/ 3303836 w 4829983"/>
              <a:gd name="connsiteY307" fmla="*/ 1416922 h 4701034"/>
              <a:gd name="connsiteX308" fmla="*/ 3290957 w 4829983"/>
              <a:gd name="connsiteY308" fmla="*/ 1397603 h 4701034"/>
              <a:gd name="connsiteX309" fmla="*/ 3271639 w 4829983"/>
              <a:gd name="connsiteY309" fmla="*/ 1365406 h 4701034"/>
              <a:gd name="connsiteX310" fmla="*/ 3258760 w 4829983"/>
              <a:gd name="connsiteY310" fmla="*/ 1339648 h 4701034"/>
              <a:gd name="connsiteX311" fmla="*/ 3245881 w 4829983"/>
              <a:gd name="connsiteY311" fmla="*/ 1301012 h 4701034"/>
              <a:gd name="connsiteX312" fmla="*/ 3187926 w 4829983"/>
              <a:gd name="connsiteY312" fmla="*/ 1236617 h 4701034"/>
              <a:gd name="connsiteX313" fmla="*/ 3168608 w 4829983"/>
              <a:gd name="connsiteY313" fmla="*/ 1191541 h 4701034"/>
              <a:gd name="connsiteX314" fmla="*/ 3155729 w 4829983"/>
              <a:gd name="connsiteY314" fmla="*/ 1146465 h 4701034"/>
              <a:gd name="connsiteX315" fmla="*/ 3129971 w 4829983"/>
              <a:gd name="connsiteY315" fmla="*/ 1107829 h 4701034"/>
              <a:gd name="connsiteX316" fmla="*/ 3117092 w 4829983"/>
              <a:gd name="connsiteY316" fmla="*/ 1088510 h 4701034"/>
              <a:gd name="connsiteX317" fmla="*/ 3078456 w 4829983"/>
              <a:gd name="connsiteY317" fmla="*/ 1043434 h 4701034"/>
              <a:gd name="connsiteX318" fmla="*/ 3059137 w 4829983"/>
              <a:gd name="connsiteY318" fmla="*/ 1030555 h 4701034"/>
              <a:gd name="connsiteX319" fmla="*/ 3007622 w 4829983"/>
              <a:gd name="connsiteY319" fmla="*/ 1024116 h 4701034"/>
              <a:gd name="connsiteX320" fmla="*/ 2975425 w 4829983"/>
              <a:gd name="connsiteY320" fmla="*/ 1011237 h 4701034"/>
              <a:gd name="connsiteX321" fmla="*/ 2956107 w 4829983"/>
              <a:gd name="connsiteY321" fmla="*/ 1004798 h 4701034"/>
              <a:gd name="connsiteX322" fmla="*/ 2917470 w 4829983"/>
              <a:gd name="connsiteY322" fmla="*/ 972601 h 4701034"/>
              <a:gd name="connsiteX323" fmla="*/ 2898152 w 4829983"/>
              <a:gd name="connsiteY323" fmla="*/ 727902 h 4701034"/>
              <a:gd name="connsiteX324" fmla="*/ 2872394 w 4829983"/>
              <a:gd name="connsiteY324" fmla="*/ 618432 h 4701034"/>
              <a:gd name="connsiteX325" fmla="*/ 2859515 w 4829983"/>
              <a:gd name="connsiteY325" fmla="*/ 599113 h 4701034"/>
              <a:gd name="connsiteX326" fmla="*/ 2853076 w 4829983"/>
              <a:gd name="connsiteY326" fmla="*/ 560477 h 4701034"/>
              <a:gd name="connsiteX327" fmla="*/ 2827318 w 4829983"/>
              <a:gd name="connsiteY327" fmla="*/ 534719 h 4701034"/>
              <a:gd name="connsiteX328" fmla="*/ 2801560 w 4829983"/>
              <a:gd name="connsiteY328" fmla="*/ 502522 h 4701034"/>
              <a:gd name="connsiteX329" fmla="*/ 2782242 w 4829983"/>
              <a:gd name="connsiteY329" fmla="*/ 489643 h 4701034"/>
              <a:gd name="connsiteX330" fmla="*/ 2743605 w 4829983"/>
              <a:gd name="connsiteY330" fmla="*/ 457446 h 4701034"/>
              <a:gd name="connsiteX331" fmla="*/ 2698529 w 4829983"/>
              <a:gd name="connsiteY331" fmla="*/ 405930 h 4701034"/>
              <a:gd name="connsiteX332" fmla="*/ 2608377 w 4829983"/>
              <a:gd name="connsiteY332" fmla="*/ 315778 h 4701034"/>
              <a:gd name="connsiteX333" fmla="*/ 2595498 w 4829983"/>
              <a:gd name="connsiteY333" fmla="*/ 296460 h 4701034"/>
              <a:gd name="connsiteX334" fmla="*/ 2569740 w 4829983"/>
              <a:gd name="connsiteY334" fmla="*/ 277141 h 4701034"/>
              <a:gd name="connsiteX335" fmla="*/ 2492467 w 4829983"/>
              <a:gd name="connsiteY335" fmla="*/ 212747 h 4701034"/>
              <a:gd name="connsiteX336" fmla="*/ 2447391 w 4829983"/>
              <a:gd name="connsiteY336" fmla="*/ 186989 h 4701034"/>
              <a:gd name="connsiteX337" fmla="*/ 2357239 w 4829983"/>
              <a:gd name="connsiteY337" fmla="*/ 154792 h 4701034"/>
              <a:gd name="connsiteX338" fmla="*/ 2305723 w 4829983"/>
              <a:gd name="connsiteY338" fmla="*/ 129034 h 4701034"/>
              <a:gd name="connsiteX339" fmla="*/ 2183374 w 4829983"/>
              <a:gd name="connsiteY339" fmla="*/ 77519 h 4701034"/>
              <a:gd name="connsiteX340" fmla="*/ 2157616 w 4829983"/>
              <a:gd name="connsiteY340" fmla="*/ 71079 h 4701034"/>
              <a:gd name="connsiteX341" fmla="*/ 2035267 w 4829983"/>
              <a:gd name="connsiteY341" fmla="*/ 32443 h 4701034"/>
              <a:gd name="connsiteX342" fmla="*/ 1797008 w 4829983"/>
              <a:gd name="connsiteY342" fmla="*/ 26003 h 4701034"/>
              <a:gd name="connsiteX343" fmla="*/ 1372005 w 4829983"/>
              <a:gd name="connsiteY343" fmla="*/ 26003 h 4701034"/>
              <a:gd name="connsiteX344" fmla="*/ 1352687 w 4829983"/>
              <a:gd name="connsiteY344" fmla="*/ 38882 h 4701034"/>
              <a:gd name="connsiteX345" fmla="*/ 1281853 w 4829983"/>
              <a:gd name="connsiteY345" fmla="*/ 51761 h 4701034"/>
              <a:gd name="connsiteX346" fmla="*/ 1133746 w 4829983"/>
              <a:gd name="connsiteY346" fmla="*/ 103277 h 4701034"/>
              <a:gd name="connsiteX347" fmla="*/ 1107988 w 4829983"/>
              <a:gd name="connsiteY347" fmla="*/ 109716 h 4701034"/>
              <a:gd name="connsiteX348" fmla="*/ 1037154 w 4829983"/>
              <a:gd name="connsiteY348" fmla="*/ 141913 h 4701034"/>
              <a:gd name="connsiteX349" fmla="*/ 1017836 w 4829983"/>
              <a:gd name="connsiteY349" fmla="*/ 167671 h 4701034"/>
              <a:gd name="connsiteX350" fmla="*/ 998518 w 4829983"/>
              <a:gd name="connsiteY350" fmla="*/ 174110 h 4701034"/>
              <a:gd name="connsiteX351" fmla="*/ 947002 w 4829983"/>
              <a:gd name="connsiteY351" fmla="*/ 199868 h 4701034"/>
              <a:gd name="connsiteX352" fmla="*/ 921245 w 4829983"/>
              <a:gd name="connsiteY352" fmla="*/ 225626 h 4701034"/>
              <a:gd name="connsiteX353" fmla="*/ 889047 w 4829983"/>
              <a:gd name="connsiteY353" fmla="*/ 283581 h 4701034"/>
              <a:gd name="connsiteX354" fmla="*/ 889047 w 4829983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640574 w 4844225"/>
              <a:gd name="connsiteY229" fmla="*/ 4655958 h 4701034"/>
              <a:gd name="connsiteX230" fmla="*/ 2666332 w 4844225"/>
              <a:gd name="connsiteY230" fmla="*/ 4649519 h 4701034"/>
              <a:gd name="connsiteX231" fmla="*/ 2704968 w 4844225"/>
              <a:gd name="connsiteY231" fmla="*/ 4636640 h 4701034"/>
              <a:gd name="connsiteX232" fmla="*/ 2891712 w 4844225"/>
              <a:gd name="connsiteY232" fmla="*/ 4617322 h 4701034"/>
              <a:gd name="connsiteX233" fmla="*/ 2994743 w 4844225"/>
              <a:gd name="connsiteY233" fmla="*/ 4598003 h 4701034"/>
              <a:gd name="connsiteX234" fmla="*/ 3110653 w 4844225"/>
              <a:gd name="connsiteY234" fmla="*/ 4591564 h 4701034"/>
              <a:gd name="connsiteX235" fmla="*/ 3155729 w 4844225"/>
              <a:gd name="connsiteY235" fmla="*/ 4578685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666332 w 4844225"/>
              <a:gd name="connsiteY230" fmla="*/ 4649519 h 4701034"/>
              <a:gd name="connsiteX231" fmla="*/ 2704968 w 4844225"/>
              <a:gd name="connsiteY231" fmla="*/ 4636640 h 4701034"/>
              <a:gd name="connsiteX232" fmla="*/ 2891712 w 4844225"/>
              <a:gd name="connsiteY232" fmla="*/ 4617322 h 4701034"/>
              <a:gd name="connsiteX233" fmla="*/ 2994743 w 4844225"/>
              <a:gd name="connsiteY233" fmla="*/ 4598003 h 4701034"/>
              <a:gd name="connsiteX234" fmla="*/ 3110653 w 4844225"/>
              <a:gd name="connsiteY234" fmla="*/ 4591564 h 4701034"/>
              <a:gd name="connsiteX235" fmla="*/ 3155729 w 4844225"/>
              <a:gd name="connsiteY235" fmla="*/ 4578685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666332 w 4844225"/>
              <a:gd name="connsiteY230" fmla="*/ 4649519 h 4701034"/>
              <a:gd name="connsiteX231" fmla="*/ 2547805 w 4844225"/>
              <a:gd name="connsiteY231" fmla="*/ 4477412 h 4701034"/>
              <a:gd name="connsiteX232" fmla="*/ 2891712 w 4844225"/>
              <a:gd name="connsiteY232" fmla="*/ 4617322 h 4701034"/>
              <a:gd name="connsiteX233" fmla="*/ 2994743 w 4844225"/>
              <a:gd name="connsiteY233" fmla="*/ 4598003 h 4701034"/>
              <a:gd name="connsiteX234" fmla="*/ 3110653 w 4844225"/>
              <a:gd name="connsiteY234" fmla="*/ 4591564 h 4701034"/>
              <a:gd name="connsiteX235" fmla="*/ 3155729 w 4844225"/>
              <a:gd name="connsiteY235" fmla="*/ 4578685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891712 w 4844225"/>
              <a:gd name="connsiteY232" fmla="*/ 4617322 h 4701034"/>
              <a:gd name="connsiteX233" fmla="*/ 2994743 w 4844225"/>
              <a:gd name="connsiteY233" fmla="*/ 4598003 h 4701034"/>
              <a:gd name="connsiteX234" fmla="*/ 3110653 w 4844225"/>
              <a:gd name="connsiteY234" fmla="*/ 4591564 h 4701034"/>
              <a:gd name="connsiteX235" fmla="*/ 3155729 w 4844225"/>
              <a:gd name="connsiteY235" fmla="*/ 4578685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994743 w 4844225"/>
              <a:gd name="connsiteY233" fmla="*/ 4598003 h 4701034"/>
              <a:gd name="connsiteX234" fmla="*/ 3110653 w 4844225"/>
              <a:gd name="connsiteY234" fmla="*/ 4591564 h 4701034"/>
              <a:gd name="connsiteX235" fmla="*/ 3155729 w 4844225"/>
              <a:gd name="connsiteY235" fmla="*/ 4578685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3110653 w 4844225"/>
              <a:gd name="connsiteY234" fmla="*/ 4591564 h 4701034"/>
              <a:gd name="connsiteX235" fmla="*/ 3155729 w 4844225"/>
              <a:gd name="connsiteY235" fmla="*/ 4578685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3110653 w 4844225"/>
              <a:gd name="connsiteY234" fmla="*/ 4591564 h 4701034"/>
              <a:gd name="connsiteX235" fmla="*/ 2677097 w 4844225"/>
              <a:gd name="connsiteY235" fmla="*/ 4142537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3194366 w 4844225"/>
              <a:gd name="connsiteY236" fmla="*/ 4565806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323154 w 4844225"/>
              <a:gd name="connsiteY237" fmla="*/ 4540048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374670 w 4844225"/>
              <a:gd name="connsiteY238" fmla="*/ 4520730 h 4701034"/>
              <a:gd name="connsiteX239" fmla="*/ 3432625 w 4844225"/>
              <a:gd name="connsiteY239" fmla="*/ 4507851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374670 w 4844225"/>
              <a:gd name="connsiteY238" fmla="*/ 4520730 h 4701034"/>
              <a:gd name="connsiteX239" fmla="*/ 3211169 w 4844225"/>
              <a:gd name="connsiteY239" fmla="*/ 4050936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542095 w 4844225"/>
              <a:gd name="connsiteY240" fmla="*/ 4456336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922022 w 4844225"/>
              <a:gd name="connsiteY249" fmla="*/ 3896105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902704 w 4844225"/>
              <a:gd name="connsiteY248" fmla="*/ 4102167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844749 w 4844225"/>
              <a:gd name="connsiteY247" fmla="*/ 4192319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838309 w 4844225"/>
              <a:gd name="connsiteY246" fmla="*/ 4218077 h 4701034"/>
              <a:gd name="connsiteX247" fmla="*/ 3480417 w 4844225"/>
              <a:gd name="connsiteY247" fmla="*/ 3839248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818991 w 4844225"/>
              <a:gd name="connsiteY245" fmla="*/ 4237395 h 4701034"/>
              <a:gd name="connsiteX246" fmla="*/ 3481121 w 4844225"/>
              <a:gd name="connsiteY246" fmla="*/ 3871928 h 4701034"/>
              <a:gd name="connsiteX247" fmla="*/ 3480417 w 4844225"/>
              <a:gd name="connsiteY247" fmla="*/ 3839248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761036 w 4844225"/>
              <a:gd name="connsiteY244" fmla="*/ 4321108 h 4701034"/>
              <a:gd name="connsiteX245" fmla="*/ 3447516 w 4844225"/>
              <a:gd name="connsiteY245" fmla="*/ 3905093 h 4701034"/>
              <a:gd name="connsiteX246" fmla="*/ 3481121 w 4844225"/>
              <a:gd name="connsiteY246" fmla="*/ 3871928 h 4701034"/>
              <a:gd name="connsiteX247" fmla="*/ 3480417 w 4844225"/>
              <a:gd name="connsiteY247" fmla="*/ 3839248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741718 w 4844225"/>
              <a:gd name="connsiteY243" fmla="*/ 4333986 h 4701034"/>
              <a:gd name="connsiteX244" fmla="*/ 3368130 w 4844225"/>
              <a:gd name="connsiteY244" fmla="*/ 3857269 h 4701034"/>
              <a:gd name="connsiteX245" fmla="*/ 3447516 w 4844225"/>
              <a:gd name="connsiteY245" fmla="*/ 3905093 h 4701034"/>
              <a:gd name="connsiteX246" fmla="*/ 3481121 w 4844225"/>
              <a:gd name="connsiteY246" fmla="*/ 3871928 h 4701034"/>
              <a:gd name="connsiteX247" fmla="*/ 3480417 w 4844225"/>
              <a:gd name="connsiteY247" fmla="*/ 3839248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658005 w 4844225"/>
              <a:gd name="connsiteY242" fmla="*/ 4372623 h 4701034"/>
              <a:gd name="connsiteX243" fmla="*/ 3384531 w 4844225"/>
              <a:gd name="connsiteY243" fmla="*/ 3890916 h 4701034"/>
              <a:gd name="connsiteX244" fmla="*/ 3368130 w 4844225"/>
              <a:gd name="connsiteY244" fmla="*/ 3857269 h 4701034"/>
              <a:gd name="connsiteX245" fmla="*/ 3447516 w 4844225"/>
              <a:gd name="connsiteY245" fmla="*/ 3905093 h 4701034"/>
              <a:gd name="connsiteX246" fmla="*/ 3481121 w 4844225"/>
              <a:gd name="connsiteY246" fmla="*/ 3871928 h 4701034"/>
              <a:gd name="connsiteX247" fmla="*/ 3480417 w 4844225"/>
              <a:gd name="connsiteY247" fmla="*/ 3839248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625808 w 4844225"/>
              <a:gd name="connsiteY241" fmla="*/ 4398381 h 4701034"/>
              <a:gd name="connsiteX242" fmla="*/ 3386543 w 4844225"/>
              <a:gd name="connsiteY242" fmla="*/ 3936476 h 4701034"/>
              <a:gd name="connsiteX243" fmla="*/ 3384531 w 4844225"/>
              <a:gd name="connsiteY243" fmla="*/ 3890916 h 4701034"/>
              <a:gd name="connsiteX244" fmla="*/ 3368130 w 4844225"/>
              <a:gd name="connsiteY244" fmla="*/ 3857269 h 4701034"/>
              <a:gd name="connsiteX245" fmla="*/ 3447516 w 4844225"/>
              <a:gd name="connsiteY245" fmla="*/ 3905093 h 4701034"/>
              <a:gd name="connsiteX246" fmla="*/ 3481121 w 4844225"/>
              <a:gd name="connsiteY246" fmla="*/ 3871928 h 4701034"/>
              <a:gd name="connsiteX247" fmla="*/ 3480417 w 4844225"/>
              <a:gd name="connsiteY247" fmla="*/ 3839248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  <a:gd name="connsiteX0" fmla="*/ 972760 w 4844225"/>
              <a:gd name="connsiteY0" fmla="*/ 219186 h 4701034"/>
              <a:gd name="connsiteX1" fmla="*/ 972760 w 4844225"/>
              <a:gd name="connsiteY1" fmla="*/ 219186 h 4701034"/>
              <a:gd name="connsiteX2" fmla="*/ 927684 w 4844225"/>
              <a:gd name="connsiteY2" fmla="*/ 251384 h 4701034"/>
              <a:gd name="connsiteX3" fmla="*/ 908366 w 4844225"/>
              <a:gd name="connsiteY3" fmla="*/ 277141 h 4701034"/>
              <a:gd name="connsiteX4" fmla="*/ 889047 w 4844225"/>
              <a:gd name="connsiteY4" fmla="*/ 296460 h 4701034"/>
              <a:gd name="connsiteX5" fmla="*/ 863290 w 4844225"/>
              <a:gd name="connsiteY5" fmla="*/ 347975 h 4701034"/>
              <a:gd name="connsiteX6" fmla="*/ 856850 w 4844225"/>
              <a:gd name="connsiteY6" fmla="*/ 367294 h 4701034"/>
              <a:gd name="connsiteX7" fmla="*/ 831092 w 4844225"/>
              <a:gd name="connsiteY7" fmla="*/ 405930 h 4701034"/>
              <a:gd name="connsiteX8" fmla="*/ 811774 w 4844225"/>
              <a:gd name="connsiteY8" fmla="*/ 444567 h 4701034"/>
              <a:gd name="connsiteX9" fmla="*/ 792456 w 4844225"/>
              <a:gd name="connsiteY9" fmla="*/ 483203 h 4701034"/>
              <a:gd name="connsiteX10" fmla="*/ 779577 w 4844225"/>
              <a:gd name="connsiteY10" fmla="*/ 521840 h 4701034"/>
              <a:gd name="connsiteX11" fmla="*/ 766698 w 4844225"/>
              <a:gd name="connsiteY11" fmla="*/ 547598 h 4701034"/>
              <a:gd name="connsiteX12" fmla="*/ 773137 w 4844225"/>
              <a:gd name="connsiteY12" fmla="*/ 663508 h 4701034"/>
              <a:gd name="connsiteX13" fmla="*/ 818214 w 4844225"/>
              <a:gd name="connsiteY13" fmla="*/ 682826 h 4701034"/>
              <a:gd name="connsiteX14" fmla="*/ 843971 w 4844225"/>
              <a:gd name="connsiteY14" fmla="*/ 695705 h 4701034"/>
              <a:gd name="connsiteX15" fmla="*/ 869729 w 4844225"/>
              <a:gd name="connsiteY15" fmla="*/ 702144 h 4701034"/>
              <a:gd name="connsiteX16" fmla="*/ 901926 w 4844225"/>
              <a:gd name="connsiteY16" fmla="*/ 715023 h 4701034"/>
              <a:gd name="connsiteX17" fmla="*/ 921245 w 4844225"/>
              <a:gd name="connsiteY17" fmla="*/ 734341 h 4701034"/>
              <a:gd name="connsiteX18" fmla="*/ 940563 w 4844225"/>
              <a:gd name="connsiteY18" fmla="*/ 740781 h 4701034"/>
              <a:gd name="connsiteX19" fmla="*/ 966321 w 4844225"/>
              <a:gd name="connsiteY19" fmla="*/ 753660 h 4701034"/>
              <a:gd name="connsiteX20" fmla="*/ 1004957 w 4844225"/>
              <a:gd name="connsiteY20" fmla="*/ 779417 h 4701034"/>
              <a:gd name="connsiteX21" fmla="*/ 1017836 w 4844225"/>
              <a:gd name="connsiteY21" fmla="*/ 805175 h 4701034"/>
              <a:gd name="connsiteX22" fmla="*/ 1017836 w 4844225"/>
              <a:gd name="connsiteY22" fmla="*/ 901767 h 4701034"/>
              <a:gd name="connsiteX23" fmla="*/ 998518 w 4844225"/>
              <a:gd name="connsiteY23" fmla="*/ 914646 h 4701034"/>
              <a:gd name="connsiteX24" fmla="*/ 972760 w 4844225"/>
              <a:gd name="connsiteY24" fmla="*/ 966161 h 4701034"/>
              <a:gd name="connsiteX25" fmla="*/ 959881 w 4844225"/>
              <a:gd name="connsiteY25" fmla="*/ 1004798 h 4701034"/>
              <a:gd name="connsiteX26" fmla="*/ 953442 w 4844225"/>
              <a:gd name="connsiteY26" fmla="*/ 1056313 h 4701034"/>
              <a:gd name="connsiteX27" fmla="*/ 947002 w 4844225"/>
              <a:gd name="connsiteY27" fmla="*/ 1294572 h 4701034"/>
              <a:gd name="connsiteX28" fmla="*/ 850411 w 4844225"/>
              <a:gd name="connsiteY28" fmla="*/ 1307451 h 4701034"/>
              <a:gd name="connsiteX29" fmla="*/ 811774 w 4844225"/>
              <a:gd name="connsiteY29" fmla="*/ 1333209 h 4701034"/>
              <a:gd name="connsiteX30" fmla="*/ 779577 w 4844225"/>
              <a:gd name="connsiteY30" fmla="*/ 1358967 h 4701034"/>
              <a:gd name="connsiteX31" fmla="*/ 740940 w 4844225"/>
              <a:gd name="connsiteY31" fmla="*/ 1410482 h 4701034"/>
              <a:gd name="connsiteX32" fmla="*/ 721622 w 4844225"/>
              <a:gd name="connsiteY32" fmla="*/ 1423361 h 4701034"/>
              <a:gd name="connsiteX33" fmla="*/ 702304 w 4844225"/>
              <a:gd name="connsiteY33" fmla="*/ 1442679 h 4701034"/>
              <a:gd name="connsiteX34" fmla="*/ 715183 w 4844225"/>
              <a:gd name="connsiteY34" fmla="*/ 1577908 h 4701034"/>
              <a:gd name="connsiteX35" fmla="*/ 728061 w 4844225"/>
              <a:gd name="connsiteY35" fmla="*/ 1603665 h 4701034"/>
              <a:gd name="connsiteX36" fmla="*/ 773137 w 4844225"/>
              <a:gd name="connsiteY36" fmla="*/ 1629423 h 4701034"/>
              <a:gd name="connsiteX37" fmla="*/ 824653 w 4844225"/>
              <a:gd name="connsiteY37" fmla="*/ 1642302 h 4701034"/>
              <a:gd name="connsiteX38" fmla="*/ 1024276 w 4844225"/>
              <a:gd name="connsiteY38" fmla="*/ 1629423 h 4701034"/>
              <a:gd name="connsiteX39" fmla="*/ 1043594 w 4844225"/>
              <a:gd name="connsiteY39" fmla="*/ 1616544 h 4701034"/>
              <a:gd name="connsiteX40" fmla="*/ 1159504 w 4844225"/>
              <a:gd name="connsiteY40" fmla="*/ 1622984 h 4701034"/>
              <a:gd name="connsiteX41" fmla="*/ 1204580 w 4844225"/>
              <a:gd name="connsiteY41" fmla="*/ 1648741 h 4701034"/>
              <a:gd name="connsiteX42" fmla="*/ 1230337 w 4844225"/>
              <a:gd name="connsiteY42" fmla="*/ 1661620 h 4701034"/>
              <a:gd name="connsiteX43" fmla="*/ 1249656 w 4844225"/>
              <a:gd name="connsiteY43" fmla="*/ 1674499 h 4701034"/>
              <a:gd name="connsiteX44" fmla="*/ 1288292 w 4844225"/>
              <a:gd name="connsiteY44" fmla="*/ 1706696 h 4701034"/>
              <a:gd name="connsiteX45" fmla="*/ 1346247 w 4844225"/>
              <a:gd name="connsiteY45" fmla="*/ 1751772 h 4701034"/>
              <a:gd name="connsiteX46" fmla="*/ 1391323 w 4844225"/>
              <a:gd name="connsiteY46" fmla="*/ 1764651 h 4701034"/>
              <a:gd name="connsiteX47" fmla="*/ 1410642 w 4844225"/>
              <a:gd name="connsiteY47" fmla="*/ 1777530 h 4701034"/>
              <a:gd name="connsiteX48" fmla="*/ 1494354 w 4844225"/>
              <a:gd name="connsiteY48" fmla="*/ 1790409 h 4701034"/>
              <a:gd name="connsiteX49" fmla="*/ 1623143 w 4844225"/>
              <a:gd name="connsiteY49" fmla="*/ 1803288 h 4701034"/>
              <a:gd name="connsiteX50" fmla="*/ 1764811 w 4844225"/>
              <a:gd name="connsiteY50" fmla="*/ 1796848 h 4701034"/>
              <a:gd name="connsiteX51" fmla="*/ 1790568 w 4844225"/>
              <a:gd name="connsiteY51" fmla="*/ 1758212 h 4701034"/>
              <a:gd name="connsiteX52" fmla="*/ 1809887 w 4844225"/>
              <a:gd name="connsiteY52" fmla="*/ 1745333 h 4701034"/>
              <a:gd name="connsiteX53" fmla="*/ 1822766 w 4844225"/>
              <a:gd name="connsiteY53" fmla="*/ 1719575 h 4701034"/>
              <a:gd name="connsiteX54" fmla="*/ 1842084 w 4844225"/>
              <a:gd name="connsiteY54" fmla="*/ 1706696 h 4701034"/>
              <a:gd name="connsiteX55" fmla="*/ 1874281 w 4844225"/>
              <a:gd name="connsiteY55" fmla="*/ 1680939 h 4701034"/>
              <a:gd name="connsiteX56" fmla="*/ 1900039 w 4844225"/>
              <a:gd name="connsiteY56" fmla="*/ 1674499 h 4701034"/>
              <a:gd name="connsiteX57" fmla="*/ 1932236 w 4844225"/>
              <a:gd name="connsiteY57" fmla="*/ 1661620 h 4701034"/>
              <a:gd name="connsiteX58" fmla="*/ 1983752 w 4844225"/>
              <a:gd name="connsiteY58" fmla="*/ 1629423 h 4701034"/>
              <a:gd name="connsiteX59" fmla="*/ 2086783 w 4844225"/>
              <a:gd name="connsiteY59" fmla="*/ 1635863 h 4701034"/>
              <a:gd name="connsiteX60" fmla="*/ 2125419 w 4844225"/>
              <a:gd name="connsiteY60" fmla="*/ 1661620 h 4701034"/>
              <a:gd name="connsiteX61" fmla="*/ 2151177 w 4844225"/>
              <a:gd name="connsiteY61" fmla="*/ 1674499 h 4701034"/>
              <a:gd name="connsiteX62" fmla="*/ 2176935 w 4844225"/>
              <a:gd name="connsiteY62" fmla="*/ 1680939 h 4701034"/>
              <a:gd name="connsiteX63" fmla="*/ 2286405 w 4844225"/>
              <a:gd name="connsiteY63" fmla="*/ 1706696 h 4701034"/>
              <a:gd name="connsiteX64" fmla="*/ 2331481 w 4844225"/>
              <a:gd name="connsiteY64" fmla="*/ 1726015 h 4701034"/>
              <a:gd name="connsiteX65" fmla="*/ 2357239 w 4844225"/>
              <a:gd name="connsiteY65" fmla="*/ 1738894 h 4701034"/>
              <a:gd name="connsiteX66" fmla="*/ 2460270 w 4844225"/>
              <a:gd name="connsiteY66" fmla="*/ 1751772 h 4701034"/>
              <a:gd name="connsiteX67" fmla="*/ 2550422 w 4844225"/>
              <a:gd name="connsiteY67" fmla="*/ 1764651 h 4701034"/>
              <a:gd name="connsiteX68" fmla="*/ 2582619 w 4844225"/>
              <a:gd name="connsiteY68" fmla="*/ 1783970 h 4701034"/>
              <a:gd name="connsiteX69" fmla="*/ 2634135 w 4844225"/>
              <a:gd name="connsiteY69" fmla="*/ 1822606 h 4701034"/>
              <a:gd name="connsiteX70" fmla="*/ 2653453 w 4844225"/>
              <a:gd name="connsiteY70" fmla="*/ 1829046 h 4701034"/>
              <a:gd name="connsiteX71" fmla="*/ 2743605 w 4844225"/>
              <a:gd name="connsiteY71" fmla="*/ 1893440 h 4701034"/>
              <a:gd name="connsiteX72" fmla="*/ 2788681 w 4844225"/>
              <a:gd name="connsiteY72" fmla="*/ 1925637 h 4701034"/>
              <a:gd name="connsiteX73" fmla="*/ 2801560 w 4844225"/>
              <a:gd name="connsiteY73" fmla="*/ 1944955 h 4701034"/>
              <a:gd name="connsiteX74" fmla="*/ 2859515 w 4844225"/>
              <a:gd name="connsiteY74" fmla="*/ 2009350 h 4701034"/>
              <a:gd name="connsiteX75" fmla="*/ 2885273 w 4844225"/>
              <a:gd name="connsiteY75" fmla="*/ 2060865 h 4701034"/>
              <a:gd name="connsiteX76" fmla="*/ 2891712 w 4844225"/>
              <a:gd name="connsiteY76" fmla="*/ 2080184 h 4701034"/>
              <a:gd name="connsiteX77" fmla="*/ 2917470 w 4844225"/>
              <a:gd name="connsiteY77" fmla="*/ 2131699 h 4701034"/>
              <a:gd name="connsiteX78" fmla="*/ 2923909 w 4844225"/>
              <a:gd name="connsiteY78" fmla="*/ 2151017 h 4701034"/>
              <a:gd name="connsiteX79" fmla="*/ 2949667 w 4844225"/>
              <a:gd name="connsiteY79" fmla="*/ 2183215 h 4701034"/>
              <a:gd name="connsiteX80" fmla="*/ 3014061 w 4844225"/>
              <a:gd name="connsiteY80" fmla="*/ 2266927 h 4701034"/>
              <a:gd name="connsiteX81" fmla="*/ 3039819 w 4844225"/>
              <a:gd name="connsiteY81" fmla="*/ 2312003 h 4701034"/>
              <a:gd name="connsiteX82" fmla="*/ 3065577 w 4844225"/>
              <a:gd name="connsiteY82" fmla="*/ 2350640 h 4701034"/>
              <a:gd name="connsiteX83" fmla="*/ 3117092 w 4844225"/>
              <a:gd name="connsiteY83" fmla="*/ 2408595 h 4701034"/>
              <a:gd name="connsiteX84" fmla="*/ 3142850 w 4844225"/>
              <a:gd name="connsiteY84" fmla="*/ 2453671 h 4701034"/>
              <a:gd name="connsiteX85" fmla="*/ 3155729 w 4844225"/>
              <a:gd name="connsiteY85" fmla="*/ 2472989 h 4701034"/>
              <a:gd name="connsiteX86" fmla="*/ 3168608 w 4844225"/>
              <a:gd name="connsiteY86" fmla="*/ 2524505 h 4701034"/>
              <a:gd name="connsiteX87" fmla="*/ 3155729 w 4844225"/>
              <a:gd name="connsiteY87" fmla="*/ 2569581 h 4701034"/>
              <a:gd name="connsiteX88" fmla="*/ 3142850 w 4844225"/>
              <a:gd name="connsiteY88" fmla="*/ 2588899 h 4701034"/>
              <a:gd name="connsiteX89" fmla="*/ 3091335 w 4844225"/>
              <a:gd name="connsiteY89" fmla="*/ 2595339 h 4701034"/>
              <a:gd name="connsiteX90" fmla="*/ 3020501 w 4844225"/>
              <a:gd name="connsiteY90" fmla="*/ 2614657 h 4701034"/>
              <a:gd name="connsiteX91" fmla="*/ 2962546 w 4844225"/>
              <a:gd name="connsiteY91" fmla="*/ 2627536 h 4701034"/>
              <a:gd name="connsiteX92" fmla="*/ 2936788 w 4844225"/>
              <a:gd name="connsiteY92" fmla="*/ 2633975 h 4701034"/>
              <a:gd name="connsiteX93" fmla="*/ 2911030 w 4844225"/>
              <a:gd name="connsiteY93" fmla="*/ 2646854 h 4701034"/>
              <a:gd name="connsiteX94" fmla="*/ 2865954 w 4844225"/>
              <a:gd name="connsiteY94" fmla="*/ 2659733 h 4701034"/>
              <a:gd name="connsiteX95" fmla="*/ 2840197 w 4844225"/>
              <a:gd name="connsiteY95" fmla="*/ 2672612 h 4701034"/>
              <a:gd name="connsiteX96" fmla="*/ 2820878 w 4844225"/>
              <a:gd name="connsiteY96" fmla="*/ 2685491 h 4701034"/>
              <a:gd name="connsiteX97" fmla="*/ 2801560 w 4844225"/>
              <a:gd name="connsiteY97" fmla="*/ 2691930 h 4701034"/>
              <a:gd name="connsiteX98" fmla="*/ 2750045 w 4844225"/>
              <a:gd name="connsiteY98" fmla="*/ 2711248 h 4701034"/>
              <a:gd name="connsiteX99" fmla="*/ 2730726 w 4844225"/>
              <a:gd name="connsiteY99" fmla="*/ 2730567 h 4701034"/>
              <a:gd name="connsiteX100" fmla="*/ 2685650 w 4844225"/>
              <a:gd name="connsiteY100" fmla="*/ 2743446 h 4701034"/>
              <a:gd name="connsiteX101" fmla="*/ 2666332 w 4844225"/>
              <a:gd name="connsiteY101" fmla="*/ 2756325 h 4701034"/>
              <a:gd name="connsiteX102" fmla="*/ 2576180 w 4844225"/>
              <a:gd name="connsiteY102" fmla="*/ 2749885 h 4701034"/>
              <a:gd name="connsiteX103" fmla="*/ 2556861 w 4844225"/>
              <a:gd name="connsiteY103" fmla="*/ 2730567 h 4701034"/>
              <a:gd name="connsiteX104" fmla="*/ 2511785 w 4844225"/>
              <a:gd name="connsiteY104" fmla="*/ 2711248 h 4701034"/>
              <a:gd name="connsiteX105" fmla="*/ 2498907 w 4844225"/>
              <a:gd name="connsiteY105" fmla="*/ 2691930 h 4701034"/>
              <a:gd name="connsiteX106" fmla="*/ 2428073 w 4844225"/>
              <a:gd name="connsiteY106" fmla="*/ 2653294 h 4701034"/>
              <a:gd name="connsiteX107" fmla="*/ 2370118 w 4844225"/>
              <a:gd name="connsiteY107" fmla="*/ 2608217 h 4701034"/>
              <a:gd name="connsiteX108" fmla="*/ 2325042 w 4844225"/>
              <a:gd name="connsiteY108" fmla="*/ 2563141 h 4701034"/>
              <a:gd name="connsiteX109" fmla="*/ 2279966 w 4844225"/>
              <a:gd name="connsiteY109" fmla="*/ 2537384 h 4701034"/>
              <a:gd name="connsiteX110" fmla="*/ 2228450 w 4844225"/>
              <a:gd name="connsiteY110" fmla="*/ 2511626 h 4701034"/>
              <a:gd name="connsiteX111" fmla="*/ 2183374 w 4844225"/>
              <a:gd name="connsiteY111" fmla="*/ 2466550 h 4701034"/>
              <a:gd name="connsiteX112" fmla="*/ 2176935 w 4844225"/>
              <a:gd name="connsiteY112" fmla="*/ 2447232 h 4701034"/>
              <a:gd name="connsiteX113" fmla="*/ 2144737 w 4844225"/>
              <a:gd name="connsiteY113" fmla="*/ 2389277 h 4701034"/>
              <a:gd name="connsiteX114" fmla="*/ 2125419 w 4844225"/>
              <a:gd name="connsiteY114" fmla="*/ 2363519 h 4701034"/>
              <a:gd name="connsiteX115" fmla="*/ 2099661 w 4844225"/>
              <a:gd name="connsiteY115" fmla="*/ 2344201 h 4701034"/>
              <a:gd name="connsiteX116" fmla="*/ 2061025 w 4844225"/>
              <a:gd name="connsiteY116" fmla="*/ 2305564 h 4701034"/>
              <a:gd name="connsiteX117" fmla="*/ 2041707 w 4844225"/>
              <a:gd name="connsiteY117" fmla="*/ 2286246 h 4701034"/>
              <a:gd name="connsiteX118" fmla="*/ 2015949 w 4844225"/>
              <a:gd name="connsiteY118" fmla="*/ 2273367 h 4701034"/>
              <a:gd name="connsiteX119" fmla="*/ 1990191 w 4844225"/>
              <a:gd name="connsiteY119" fmla="*/ 2254048 h 4701034"/>
              <a:gd name="connsiteX120" fmla="*/ 1957994 w 4844225"/>
              <a:gd name="connsiteY120" fmla="*/ 2241170 h 4701034"/>
              <a:gd name="connsiteX121" fmla="*/ 1938676 w 4844225"/>
              <a:gd name="connsiteY121" fmla="*/ 2228291 h 4701034"/>
              <a:gd name="connsiteX122" fmla="*/ 1900039 w 4844225"/>
              <a:gd name="connsiteY122" fmla="*/ 2215412 h 4701034"/>
              <a:gd name="connsiteX123" fmla="*/ 1874281 w 4844225"/>
              <a:gd name="connsiteY123" fmla="*/ 2202533 h 4701034"/>
              <a:gd name="connsiteX124" fmla="*/ 1816326 w 4844225"/>
              <a:gd name="connsiteY124" fmla="*/ 2183215 h 4701034"/>
              <a:gd name="connsiteX125" fmla="*/ 1777690 w 4844225"/>
              <a:gd name="connsiteY125" fmla="*/ 2170336 h 4701034"/>
              <a:gd name="connsiteX126" fmla="*/ 1693977 w 4844225"/>
              <a:gd name="connsiteY126" fmla="*/ 2157457 h 4701034"/>
              <a:gd name="connsiteX127" fmla="*/ 1629583 w 4844225"/>
              <a:gd name="connsiteY127" fmla="*/ 2151017 h 4701034"/>
              <a:gd name="connsiteX128" fmla="*/ 1384884 w 4844225"/>
              <a:gd name="connsiteY128" fmla="*/ 2157457 h 4701034"/>
              <a:gd name="connsiteX129" fmla="*/ 1365566 w 4844225"/>
              <a:gd name="connsiteY129" fmla="*/ 2163896 h 4701034"/>
              <a:gd name="connsiteX130" fmla="*/ 1346247 w 4844225"/>
              <a:gd name="connsiteY130" fmla="*/ 2176775 h 4701034"/>
              <a:gd name="connsiteX131" fmla="*/ 1326929 w 4844225"/>
              <a:gd name="connsiteY131" fmla="*/ 2196094 h 4701034"/>
              <a:gd name="connsiteX132" fmla="*/ 1320490 w 4844225"/>
              <a:gd name="connsiteY132" fmla="*/ 2215412 h 4701034"/>
              <a:gd name="connsiteX133" fmla="*/ 1333368 w 4844225"/>
              <a:gd name="connsiteY133" fmla="*/ 2299125 h 4701034"/>
              <a:gd name="connsiteX134" fmla="*/ 1307611 w 4844225"/>
              <a:gd name="connsiteY134" fmla="*/ 2357079 h 4701034"/>
              <a:gd name="connsiteX135" fmla="*/ 1230337 w 4844225"/>
              <a:gd name="connsiteY135" fmla="*/ 2389277 h 4701034"/>
              <a:gd name="connsiteX136" fmla="*/ 1211019 w 4844225"/>
              <a:gd name="connsiteY136" fmla="*/ 2395716 h 4701034"/>
              <a:gd name="connsiteX137" fmla="*/ 1140185 w 4844225"/>
              <a:gd name="connsiteY137" fmla="*/ 2415034 h 4701034"/>
              <a:gd name="connsiteX138" fmla="*/ 979199 w 4844225"/>
              <a:gd name="connsiteY138" fmla="*/ 2434353 h 4701034"/>
              <a:gd name="connsiteX139" fmla="*/ 959881 w 4844225"/>
              <a:gd name="connsiteY139" fmla="*/ 2421474 h 4701034"/>
              <a:gd name="connsiteX140" fmla="*/ 940563 w 4844225"/>
              <a:gd name="connsiteY140" fmla="*/ 2415034 h 4701034"/>
              <a:gd name="connsiteX141" fmla="*/ 901926 w 4844225"/>
              <a:gd name="connsiteY141" fmla="*/ 2376398 h 4701034"/>
              <a:gd name="connsiteX142" fmla="*/ 786016 w 4844225"/>
              <a:gd name="connsiteY142" fmla="*/ 2389277 h 4701034"/>
              <a:gd name="connsiteX143" fmla="*/ 760259 w 4844225"/>
              <a:gd name="connsiteY143" fmla="*/ 2402155 h 4701034"/>
              <a:gd name="connsiteX144" fmla="*/ 728061 w 4844225"/>
              <a:gd name="connsiteY144" fmla="*/ 2415034 h 4701034"/>
              <a:gd name="connsiteX145" fmla="*/ 676546 w 4844225"/>
              <a:gd name="connsiteY145" fmla="*/ 2427913 h 4701034"/>
              <a:gd name="connsiteX146" fmla="*/ 657228 w 4844225"/>
              <a:gd name="connsiteY146" fmla="*/ 2434353 h 4701034"/>
              <a:gd name="connsiteX147" fmla="*/ 599273 w 4844225"/>
              <a:gd name="connsiteY147" fmla="*/ 2492308 h 4701034"/>
              <a:gd name="connsiteX148" fmla="*/ 592833 w 4844225"/>
              <a:gd name="connsiteY148" fmla="*/ 2524505 h 4701034"/>
              <a:gd name="connsiteX149" fmla="*/ 560636 w 4844225"/>
              <a:gd name="connsiteY149" fmla="*/ 2556702 h 4701034"/>
              <a:gd name="connsiteX150" fmla="*/ 502681 w 4844225"/>
              <a:gd name="connsiteY150" fmla="*/ 2543823 h 4701034"/>
              <a:gd name="connsiteX151" fmla="*/ 457605 w 4844225"/>
              <a:gd name="connsiteY151" fmla="*/ 2511626 h 4701034"/>
              <a:gd name="connsiteX152" fmla="*/ 418968 w 4844225"/>
              <a:gd name="connsiteY152" fmla="*/ 2498747 h 4701034"/>
              <a:gd name="connsiteX153" fmla="*/ 290180 w 4844225"/>
              <a:gd name="connsiteY153" fmla="*/ 2505186 h 4701034"/>
              <a:gd name="connsiteX154" fmla="*/ 270861 w 4844225"/>
              <a:gd name="connsiteY154" fmla="*/ 2646854 h 4701034"/>
              <a:gd name="connsiteX155" fmla="*/ 277301 w 4844225"/>
              <a:gd name="connsiteY155" fmla="*/ 2672612 h 4701034"/>
              <a:gd name="connsiteX156" fmla="*/ 296619 w 4844225"/>
              <a:gd name="connsiteY156" fmla="*/ 2717688 h 4701034"/>
              <a:gd name="connsiteX157" fmla="*/ 315937 w 4844225"/>
              <a:gd name="connsiteY157" fmla="*/ 2743446 h 4701034"/>
              <a:gd name="connsiteX158" fmla="*/ 322377 w 4844225"/>
              <a:gd name="connsiteY158" fmla="*/ 2769203 h 4701034"/>
              <a:gd name="connsiteX159" fmla="*/ 335256 w 4844225"/>
              <a:gd name="connsiteY159" fmla="*/ 2981705 h 4701034"/>
              <a:gd name="connsiteX160" fmla="*/ 361014 w 4844225"/>
              <a:gd name="connsiteY160" fmla="*/ 3007463 h 4701034"/>
              <a:gd name="connsiteX161" fmla="*/ 380332 w 4844225"/>
              <a:gd name="connsiteY161" fmla="*/ 3001023 h 4701034"/>
              <a:gd name="connsiteX162" fmla="*/ 386771 w 4844225"/>
              <a:gd name="connsiteY162" fmla="*/ 3020341 h 4701034"/>
              <a:gd name="connsiteX163" fmla="*/ 412529 w 4844225"/>
              <a:gd name="connsiteY163" fmla="*/ 3142691 h 4701034"/>
              <a:gd name="connsiteX164" fmla="*/ 425408 w 4844225"/>
              <a:gd name="connsiteY164" fmla="*/ 3181327 h 4701034"/>
              <a:gd name="connsiteX165" fmla="*/ 418968 w 4844225"/>
              <a:gd name="connsiteY165" fmla="*/ 3232843 h 4701034"/>
              <a:gd name="connsiteX166" fmla="*/ 406090 w 4844225"/>
              <a:gd name="connsiteY166" fmla="*/ 3258601 h 4701034"/>
              <a:gd name="connsiteX167" fmla="*/ 393211 w 4844225"/>
              <a:gd name="connsiteY167" fmla="*/ 3277919 h 4701034"/>
              <a:gd name="connsiteX168" fmla="*/ 283740 w 4844225"/>
              <a:gd name="connsiteY168" fmla="*/ 3322995 h 4701034"/>
              <a:gd name="connsiteX169" fmla="*/ 212907 w 4844225"/>
              <a:gd name="connsiteY169" fmla="*/ 3374510 h 4701034"/>
              <a:gd name="connsiteX170" fmla="*/ 187149 w 4844225"/>
              <a:gd name="connsiteY170" fmla="*/ 3387389 h 4701034"/>
              <a:gd name="connsiteX171" fmla="*/ 129194 w 4844225"/>
              <a:gd name="connsiteY171" fmla="*/ 3432465 h 4701034"/>
              <a:gd name="connsiteX172" fmla="*/ 109876 w 4844225"/>
              <a:gd name="connsiteY172" fmla="*/ 3458223 h 4701034"/>
              <a:gd name="connsiteX173" fmla="*/ 51921 w 4844225"/>
              <a:gd name="connsiteY173" fmla="*/ 3554815 h 4701034"/>
              <a:gd name="connsiteX174" fmla="*/ 26163 w 4844225"/>
              <a:gd name="connsiteY174" fmla="*/ 3606330 h 4701034"/>
              <a:gd name="connsiteX175" fmla="*/ 19723 w 4844225"/>
              <a:gd name="connsiteY175" fmla="*/ 3632088 h 4701034"/>
              <a:gd name="connsiteX176" fmla="*/ 6845 w 4844225"/>
              <a:gd name="connsiteY176" fmla="*/ 3677164 h 4701034"/>
              <a:gd name="connsiteX177" fmla="*/ 6845 w 4844225"/>
              <a:gd name="connsiteY177" fmla="*/ 3793074 h 4701034"/>
              <a:gd name="connsiteX178" fmla="*/ 64799 w 4844225"/>
              <a:gd name="connsiteY178" fmla="*/ 3812392 h 4701034"/>
              <a:gd name="connsiteX179" fmla="*/ 174270 w 4844225"/>
              <a:gd name="connsiteY179" fmla="*/ 3805953 h 4701034"/>
              <a:gd name="connsiteX180" fmla="*/ 200028 w 4844225"/>
              <a:gd name="connsiteY180" fmla="*/ 3793074 h 4701034"/>
              <a:gd name="connsiteX181" fmla="*/ 219346 w 4844225"/>
              <a:gd name="connsiteY181" fmla="*/ 3786634 h 4701034"/>
              <a:gd name="connsiteX182" fmla="*/ 290180 w 4844225"/>
              <a:gd name="connsiteY182" fmla="*/ 3767316 h 4701034"/>
              <a:gd name="connsiteX183" fmla="*/ 309498 w 4844225"/>
              <a:gd name="connsiteY183" fmla="*/ 3754437 h 4701034"/>
              <a:gd name="connsiteX184" fmla="*/ 354574 w 4844225"/>
              <a:gd name="connsiteY184" fmla="*/ 3799513 h 4701034"/>
              <a:gd name="connsiteX185" fmla="*/ 380332 w 4844225"/>
              <a:gd name="connsiteY185" fmla="*/ 3838150 h 4701034"/>
              <a:gd name="connsiteX186" fmla="*/ 386771 w 4844225"/>
              <a:gd name="connsiteY186" fmla="*/ 3863908 h 4701034"/>
              <a:gd name="connsiteX187" fmla="*/ 438287 w 4844225"/>
              <a:gd name="connsiteY187" fmla="*/ 3915423 h 4701034"/>
              <a:gd name="connsiteX188" fmla="*/ 457605 w 4844225"/>
              <a:gd name="connsiteY188" fmla="*/ 3934741 h 4701034"/>
              <a:gd name="connsiteX189" fmla="*/ 515560 w 4844225"/>
              <a:gd name="connsiteY189" fmla="*/ 3992696 h 4701034"/>
              <a:gd name="connsiteX190" fmla="*/ 560636 w 4844225"/>
              <a:gd name="connsiteY190" fmla="*/ 4031333 h 4701034"/>
              <a:gd name="connsiteX191" fmla="*/ 586394 w 4844225"/>
              <a:gd name="connsiteY191" fmla="*/ 4037772 h 4701034"/>
              <a:gd name="connsiteX192" fmla="*/ 625030 w 4844225"/>
              <a:gd name="connsiteY192" fmla="*/ 4044212 h 4701034"/>
              <a:gd name="connsiteX193" fmla="*/ 644349 w 4844225"/>
              <a:gd name="connsiteY193" fmla="*/ 4050651 h 4701034"/>
              <a:gd name="connsiteX194" fmla="*/ 889047 w 4844225"/>
              <a:gd name="connsiteY194" fmla="*/ 4057091 h 4701034"/>
              <a:gd name="connsiteX195" fmla="*/ 934123 w 4844225"/>
              <a:gd name="connsiteY195" fmla="*/ 4063530 h 4701034"/>
              <a:gd name="connsiteX196" fmla="*/ 972760 w 4844225"/>
              <a:gd name="connsiteY196" fmla="*/ 4076409 h 4701034"/>
              <a:gd name="connsiteX197" fmla="*/ 1004957 w 4844225"/>
              <a:gd name="connsiteY197" fmla="*/ 4082848 h 4701034"/>
              <a:gd name="connsiteX198" fmla="*/ 1062912 w 4844225"/>
              <a:gd name="connsiteY198" fmla="*/ 4095727 h 4701034"/>
              <a:gd name="connsiteX199" fmla="*/ 1294732 w 4844225"/>
              <a:gd name="connsiteY199" fmla="*/ 4121485 h 4701034"/>
              <a:gd name="connsiteX200" fmla="*/ 1326929 w 4844225"/>
              <a:gd name="connsiteY200" fmla="*/ 4160122 h 4701034"/>
              <a:gd name="connsiteX201" fmla="*/ 1346247 w 4844225"/>
              <a:gd name="connsiteY201" fmla="*/ 4179440 h 4701034"/>
              <a:gd name="connsiteX202" fmla="*/ 1359126 w 4844225"/>
              <a:gd name="connsiteY202" fmla="*/ 4205198 h 4701034"/>
              <a:gd name="connsiteX203" fmla="*/ 1391323 w 4844225"/>
              <a:gd name="connsiteY203" fmla="*/ 4243834 h 4701034"/>
              <a:gd name="connsiteX204" fmla="*/ 1404202 w 4844225"/>
              <a:gd name="connsiteY204" fmla="*/ 4269592 h 4701034"/>
              <a:gd name="connsiteX205" fmla="*/ 1436399 w 4844225"/>
              <a:gd name="connsiteY205" fmla="*/ 4282471 h 4701034"/>
              <a:gd name="connsiteX206" fmla="*/ 1468597 w 4844225"/>
              <a:gd name="connsiteY206" fmla="*/ 4301789 h 4701034"/>
              <a:gd name="connsiteX207" fmla="*/ 1494354 w 4844225"/>
              <a:gd name="connsiteY207" fmla="*/ 4308229 h 4701034"/>
              <a:gd name="connsiteX208" fmla="*/ 1526552 w 4844225"/>
              <a:gd name="connsiteY208" fmla="*/ 4321108 h 4701034"/>
              <a:gd name="connsiteX209" fmla="*/ 1552309 w 4844225"/>
              <a:gd name="connsiteY209" fmla="*/ 4327547 h 4701034"/>
              <a:gd name="connsiteX210" fmla="*/ 1616704 w 4844225"/>
              <a:gd name="connsiteY210" fmla="*/ 4346865 h 4701034"/>
              <a:gd name="connsiteX211" fmla="*/ 1655340 w 4844225"/>
              <a:gd name="connsiteY211" fmla="*/ 4359744 h 4701034"/>
              <a:gd name="connsiteX212" fmla="*/ 1693977 w 4844225"/>
              <a:gd name="connsiteY212" fmla="*/ 4398381 h 4701034"/>
              <a:gd name="connsiteX213" fmla="*/ 1732614 w 4844225"/>
              <a:gd name="connsiteY213" fmla="*/ 4449896 h 4701034"/>
              <a:gd name="connsiteX214" fmla="*/ 1751932 w 4844225"/>
              <a:gd name="connsiteY214" fmla="*/ 4475654 h 4701034"/>
              <a:gd name="connsiteX215" fmla="*/ 1803447 w 4844225"/>
              <a:gd name="connsiteY215" fmla="*/ 4520730 h 4701034"/>
              <a:gd name="connsiteX216" fmla="*/ 1829205 w 4844225"/>
              <a:gd name="connsiteY216" fmla="*/ 4546488 h 4701034"/>
              <a:gd name="connsiteX217" fmla="*/ 1848523 w 4844225"/>
              <a:gd name="connsiteY217" fmla="*/ 4559367 h 4701034"/>
              <a:gd name="connsiteX218" fmla="*/ 1900039 w 4844225"/>
              <a:gd name="connsiteY218" fmla="*/ 4598003 h 4701034"/>
              <a:gd name="connsiteX219" fmla="*/ 1938676 w 4844225"/>
              <a:gd name="connsiteY219" fmla="*/ 4617322 h 4701034"/>
              <a:gd name="connsiteX220" fmla="*/ 1983752 w 4844225"/>
              <a:gd name="connsiteY220" fmla="*/ 4649519 h 4701034"/>
              <a:gd name="connsiteX221" fmla="*/ 2009509 w 4844225"/>
              <a:gd name="connsiteY221" fmla="*/ 4662398 h 4701034"/>
              <a:gd name="connsiteX222" fmla="*/ 2035267 w 4844225"/>
              <a:gd name="connsiteY222" fmla="*/ 4681716 h 4701034"/>
              <a:gd name="connsiteX223" fmla="*/ 2138298 w 4844225"/>
              <a:gd name="connsiteY223" fmla="*/ 4701034 h 4701034"/>
              <a:gd name="connsiteX224" fmla="*/ 2363678 w 4844225"/>
              <a:gd name="connsiteY224" fmla="*/ 4694595 h 4701034"/>
              <a:gd name="connsiteX225" fmla="*/ 2382997 w 4844225"/>
              <a:gd name="connsiteY225" fmla="*/ 4688155 h 4701034"/>
              <a:gd name="connsiteX226" fmla="*/ 2421633 w 4844225"/>
              <a:gd name="connsiteY226" fmla="*/ 4681716 h 4701034"/>
              <a:gd name="connsiteX227" fmla="*/ 2479588 w 4844225"/>
              <a:gd name="connsiteY227" fmla="*/ 4675277 h 4701034"/>
              <a:gd name="connsiteX228" fmla="*/ 2563301 w 4844225"/>
              <a:gd name="connsiteY228" fmla="*/ 4662398 h 4701034"/>
              <a:gd name="connsiteX229" fmla="*/ 2533418 w 4844225"/>
              <a:gd name="connsiteY229" fmla="*/ 4586729 h 4701034"/>
              <a:gd name="connsiteX230" fmla="*/ 2516313 w 4844225"/>
              <a:gd name="connsiteY230" fmla="*/ 4580289 h 4701034"/>
              <a:gd name="connsiteX231" fmla="*/ 2547805 w 4844225"/>
              <a:gd name="connsiteY231" fmla="*/ 4477412 h 4701034"/>
              <a:gd name="connsiteX232" fmla="*/ 2513094 w 4844225"/>
              <a:gd name="connsiteY232" fmla="*/ 4333481 h 4701034"/>
              <a:gd name="connsiteX233" fmla="*/ 2566118 w 4844225"/>
              <a:gd name="connsiteY233" fmla="*/ 4203394 h 4701034"/>
              <a:gd name="connsiteX234" fmla="*/ 2632022 w 4844225"/>
              <a:gd name="connsiteY234" fmla="*/ 4224646 h 4701034"/>
              <a:gd name="connsiteX235" fmla="*/ 2677097 w 4844225"/>
              <a:gd name="connsiteY235" fmla="*/ 4142537 h 4701034"/>
              <a:gd name="connsiteX236" fmla="*/ 2887185 w 4844225"/>
              <a:gd name="connsiteY236" fmla="*/ 4233504 h 4701034"/>
              <a:gd name="connsiteX237" fmla="*/ 3051691 w 4844225"/>
              <a:gd name="connsiteY237" fmla="*/ 4193899 h 4701034"/>
              <a:gd name="connsiteX238" fmla="*/ 3131782 w 4844225"/>
              <a:gd name="connsiteY238" fmla="*/ 4174582 h 4701034"/>
              <a:gd name="connsiteX239" fmla="*/ 3211169 w 4844225"/>
              <a:gd name="connsiteY239" fmla="*/ 4050936 h 4701034"/>
              <a:gd name="connsiteX240" fmla="*/ 3306351 w 4844225"/>
              <a:gd name="connsiteY240" fmla="*/ 3957883 h 4701034"/>
              <a:gd name="connsiteX241" fmla="*/ 3311483 w 4844225"/>
              <a:gd name="connsiteY241" fmla="*/ 3927619 h 4701034"/>
              <a:gd name="connsiteX242" fmla="*/ 3386543 w 4844225"/>
              <a:gd name="connsiteY242" fmla="*/ 3936476 h 4701034"/>
              <a:gd name="connsiteX243" fmla="*/ 3384531 w 4844225"/>
              <a:gd name="connsiteY243" fmla="*/ 3890916 h 4701034"/>
              <a:gd name="connsiteX244" fmla="*/ 3368130 w 4844225"/>
              <a:gd name="connsiteY244" fmla="*/ 3857269 h 4701034"/>
              <a:gd name="connsiteX245" fmla="*/ 3447516 w 4844225"/>
              <a:gd name="connsiteY245" fmla="*/ 3905093 h 4701034"/>
              <a:gd name="connsiteX246" fmla="*/ 3481121 w 4844225"/>
              <a:gd name="connsiteY246" fmla="*/ 3871928 h 4701034"/>
              <a:gd name="connsiteX247" fmla="*/ 3480417 w 4844225"/>
              <a:gd name="connsiteY247" fmla="*/ 3839248 h 4701034"/>
              <a:gd name="connsiteX248" fmla="*/ 3538373 w 4844225"/>
              <a:gd name="connsiteY248" fmla="*/ 3783710 h 4701034"/>
              <a:gd name="connsiteX249" fmla="*/ 3629129 w 4844225"/>
              <a:gd name="connsiteY249" fmla="*/ 3695339 h 4701034"/>
              <a:gd name="connsiteX250" fmla="*/ 3928461 w 4844225"/>
              <a:gd name="connsiteY250" fmla="*/ 3709361 h 4701034"/>
              <a:gd name="connsiteX251" fmla="*/ 3941340 w 4844225"/>
              <a:gd name="connsiteY251" fmla="*/ 3574133 h 4701034"/>
              <a:gd name="connsiteX252" fmla="*/ 3941340 w 4844225"/>
              <a:gd name="connsiteY252" fmla="*/ 3400268 h 4701034"/>
              <a:gd name="connsiteX253" fmla="*/ 4005735 w 4844225"/>
              <a:gd name="connsiteY253" fmla="*/ 3329434 h 4701034"/>
              <a:gd name="connsiteX254" fmla="*/ 4031492 w 4844225"/>
              <a:gd name="connsiteY254" fmla="*/ 3303677 h 4701034"/>
              <a:gd name="connsiteX255" fmla="*/ 4044371 w 4844225"/>
              <a:gd name="connsiteY255" fmla="*/ 3284358 h 4701034"/>
              <a:gd name="connsiteX256" fmla="*/ 4089447 w 4844225"/>
              <a:gd name="connsiteY256" fmla="*/ 3239282 h 4701034"/>
              <a:gd name="connsiteX257" fmla="*/ 4108766 w 4844225"/>
              <a:gd name="connsiteY257" fmla="*/ 3232843 h 4701034"/>
              <a:gd name="connsiteX258" fmla="*/ 4218236 w 4844225"/>
              <a:gd name="connsiteY258" fmla="*/ 3226403 h 4701034"/>
              <a:gd name="connsiteX259" fmla="*/ 4269752 w 4844225"/>
              <a:gd name="connsiteY259" fmla="*/ 3213525 h 4701034"/>
              <a:gd name="connsiteX260" fmla="*/ 4334146 w 4844225"/>
              <a:gd name="connsiteY260" fmla="*/ 3194206 h 4701034"/>
              <a:gd name="connsiteX261" fmla="*/ 4372783 w 4844225"/>
              <a:gd name="connsiteY261" fmla="*/ 3181327 h 4701034"/>
              <a:gd name="connsiteX262" fmla="*/ 4482253 w 4844225"/>
              <a:gd name="connsiteY262" fmla="*/ 3097615 h 4701034"/>
              <a:gd name="connsiteX263" fmla="*/ 4482253 w 4844225"/>
              <a:gd name="connsiteY263" fmla="*/ 3097615 h 4701034"/>
              <a:gd name="connsiteX264" fmla="*/ 4527329 w 4844225"/>
              <a:gd name="connsiteY264" fmla="*/ 3052539 h 4701034"/>
              <a:gd name="connsiteX265" fmla="*/ 4585284 w 4844225"/>
              <a:gd name="connsiteY265" fmla="*/ 2968826 h 4701034"/>
              <a:gd name="connsiteX266" fmla="*/ 4598163 w 4844225"/>
              <a:gd name="connsiteY266" fmla="*/ 2936629 h 4701034"/>
              <a:gd name="connsiteX267" fmla="*/ 4617481 w 4844225"/>
              <a:gd name="connsiteY267" fmla="*/ 2910871 h 4701034"/>
              <a:gd name="connsiteX268" fmla="*/ 4694754 w 4844225"/>
              <a:gd name="connsiteY268" fmla="*/ 2827158 h 4701034"/>
              <a:gd name="connsiteX269" fmla="*/ 4733391 w 4844225"/>
              <a:gd name="connsiteY269" fmla="*/ 2794961 h 4701034"/>
              <a:gd name="connsiteX270" fmla="*/ 4772028 w 4844225"/>
              <a:gd name="connsiteY270" fmla="*/ 2737006 h 4701034"/>
              <a:gd name="connsiteX271" fmla="*/ 4797785 w 4844225"/>
              <a:gd name="connsiteY271" fmla="*/ 2621096 h 4701034"/>
              <a:gd name="connsiteX272" fmla="*/ 4804225 w 4844225"/>
              <a:gd name="connsiteY272" fmla="*/ 2595339 h 4701034"/>
              <a:gd name="connsiteX273" fmla="*/ 4817104 w 4844225"/>
              <a:gd name="connsiteY273" fmla="*/ 2524505 h 4701034"/>
              <a:gd name="connsiteX274" fmla="*/ 4829983 w 4844225"/>
              <a:gd name="connsiteY274" fmla="*/ 2402155 h 4701034"/>
              <a:gd name="connsiteX275" fmla="*/ 4823543 w 4844225"/>
              <a:gd name="connsiteY275" fmla="*/ 2144578 h 4701034"/>
              <a:gd name="connsiteX276" fmla="*/ 4810664 w 4844225"/>
              <a:gd name="connsiteY276" fmla="*/ 2125260 h 4701034"/>
              <a:gd name="connsiteX277" fmla="*/ 4791346 w 4844225"/>
              <a:gd name="connsiteY277" fmla="*/ 2112381 h 4701034"/>
              <a:gd name="connsiteX278" fmla="*/ 4842359 w 4844225"/>
              <a:gd name="connsiteY278" fmla="*/ 1910647 h 4701034"/>
              <a:gd name="connsiteX279" fmla="*/ 4666481 w 4844225"/>
              <a:gd name="connsiteY279" fmla="*/ 1730167 h 4701034"/>
              <a:gd name="connsiteX280" fmla="*/ 4448546 w 4844225"/>
              <a:gd name="connsiteY280" fmla="*/ 1687177 h 4701034"/>
              <a:gd name="connsiteX281" fmla="*/ 4246911 w 4844225"/>
              <a:gd name="connsiteY281" fmla="*/ 1671398 h 4701034"/>
              <a:gd name="connsiteX282" fmla="*/ 4099710 w 4844225"/>
              <a:gd name="connsiteY282" fmla="*/ 1760914 h 4701034"/>
              <a:gd name="connsiteX283" fmla="*/ 4021028 w 4844225"/>
              <a:gd name="connsiteY283" fmla="*/ 1966669 h 4701034"/>
              <a:gd name="connsiteX284" fmla="*/ 3999295 w 4844225"/>
              <a:gd name="connsiteY284" fmla="*/ 2221851 h 4701034"/>
              <a:gd name="connsiteX285" fmla="*/ 3973537 w 4844225"/>
              <a:gd name="connsiteY285" fmla="*/ 2234730 h 4701034"/>
              <a:gd name="connsiteX286" fmla="*/ 3941340 w 4844225"/>
              <a:gd name="connsiteY286" fmla="*/ 2247609 h 4701034"/>
              <a:gd name="connsiteX287" fmla="*/ 3915583 w 4844225"/>
              <a:gd name="connsiteY287" fmla="*/ 2266927 h 4701034"/>
              <a:gd name="connsiteX288" fmla="*/ 3825430 w 4844225"/>
              <a:gd name="connsiteY288" fmla="*/ 2260488 h 4701034"/>
              <a:gd name="connsiteX289" fmla="*/ 3761036 w 4844225"/>
              <a:gd name="connsiteY289" fmla="*/ 2234730 h 4701034"/>
              <a:gd name="connsiteX290" fmla="*/ 3645126 w 4844225"/>
              <a:gd name="connsiteY290" fmla="*/ 2247609 h 4701034"/>
              <a:gd name="connsiteX291" fmla="*/ 3490580 w 4844225"/>
              <a:gd name="connsiteY291" fmla="*/ 2221851 h 4701034"/>
              <a:gd name="connsiteX292" fmla="*/ 3477701 w 4844225"/>
              <a:gd name="connsiteY292" fmla="*/ 2196094 h 4701034"/>
              <a:gd name="connsiteX293" fmla="*/ 3497019 w 4844225"/>
              <a:gd name="connsiteY293" fmla="*/ 2099502 h 4701034"/>
              <a:gd name="connsiteX294" fmla="*/ 3509898 w 4844225"/>
              <a:gd name="connsiteY294" fmla="*/ 2073744 h 4701034"/>
              <a:gd name="connsiteX295" fmla="*/ 3522777 w 4844225"/>
              <a:gd name="connsiteY295" fmla="*/ 2035108 h 4701034"/>
              <a:gd name="connsiteX296" fmla="*/ 3535656 w 4844225"/>
              <a:gd name="connsiteY296" fmla="*/ 2002910 h 4701034"/>
              <a:gd name="connsiteX297" fmla="*/ 3548535 w 4844225"/>
              <a:gd name="connsiteY297" fmla="*/ 1951395 h 4701034"/>
              <a:gd name="connsiteX298" fmla="*/ 3542095 w 4844225"/>
              <a:gd name="connsiteY298" fmla="*/ 1861243 h 4701034"/>
              <a:gd name="connsiteX299" fmla="*/ 3522777 w 4844225"/>
              <a:gd name="connsiteY299" fmla="*/ 1841925 h 4701034"/>
              <a:gd name="connsiteX300" fmla="*/ 3509898 w 4844225"/>
              <a:gd name="connsiteY300" fmla="*/ 1816167 h 4701034"/>
              <a:gd name="connsiteX301" fmla="*/ 3458383 w 4844225"/>
              <a:gd name="connsiteY301" fmla="*/ 1758212 h 4701034"/>
              <a:gd name="connsiteX302" fmla="*/ 3439064 w 4844225"/>
              <a:gd name="connsiteY302" fmla="*/ 1732454 h 4701034"/>
              <a:gd name="connsiteX303" fmla="*/ 3374670 w 4844225"/>
              <a:gd name="connsiteY303" fmla="*/ 1687378 h 4701034"/>
              <a:gd name="connsiteX304" fmla="*/ 3336033 w 4844225"/>
              <a:gd name="connsiteY304" fmla="*/ 1648741 h 4701034"/>
              <a:gd name="connsiteX305" fmla="*/ 3329594 w 4844225"/>
              <a:gd name="connsiteY305" fmla="*/ 1597226 h 4701034"/>
              <a:gd name="connsiteX306" fmla="*/ 3316715 w 4844225"/>
              <a:gd name="connsiteY306" fmla="*/ 1571468 h 4701034"/>
              <a:gd name="connsiteX307" fmla="*/ 3303836 w 4844225"/>
              <a:gd name="connsiteY307" fmla="*/ 1416922 h 4701034"/>
              <a:gd name="connsiteX308" fmla="*/ 3290957 w 4844225"/>
              <a:gd name="connsiteY308" fmla="*/ 1397603 h 4701034"/>
              <a:gd name="connsiteX309" fmla="*/ 3271639 w 4844225"/>
              <a:gd name="connsiteY309" fmla="*/ 1365406 h 4701034"/>
              <a:gd name="connsiteX310" fmla="*/ 3258760 w 4844225"/>
              <a:gd name="connsiteY310" fmla="*/ 1339648 h 4701034"/>
              <a:gd name="connsiteX311" fmla="*/ 3245881 w 4844225"/>
              <a:gd name="connsiteY311" fmla="*/ 1301012 h 4701034"/>
              <a:gd name="connsiteX312" fmla="*/ 3187926 w 4844225"/>
              <a:gd name="connsiteY312" fmla="*/ 1236617 h 4701034"/>
              <a:gd name="connsiteX313" fmla="*/ 3168608 w 4844225"/>
              <a:gd name="connsiteY313" fmla="*/ 1191541 h 4701034"/>
              <a:gd name="connsiteX314" fmla="*/ 3155729 w 4844225"/>
              <a:gd name="connsiteY314" fmla="*/ 1146465 h 4701034"/>
              <a:gd name="connsiteX315" fmla="*/ 3129971 w 4844225"/>
              <a:gd name="connsiteY315" fmla="*/ 1107829 h 4701034"/>
              <a:gd name="connsiteX316" fmla="*/ 3117092 w 4844225"/>
              <a:gd name="connsiteY316" fmla="*/ 1088510 h 4701034"/>
              <a:gd name="connsiteX317" fmla="*/ 3078456 w 4844225"/>
              <a:gd name="connsiteY317" fmla="*/ 1043434 h 4701034"/>
              <a:gd name="connsiteX318" fmla="*/ 3059137 w 4844225"/>
              <a:gd name="connsiteY318" fmla="*/ 1030555 h 4701034"/>
              <a:gd name="connsiteX319" fmla="*/ 3007622 w 4844225"/>
              <a:gd name="connsiteY319" fmla="*/ 1024116 h 4701034"/>
              <a:gd name="connsiteX320" fmla="*/ 2975425 w 4844225"/>
              <a:gd name="connsiteY320" fmla="*/ 1011237 h 4701034"/>
              <a:gd name="connsiteX321" fmla="*/ 2956107 w 4844225"/>
              <a:gd name="connsiteY321" fmla="*/ 1004798 h 4701034"/>
              <a:gd name="connsiteX322" fmla="*/ 2917470 w 4844225"/>
              <a:gd name="connsiteY322" fmla="*/ 972601 h 4701034"/>
              <a:gd name="connsiteX323" fmla="*/ 2898152 w 4844225"/>
              <a:gd name="connsiteY323" fmla="*/ 727902 h 4701034"/>
              <a:gd name="connsiteX324" fmla="*/ 2872394 w 4844225"/>
              <a:gd name="connsiteY324" fmla="*/ 618432 h 4701034"/>
              <a:gd name="connsiteX325" fmla="*/ 2859515 w 4844225"/>
              <a:gd name="connsiteY325" fmla="*/ 599113 h 4701034"/>
              <a:gd name="connsiteX326" fmla="*/ 2853076 w 4844225"/>
              <a:gd name="connsiteY326" fmla="*/ 560477 h 4701034"/>
              <a:gd name="connsiteX327" fmla="*/ 2827318 w 4844225"/>
              <a:gd name="connsiteY327" fmla="*/ 534719 h 4701034"/>
              <a:gd name="connsiteX328" fmla="*/ 2801560 w 4844225"/>
              <a:gd name="connsiteY328" fmla="*/ 502522 h 4701034"/>
              <a:gd name="connsiteX329" fmla="*/ 2782242 w 4844225"/>
              <a:gd name="connsiteY329" fmla="*/ 489643 h 4701034"/>
              <a:gd name="connsiteX330" fmla="*/ 2743605 w 4844225"/>
              <a:gd name="connsiteY330" fmla="*/ 457446 h 4701034"/>
              <a:gd name="connsiteX331" fmla="*/ 2698529 w 4844225"/>
              <a:gd name="connsiteY331" fmla="*/ 405930 h 4701034"/>
              <a:gd name="connsiteX332" fmla="*/ 2608377 w 4844225"/>
              <a:gd name="connsiteY332" fmla="*/ 315778 h 4701034"/>
              <a:gd name="connsiteX333" fmla="*/ 2595498 w 4844225"/>
              <a:gd name="connsiteY333" fmla="*/ 296460 h 4701034"/>
              <a:gd name="connsiteX334" fmla="*/ 2569740 w 4844225"/>
              <a:gd name="connsiteY334" fmla="*/ 277141 h 4701034"/>
              <a:gd name="connsiteX335" fmla="*/ 2492467 w 4844225"/>
              <a:gd name="connsiteY335" fmla="*/ 212747 h 4701034"/>
              <a:gd name="connsiteX336" fmla="*/ 2447391 w 4844225"/>
              <a:gd name="connsiteY336" fmla="*/ 186989 h 4701034"/>
              <a:gd name="connsiteX337" fmla="*/ 2357239 w 4844225"/>
              <a:gd name="connsiteY337" fmla="*/ 154792 h 4701034"/>
              <a:gd name="connsiteX338" fmla="*/ 2305723 w 4844225"/>
              <a:gd name="connsiteY338" fmla="*/ 129034 h 4701034"/>
              <a:gd name="connsiteX339" fmla="*/ 2183374 w 4844225"/>
              <a:gd name="connsiteY339" fmla="*/ 77519 h 4701034"/>
              <a:gd name="connsiteX340" fmla="*/ 2157616 w 4844225"/>
              <a:gd name="connsiteY340" fmla="*/ 71079 h 4701034"/>
              <a:gd name="connsiteX341" fmla="*/ 2035267 w 4844225"/>
              <a:gd name="connsiteY341" fmla="*/ 32443 h 4701034"/>
              <a:gd name="connsiteX342" fmla="*/ 1797008 w 4844225"/>
              <a:gd name="connsiteY342" fmla="*/ 26003 h 4701034"/>
              <a:gd name="connsiteX343" fmla="*/ 1372005 w 4844225"/>
              <a:gd name="connsiteY343" fmla="*/ 26003 h 4701034"/>
              <a:gd name="connsiteX344" fmla="*/ 1352687 w 4844225"/>
              <a:gd name="connsiteY344" fmla="*/ 38882 h 4701034"/>
              <a:gd name="connsiteX345" fmla="*/ 1281853 w 4844225"/>
              <a:gd name="connsiteY345" fmla="*/ 51761 h 4701034"/>
              <a:gd name="connsiteX346" fmla="*/ 1133746 w 4844225"/>
              <a:gd name="connsiteY346" fmla="*/ 103277 h 4701034"/>
              <a:gd name="connsiteX347" fmla="*/ 1107988 w 4844225"/>
              <a:gd name="connsiteY347" fmla="*/ 109716 h 4701034"/>
              <a:gd name="connsiteX348" fmla="*/ 1037154 w 4844225"/>
              <a:gd name="connsiteY348" fmla="*/ 141913 h 4701034"/>
              <a:gd name="connsiteX349" fmla="*/ 1017836 w 4844225"/>
              <a:gd name="connsiteY349" fmla="*/ 167671 h 4701034"/>
              <a:gd name="connsiteX350" fmla="*/ 998518 w 4844225"/>
              <a:gd name="connsiteY350" fmla="*/ 174110 h 4701034"/>
              <a:gd name="connsiteX351" fmla="*/ 947002 w 4844225"/>
              <a:gd name="connsiteY351" fmla="*/ 199868 h 4701034"/>
              <a:gd name="connsiteX352" fmla="*/ 921245 w 4844225"/>
              <a:gd name="connsiteY352" fmla="*/ 225626 h 4701034"/>
              <a:gd name="connsiteX353" fmla="*/ 889047 w 4844225"/>
              <a:gd name="connsiteY353" fmla="*/ 283581 h 4701034"/>
              <a:gd name="connsiteX354" fmla="*/ 889047 w 4844225"/>
              <a:gd name="connsiteY354" fmla="*/ 283581 h 470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</a:cxnLst>
            <a:rect l="l" t="t" r="r" b="b"/>
            <a:pathLst>
              <a:path w="4844225" h="4701034">
                <a:moveTo>
                  <a:pt x="972760" y="219186"/>
                </a:moveTo>
                <a:lnTo>
                  <a:pt x="972760" y="219186"/>
                </a:lnTo>
                <a:cubicBezTo>
                  <a:pt x="957735" y="229919"/>
                  <a:pt x="941409" y="239032"/>
                  <a:pt x="927684" y="251384"/>
                </a:cubicBezTo>
                <a:cubicBezTo>
                  <a:pt x="919707" y="258563"/>
                  <a:pt x="915350" y="268993"/>
                  <a:pt x="908366" y="277141"/>
                </a:cubicBezTo>
                <a:cubicBezTo>
                  <a:pt x="902439" y="284056"/>
                  <a:pt x="895487" y="290020"/>
                  <a:pt x="889047" y="296460"/>
                </a:cubicBezTo>
                <a:cubicBezTo>
                  <a:pt x="876245" y="347671"/>
                  <a:pt x="892478" y="296895"/>
                  <a:pt x="863290" y="347975"/>
                </a:cubicBezTo>
                <a:cubicBezTo>
                  <a:pt x="859922" y="353869"/>
                  <a:pt x="860147" y="361360"/>
                  <a:pt x="856850" y="367294"/>
                </a:cubicBezTo>
                <a:cubicBezTo>
                  <a:pt x="849333" y="380824"/>
                  <a:pt x="831092" y="405930"/>
                  <a:pt x="831092" y="405930"/>
                </a:cubicBezTo>
                <a:cubicBezTo>
                  <a:pt x="814908" y="454485"/>
                  <a:pt x="836739" y="394635"/>
                  <a:pt x="811774" y="444567"/>
                </a:cubicBezTo>
                <a:cubicBezTo>
                  <a:pt x="785117" y="497883"/>
                  <a:pt x="829363" y="427845"/>
                  <a:pt x="792456" y="483203"/>
                </a:cubicBezTo>
                <a:cubicBezTo>
                  <a:pt x="788163" y="496082"/>
                  <a:pt x="784619" y="509235"/>
                  <a:pt x="779577" y="521840"/>
                </a:cubicBezTo>
                <a:cubicBezTo>
                  <a:pt x="776012" y="530753"/>
                  <a:pt x="767134" y="538008"/>
                  <a:pt x="766698" y="547598"/>
                </a:cubicBezTo>
                <a:cubicBezTo>
                  <a:pt x="764941" y="586254"/>
                  <a:pt x="765548" y="625563"/>
                  <a:pt x="773137" y="663508"/>
                </a:cubicBezTo>
                <a:cubicBezTo>
                  <a:pt x="775605" y="675850"/>
                  <a:pt x="812639" y="680735"/>
                  <a:pt x="818214" y="682826"/>
                </a:cubicBezTo>
                <a:cubicBezTo>
                  <a:pt x="827202" y="686197"/>
                  <a:pt x="834983" y="692335"/>
                  <a:pt x="843971" y="695705"/>
                </a:cubicBezTo>
                <a:cubicBezTo>
                  <a:pt x="852258" y="698812"/>
                  <a:pt x="861333" y="699345"/>
                  <a:pt x="869729" y="702144"/>
                </a:cubicBezTo>
                <a:cubicBezTo>
                  <a:pt x="880695" y="705799"/>
                  <a:pt x="891194" y="710730"/>
                  <a:pt x="901926" y="715023"/>
                </a:cubicBezTo>
                <a:cubicBezTo>
                  <a:pt x="908366" y="721462"/>
                  <a:pt x="913668" y="729289"/>
                  <a:pt x="921245" y="734341"/>
                </a:cubicBezTo>
                <a:cubicBezTo>
                  <a:pt x="926893" y="738106"/>
                  <a:pt x="934324" y="738107"/>
                  <a:pt x="940563" y="740781"/>
                </a:cubicBezTo>
                <a:cubicBezTo>
                  <a:pt x="949386" y="744563"/>
                  <a:pt x="958090" y="748721"/>
                  <a:pt x="966321" y="753660"/>
                </a:cubicBezTo>
                <a:cubicBezTo>
                  <a:pt x="979593" y="761623"/>
                  <a:pt x="1004957" y="779417"/>
                  <a:pt x="1004957" y="779417"/>
                </a:cubicBezTo>
                <a:cubicBezTo>
                  <a:pt x="1009250" y="788003"/>
                  <a:pt x="1014055" y="796352"/>
                  <a:pt x="1017836" y="805175"/>
                </a:cubicBezTo>
                <a:cubicBezTo>
                  <a:pt x="1031440" y="836917"/>
                  <a:pt x="1028686" y="863794"/>
                  <a:pt x="1017836" y="901767"/>
                </a:cubicBezTo>
                <a:cubicBezTo>
                  <a:pt x="1015710" y="909208"/>
                  <a:pt x="1004957" y="910353"/>
                  <a:pt x="998518" y="914646"/>
                </a:cubicBezTo>
                <a:cubicBezTo>
                  <a:pt x="981337" y="940417"/>
                  <a:pt x="985362" y="931505"/>
                  <a:pt x="972760" y="966161"/>
                </a:cubicBezTo>
                <a:cubicBezTo>
                  <a:pt x="968121" y="978919"/>
                  <a:pt x="959881" y="1004798"/>
                  <a:pt x="959881" y="1004798"/>
                </a:cubicBezTo>
                <a:cubicBezTo>
                  <a:pt x="957735" y="1021970"/>
                  <a:pt x="954210" y="1039025"/>
                  <a:pt x="953442" y="1056313"/>
                </a:cubicBezTo>
                <a:cubicBezTo>
                  <a:pt x="949914" y="1135683"/>
                  <a:pt x="977157" y="1221069"/>
                  <a:pt x="947002" y="1294572"/>
                </a:cubicBezTo>
                <a:cubicBezTo>
                  <a:pt x="934673" y="1324623"/>
                  <a:pt x="882608" y="1303158"/>
                  <a:pt x="850411" y="1307451"/>
                </a:cubicBezTo>
                <a:cubicBezTo>
                  <a:pt x="837532" y="1316037"/>
                  <a:pt x="820360" y="1320330"/>
                  <a:pt x="811774" y="1333209"/>
                </a:cubicBezTo>
                <a:cubicBezTo>
                  <a:pt x="795130" y="1358175"/>
                  <a:pt x="806237" y="1350079"/>
                  <a:pt x="779577" y="1358967"/>
                </a:cubicBezTo>
                <a:cubicBezTo>
                  <a:pt x="767687" y="1376801"/>
                  <a:pt x="756236" y="1395186"/>
                  <a:pt x="740940" y="1410482"/>
                </a:cubicBezTo>
                <a:cubicBezTo>
                  <a:pt x="735468" y="1415954"/>
                  <a:pt x="727567" y="1418406"/>
                  <a:pt x="721622" y="1423361"/>
                </a:cubicBezTo>
                <a:cubicBezTo>
                  <a:pt x="714626" y="1429191"/>
                  <a:pt x="708743" y="1436240"/>
                  <a:pt x="702304" y="1442679"/>
                </a:cubicBezTo>
                <a:cubicBezTo>
                  <a:pt x="706597" y="1487755"/>
                  <a:pt x="708029" y="1533196"/>
                  <a:pt x="715183" y="1577908"/>
                </a:cubicBezTo>
                <a:cubicBezTo>
                  <a:pt x="716700" y="1587386"/>
                  <a:pt x="721814" y="1596377"/>
                  <a:pt x="728061" y="1603665"/>
                </a:cubicBezTo>
                <a:cubicBezTo>
                  <a:pt x="741551" y="1619404"/>
                  <a:pt x="754830" y="1624430"/>
                  <a:pt x="773137" y="1629423"/>
                </a:cubicBezTo>
                <a:cubicBezTo>
                  <a:pt x="790214" y="1634080"/>
                  <a:pt x="824653" y="1642302"/>
                  <a:pt x="824653" y="1642302"/>
                </a:cubicBezTo>
                <a:cubicBezTo>
                  <a:pt x="891194" y="1638009"/>
                  <a:pt x="958053" y="1637214"/>
                  <a:pt x="1024276" y="1629423"/>
                </a:cubicBezTo>
                <a:cubicBezTo>
                  <a:pt x="1031962" y="1628519"/>
                  <a:pt x="1035864" y="1616912"/>
                  <a:pt x="1043594" y="1616544"/>
                </a:cubicBezTo>
                <a:lnTo>
                  <a:pt x="1159504" y="1622984"/>
                </a:lnTo>
                <a:cubicBezTo>
                  <a:pt x="1209389" y="1635455"/>
                  <a:pt x="1163266" y="1619231"/>
                  <a:pt x="1204580" y="1648741"/>
                </a:cubicBezTo>
                <a:cubicBezTo>
                  <a:pt x="1212391" y="1654320"/>
                  <a:pt x="1222003" y="1656857"/>
                  <a:pt x="1230337" y="1661620"/>
                </a:cubicBezTo>
                <a:cubicBezTo>
                  <a:pt x="1237057" y="1665460"/>
                  <a:pt x="1243216" y="1670206"/>
                  <a:pt x="1249656" y="1674499"/>
                </a:cubicBezTo>
                <a:cubicBezTo>
                  <a:pt x="1296369" y="1736784"/>
                  <a:pt x="1244042" y="1677196"/>
                  <a:pt x="1288292" y="1706696"/>
                </a:cubicBezTo>
                <a:cubicBezTo>
                  <a:pt x="1315577" y="1724886"/>
                  <a:pt x="1305096" y="1741483"/>
                  <a:pt x="1346247" y="1751772"/>
                </a:cubicBezTo>
                <a:cubicBezTo>
                  <a:pt x="1378590" y="1759858"/>
                  <a:pt x="1363609" y="1755413"/>
                  <a:pt x="1391323" y="1764651"/>
                </a:cubicBezTo>
                <a:cubicBezTo>
                  <a:pt x="1397763" y="1768944"/>
                  <a:pt x="1403300" y="1775082"/>
                  <a:pt x="1410642" y="1777530"/>
                </a:cubicBezTo>
                <a:cubicBezTo>
                  <a:pt x="1417207" y="1779718"/>
                  <a:pt x="1491039" y="1789967"/>
                  <a:pt x="1494354" y="1790409"/>
                </a:cubicBezTo>
                <a:cubicBezTo>
                  <a:pt x="1558652" y="1798981"/>
                  <a:pt x="1547839" y="1797012"/>
                  <a:pt x="1623143" y="1803288"/>
                </a:cubicBezTo>
                <a:cubicBezTo>
                  <a:pt x="1670366" y="1801141"/>
                  <a:pt x="1719165" y="1809137"/>
                  <a:pt x="1764811" y="1796848"/>
                </a:cubicBezTo>
                <a:cubicBezTo>
                  <a:pt x="1779757" y="1792824"/>
                  <a:pt x="1777689" y="1766798"/>
                  <a:pt x="1790568" y="1758212"/>
                </a:cubicBezTo>
                <a:lnTo>
                  <a:pt x="1809887" y="1745333"/>
                </a:lnTo>
                <a:cubicBezTo>
                  <a:pt x="1814180" y="1736747"/>
                  <a:pt x="1816621" y="1726950"/>
                  <a:pt x="1822766" y="1719575"/>
                </a:cubicBezTo>
                <a:cubicBezTo>
                  <a:pt x="1827720" y="1713630"/>
                  <a:pt x="1835893" y="1711339"/>
                  <a:pt x="1842084" y="1706696"/>
                </a:cubicBezTo>
                <a:cubicBezTo>
                  <a:pt x="1853079" y="1698450"/>
                  <a:pt x="1862267" y="1687614"/>
                  <a:pt x="1874281" y="1680939"/>
                </a:cubicBezTo>
                <a:cubicBezTo>
                  <a:pt x="1882018" y="1676641"/>
                  <a:pt x="1891643" y="1677298"/>
                  <a:pt x="1900039" y="1674499"/>
                </a:cubicBezTo>
                <a:cubicBezTo>
                  <a:pt x="1911005" y="1670844"/>
                  <a:pt x="1921897" y="1666789"/>
                  <a:pt x="1932236" y="1661620"/>
                </a:cubicBezTo>
                <a:cubicBezTo>
                  <a:pt x="1947768" y="1653854"/>
                  <a:pt x="1968428" y="1639639"/>
                  <a:pt x="1983752" y="1629423"/>
                </a:cubicBezTo>
                <a:cubicBezTo>
                  <a:pt x="2018096" y="1631570"/>
                  <a:pt x="2053228" y="1628237"/>
                  <a:pt x="2086783" y="1635863"/>
                </a:cubicBezTo>
                <a:cubicBezTo>
                  <a:pt x="2101876" y="1639293"/>
                  <a:pt x="2111575" y="1654698"/>
                  <a:pt x="2125419" y="1661620"/>
                </a:cubicBezTo>
                <a:cubicBezTo>
                  <a:pt x="2134005" y="1665913"/>
                  <a:pt x="2142189" y="1671128"/>
                  <a:pt x="2151177" y="1674499"/>
                </a:cubicBezTo>
                <a:cubicBezTo>
                  <a:pt x="2159464" y="1677607"/>
                  <a:pt x="2168476" y="1678336"/>
                  <a:pt x="2176935" y="1680939"/>
                </a:cubicBezTo>
                <a:cubicBezTo>
                  <a:pt x="2261742" y="1707034"/>
                  <a:pt x="2205816" y="1696623"/>
                  <a:pt x="2286405" y="1706696"/>
                </a:cubicBezTo>
                <a:cubicBezTo>
                  <a:pt x="2301430" y="1713136"/>
                  <a:pt x="2316599" y="1719250"/>
                  <a:pt x="2331481" y="1726015"/>
                </a:cubicBezTo>
                <a:cubicBezTo>
                  <a:pt x="2340220" y="1729987"/>
                  <a:pt x="2347826" y="1737011"/>
                  <a:pt x="2357239" y="1738894"/>
                </a:cubicBezTo>
                <a:cubicBezTo>
                  <a:pt x="2391178" y="1745682"/>
                  <a:pt x="2425963" y="1747198"/>
                  <a:pt x="2460270" y="1751772"/>
                </a:cubicBezTo>
                <a:lnTo>
                  <a:pt x="2550422" y="1764651"/>
                </a:lnTo>
                <a:cubicBezTo>
                  <a:pt x="2561154" y="1771091"/>
                  <a:pt x="2572328" y="1776846"/>
                  <a:pt x="2582619" y="1783970"/>
                </a:cubicBezTo>
                <a:cubicBezTo>
                  <a:pt x="2600267" y="1796188"/>
                  <a:pt x="2616026" y="1811082"/>
                  <a:pt x="2634135" y="1822606"/>
                </a:cubicBezTo>
                <a:cubicBezTo>
                  <a:pt x="2639862" y="1826250"/>
                  <a:pt x="2647519" y="1825750"/>
                  <a:pt x="2653453" y="1829046"/>
                </a:cubicBezTo>
                <a:cubicBezTo>
                  <a:pt x="2688025" y="1848253"/>
                  <a:pt x="2710111" y="1871110"/>
                  <a:pt x="2743605" y="1893440"/>
                </a:cubicBezTo>
                <a:cubicBezTo>
                  <a:pt x="2754572" y="1900751"/>
                  <a:pt x="2780696" y="1917652"/>
                  <a:pt x="2788681" y="1925637"/>
                </a:cubicBezTo>
                <a:cubicBezTo>
                  <a:pt x="2794153" y="1931109"/>
                  <a:pt x="2796383" y="1939202"/>
                  <a:pt x="2801560" y="1944955"/>
                </a:cubicBezTo>
                <a:cubicBezTo>
                  <a:pt x="2820329" y="1965810"/>
                  <a:pt x="2846423" y="1983167"/>
                  <a:pt x="2859515" y="2009350"/>
                </a:cubicBezTo>
                <a:cubicBezTo>
                  <a:pt x="2891022" y="2072362"/>
                  <a:pt x="2855435" y="2016109"/>
                  <a:pt x="2885273" y="2060865"/>
                </a:cubicBezTo>
                <a:cubicBezTo>
                  <a:pt x="2887419" y="2067305"/>
                  <a:pt x="2888903" y="2074004"/>
                  <a:pt x="2891712" y="2080184"/>
                </a:cubicBezTo>
                <a:cubicBezTo>
                  <a:pt x="2899656" y="2097662"/>
                  <a:pt x="2911399" y="2113486"/>
                  <a:pt x="2917470" y="2131699"/>
                </a:cubicBezTo>
                <a:cubicBezTo>
                  <a:pt x="2919616" y="2138138"/>
                  <a:pt x="2920312" y="2145261"/>
                  <a:pt x="2923909" y="2151017"/>
                </a:cubicBezTo>
                <a:cubicBezTo>
                  <a:pt x="2931193" y="2162672"/>
                  <a:pt x="2941081" y="2172482"/>
                  <a:pt x="2949667" y="2183215"/>
                </a:cubicBezTo>
                <a:cubicBezTo>
                  <a:pt x="2966895" y="2252119"/>
                  <a:pt x="2937004" y="2151338"/>
                  <a:pt x="3014061" y="2266927"/>
                </a:cubicBezTo>
                <a:cubicBezTo>
                  <a:pt x="3058620" y="2333767"/>
                  <a:pt x="2990790" y="2230290"/>
                  <a:pt x="3039819" y="2312003"/>
                </a:cubicBezTo>
                <a:cubicBezTo>
                  <a:pt x="3047783" y="2325276"/>
                  <a:pt x="3056290" y="2338257"/>
                  <a:pt x="3065577" y="2350640"/>
                </a:cubicBezTo>
                <a:cubicBezTo>
                  <a:pt x="3151644" y="2465397"/>
                  <a:pt x="3059824" y="2339874"/>
                  <a:pt x="3117092" y="2408595"/>
                </a:cubicBezTo>
                <a:cubicBezTo>
                  <a:pt x="3131356" y="2425711"/>
                  <a:pt x="3131397" y="2433629"/>
                  <a:pt x="3142850" y="2453671"/>
                </a:cubicBezTo>
                <a:cubicBezTo>
                  <a:pt x="3146690" y="2460390"/>
                  <a:pt x="3151436" y="2466550"/>
                  <a:pt x="3155729" y="2472989"/>
                </a:cubicBezTo>
                <a:cubicBezTo>
                  <a:pt x="3160167" y="2486304"/>
                  <a:pt x="3169644" y="2512076"/>
                  <a:pt x="3168608" y="2524505"/>
                </a:cubicBezTo>
                <a:cubicBezTo>
                  <a:pt x="3167310" y="2540078"/>
                  <a:pt x="3161533" y="2555072"/>
                  <a:pt x="3155729" y="2569581"/>
                </a:cubicBezTo>
                <a:cubicBezTo>
                  <a:pt x="3152855" y="2576767"/>
                  <a:pt x="3150036" y="2586025"/>
                  <a:pt x="3142850" y="2588899"/>
                </a:cubicBezTo>
                <a:cubicBezTo>
                  <a:pt x="3126782" y="2595326"/>
                  <a:pt x="3108405" y="2592494"/>
                  <a:pt x="3091335" y="2595339"/>
                </a:cubicBezTo>
                <a:cubicBezTo>
                  <a:pt x="3078318" y="2597509"/>
                  <a:pt x="3024823" y="2613576"/>
                  <a:pt x="3020501" y="2614657"/>
                </a:cubicBezTo>
                <a:cubicBezTo>
                  <a:pt x="3001302" y="2619457"/>
                  <a:pt x="2981829" y="2623086"/>
                  <a:pt x="2962546" y="2627536"/>
                </a:cubicBezTo>
                <a:cubicBezTo>
                  <a:pt x="2953922" y="2629526"/>
                  <a:pt x="2945374" y="2631829"/>
                  <a:pt x="2936788" y="2633975"/>
                </a:cubicBezTo>
                <a:cubicBezTo>
                  <a:pt x="2928202" y="2638268"/>
                  <a:pt x="2919853" y="2643072"/>
                  <a:pt x="2911030" y="2646854"/>
                </a:cubicBezTo>
                <a:cubicBezTo>
                  <a:pt x="2898091" y="2652399"/>
                  <a:pt x="2879033" y="2656464"/>
                  <a:pt x="2865954" y="2659733"/>
                </a:cubicBezTo>
                <a:cubicBezTo>
                  <a:pt x="2857368" y="2664026"/>
                  <a:pt x="2848531" y="2667849"/>
                  <a:pt x="2840197" y="2672612"/>
                </a:cubicBezTo>
                <a:cubicBezTo>
                  <a:pt x="2833477" y="2676452"/>
                  <a:pt x="2827800" y="2682030"/>
                  <a:pt x="2820878" y="2685491"/>
                </a:cubicBezTo>
                <a:cubicBezTo>
                  <a:pt x="2814807" y="2688526"/>
                  <a:pt x="2807915" y="2689547"/>
                  <a:pt x="2801560" y="2691930"/>
                </a:cubicBezTo>
                <a:cubicBezTo>
                  <a:pt x="2739962" y="2715029"/>
                  <a:pt x="2793893" y="2696633"/>
                  <a:pt x="2750045" y="2711248"/>
                </a:cubicBezTo>
                <a:cubicBezTo>
                  <a:pt x="2743605" y="2717688"/>
                  <a:pt x="2738872" y="2726494"/>
                  <a:pt x="2730726" y="2730567"/>
                </a:cubicBezTo>
                <a:cubicBezTo>
                  <a:pt x="2716749" y="2737556"/>
                  <a:pt x="2700159" y="2737642"/>
                  <a:pt x="2685650" y="2743446"/>
                </a:cubicBezTo>
                <a:cubicBezTo>
                  <a:pt x="2678464" y="2746320"/>
                  <a:pt x="2672771" y="2752032"/>
                  <a:pt x="2666332" y="2756325"/>
                </a:cubicBezTo>
                <a:cubicBezTo>
                  <a:pt x="2636281" y="2754178"/>
                  <a:pt x="2605506" y="2756785"/>
                  <a:pt x="2576180" y="2749885"/>
                </a:cubicBezTo>
                <a:cubicBezTo>
                  <a:pt x="2567315" y="2747799"/>
                  <a:pt x="2564272" y="2735860"/>
                  <a:pt x="2556861" y="2730567"/>
                </a:cubicBezTo>
                <a:cubicBezTo>
                  <a:pt x="2542935" y="2720620"/>
                  <a:pt x="2527551" y="2716504"/>
                  <a:pt x="2511785" y="2711248"/>
                </a:cubicBezTo>
                <a:cubicBezTo>
                  <a:pt x="2507492" y="2704809"/>
                  <a:pt x="2504950" y="2696764"/>
                  <a:pt x="2498907" y="2691930"/>
                </a:cubicBezTo>
                <a:cubicBezTo>
                  <a:pt x="2463112" y="2663294"/>
                  <a:pt x="2459403" y="2663737"/>
                  <a:pt x="2428073" y="2653294"/>
                </a:cubicBezTo>
                <a:cubicBezTo>
                  <a:pt x="2408755" y="2638268"/>
                  <a:pt x="2387424" y="2625523"/>
                  <a:pt x="2370118" y="2608217"/>
                </a:cubicBezTo>
                <a:cubicBezTo>
                  <a:pt x="2355093" y="2593192"/>
                  <a:pt x="2342041" y="2575890"/>
                  <a:pt x="2325042" y="2563141"/>
                </a:cubicBezTo>
                <a:cubicBezTo>
                  <a:pt x="2262752" y="2516425"/>
                  <a:pt x="2329136" y="2561969"/>
                  <a:pt x="2279966" y="2537384"/>
                </a:cubicBezTo>
                <a:cubicBezTo>
                  <a:pt x="2219138" y="2506970"/>
                  <a:pt x="2272012" y="2526146"/>
                  <a:pt x="2228450" y="2511626"/>
                </a:cubicBezTo>
                <a:cubicBezTo>
                  <a:pt x="2213425" y="2496601"/>
                  <a:pt x="2190093" y="2486709"/>
                  <a:pt x="2183374" y="2466550"/>
                </a:cubicBezTo>
                <a:cubicBezTo>
                  <a:pt x="2181228" y="2460111"/>
                  <a:pt x="2179609" y="2453471"/>
                  <a:pt x="2176935" y="2447232"/>
                </a:cubicBezTo>
                <a:cubicBezTo>
                  <a:pt x="2169569" y="2430045"/>
                  <a:pt x="2154509" y="2403935"/>
                  <a:pt x="2144737" y="2389277"/>
                </a:cubicBezTo>
                <a:cubicBezTo>
                  <a:pt x="2138784" y="2380347"/>
                  <a:pt x="2133008" y="2371108"/>
                  <a:pt x="2125419" y="2363519"/>
                </a:cubicBezTo>
                <a:cubicBezTo>
                  <a:pt x="2117830" y="2355930"/>
                  <a:pt x="2107638" y="2351381"/>
                  <a:pt x="2099661" y="2344201"/>
                </a:cubicBezTo>
                <a:cubicBezTo>
                  <a:pt x="2086123" y="2332017"/>
                  <a:pt x="2073904" y="2318443"/>
                  <a:pt x="2061025" y="2305564"/>
                </a:cubicBezTo>
                <a:cubicBezTo>
                  <a:pt x="2054586" y="2299125"/>
                  <a:pt x="2049852" y="2290319"/>
                  <a:pt x="2041707" y="2286246"/>
                </a:cubicBezTo>
                <a:cubicBezTo>
                  <a:pt x="2033121" y="2281953"/>
                  <a:pt x="2024089" y="2278455"/>
                  <a:pt x="2015949" y="2273367"/>
                </a:cubicBezTo>
                <a:cubicBezTo>
                  <a:pt x="2006848" y="2267679"/>
                  <a:pt x="1999573" y="2259260"/>
                  <a:pt x="1990191" y="2254048"/>
                </a:cubicBezTo>
                <a:cubicBezTo>
                  <a:pt x="1980087" y="2248434"/>
                  <a:pt x="1968333" y="2246339"/>
                  <a:pt x="1957994" y="2241170"/>
                </a:cubicBezTo>
                <a:cubicBezTo>
                  <a:pt x="1951072" y="2237709"/>
                  <a:pt x="1945748" y="2231434"/>
                  <a:pt x="1938676" y="2228291"/>
                </a:cubicBezTo>
                <a:cubicBezTo>
                  <a:pt x="1926270" y="2222777"/>
                  <a:pt x="1912181" y="2221483"/>
                  <a:pt x="1900039" y="2215412"/>
                </a:cubicBezTo>
                <a:cubicBezTo>
                  <a:pt x="1891453" y="2211119"/>
                  <a:pt x="1883194" y="2206098"/>
                  <a:pt x="1874281" y="2202533"/>
                </a:cubicBezTo>
                <a:cubicBezTo>
                  <a:pt x="1874242" y="2202517"/>
                  <a:pt x="1826005" y="2186441"/>
                  <a:pt x="1816326" y="2183215"/>
                </a:cubicBezTo>
                <a:cubicBezTo>
                  <a:pt x="1816319" y="2183213"/>
                  <a:pt x="1777698" y="2170337"/>
                  <a:pt x="1777690" y="2170336"/>
                </a:cubicBezTo>
                <a:cubicBezTo>
                  <a:pt x="1749725" y="2165675"/>
                  <a:pt x="1722169" y="2160774"/>
                  <a:pt x="1693977" y="2157457"/>
                </a:cubicBezTo>
                <a:cubicBezTo>
                  <a:pt x="1672553" y="2154936"/>
                  <a:pt x="1651048" y="2153164"/>
                  <a:pt x="1629583" y="2151017"/>
                </a:cubicBezTo>
                <a:cubicBezTo>
                  <a:pt x="1548017" y="2153164"/>
                  <a:pt x="1466382" y="2153481"/>
                  <a:pt x="1384884" y="2157457"/>
                </a:cubicBezTo>
                <a:cubicBezTo>
                  <a:pt x="1378104" y="2157788"/>
                  <a:pt x="1371637" y="2160861"/>
                  <a:pt x="1365566" y="2163896"/>
                </a:cubicBezTo>
                <a:cubicBezTo>
                  <a:pt x="1358644" y="2167357"/>
                  <a:pt x="1352193" y="2171820"/>
                  <a:pt x="1346247" y="2176775"/>
                </a:cubicBezTo>
                <a:cubicBezTo>
                  <a:pt x="1339251" y="2182605"/>
                  <a:pt x="1333368" y="2189654"/>
                  <a:pt x="1326929" y="2196094"/>
                </a:cubicBezTo>
                <a:cubicBezTo>
                  <a:pt x="1324783" y="2202533"/>
                  <a:pt x="1320490" y="2208624"/>
                  <a:pt x="1320490" y="2215412"/>
                </a:cubicBezTo>
                <a:cubicBezTo>
                  <a:pt x="1320490" y="2252496"/>
                  <a:pt x="1325592" y="2268018"/>
                  <a:pt x="1333368" y="2299125"/>
                </a:cubicBezTo>
                <a:cubicBezTo>
                  <a:pt x="1326991" y="2318256"/>
                  <a:pt x="1322919" y="2341771"/>
                  <a:pt x="1307611" y="2357079"/>
                </a:cubicBezTo>
                <a:cubicBezTo>
                  <a:pt x="1280240" y="2384450"/>
                  <a:pt x="1271571" y="2378031"/>
                  <a:pt x="1230337" y="2389277"/>
                </a:cubicBezTo>
                <a:cubicBezTo>
                  <a:pt x="1223789" y="2391063"/>
                  <a:pt x="1217567" y="2393930"/>
                  <a:pt x="1211019" y="2395716"/>
                </a:cubicBezTo>
                <a:cubicBezTo>
                  <a:pt x="1131125" y="2417505"/>
                  <a:pt x="1184654" y="2400213"/>
                  <a:pt x="1140185" y="2415034"/>
                </a:cubicBezTo>
                <a:cubicBezTo>
                  <a:pt x="1067569" y="2463446"/>
                  <a:pt x="1117006" y="2441605"/>
                  <a:pt x="979199" y="2434353"/>
                </a:cubicBezTo>
                <a:cubicBezTo>
                  <a:pt x="972760" y="2430060"/>
                  <a:pt x="966803" y="2424935"/>
                  <a:pt x="959881" y="2421474"/>
                </a:cubicBezTo>
                <a:cubicBezTo>
                  <a:pt x="953810" y="2418438"/>
                  <a:pt x="945921" y="2419201"/>
                  <a:pt x="940563" y="2415034"/>
                </a:cubicBezTo>
                <a:cubicBezTo>
                  <a:pt x="926186" y="2403852"/>
                  <a:pt x="901926" y="2376398"/>
                  <a:pt x="901926" y="2376398"/>
                </a:cubicBezTo>
                <a:cubicBezTo>
                  <a:pt x="863289" y="2380691"/>
                  <a:pt x="824263" y="2382323"/>
                  <a:pt x="786016" y="2389277"/>
                </a:cubicBezTo>
                <a:cubicBezTo>
                  <a:pt x="776572" y="2390994"/>
                  <a:pt x="769031" y="2398257"/>
                  <a:pt x="760259" y="2402155"/>
                </a:cubicBezTo>
                <a:cubicBezTo>
                  <a:pt x="749696" y="2406850"/>
                  <a:pt x="739109" y="2411635"/>
                  <a:pt x="728061" y="2415034"/>
                </a:cubicBezTo>
                <a:cubicBezTo>
                  <a:pt x="711144" y="2420239"/>
                  <a:pt x="693338" y="2422315"/>
                  <a:pt x="676546" y="2427913"/>
                </a:cubicBezTo>
                <a:lnTo>
                  <a:pt x="657228" y="2434353"/>
                </a:lnTo>
                <a:cubicBezTo>
                  <a:pt x="645601" y="2444319"/>
                  <a:pt x="607749" y="2469706"/>
                  <a:pt x="599273" y="2492308"/>
                </a:cubicBezTo>
                <a:cubicBezTo>
                  <a:pt x="595430" y="2502556"/>
                  <a:pt x="596676" y="2514257"/>
                  <a:pt x="592833" y="2524505"/>
                </a:cubicBezTo>
                <a:cubicBezTo>
                  <a:pt x="585678" y="2543584"/>
                  <a:pt x="576376" y="2546208"/>
                  <a:pt x="560636" y="2556702"/>
                </a:cubicBezTo>
                <a:cubicBezTo>
                  <a:pt x="541318" y="2552409"/>
                  <a:pt x="521595" y="2549643"/>
                  <a:pt x="502681" y="2543823"/>
                </a:cubicBezTo>
                <a:cubicBezTo>
                  <a:pt x="445737" y="2526302"/>
                  <a:pt x="505569" y="2538272"/>
                  <a:pt x="457605" y="2511626"/>
                </a:cubicBezTo>
                <a:cubicBezTo>
                  <a:pt x="445738" y="2505033"/>
                  <a:pt x="431847" y="2503040"/>
                  <a:pt x="418968" y="2498747"/>
                </a:cubicBezTo>
                <a:cubicBezTo>
                  <a:pt x="376039" y="2500893"/>
                  <a:pt x="332578" y="2498120"/>
                  <a:pt x="290180" y="2505186"/>
                </a:cubicBezTo>
                <a:cubicBezTo>
                  <a:pt x="230013" y="2515214"/>
                  <a:pt x="270472" y="2642383"/>
                  <a:pt x="270861" y="2646854"/>
                </a:cubicBezTo>
                <a:cubicBezTo>
                  <a:pt x="271628" y="2655671"/>
                  <a:pt x="274870" y="2664102"/>
                  <a:pt x="277301" y="2672612"/>
                </a:cubicBezTo>
                <a:cubicBezTo>
                  <a:pt x="281914" y="2688758"/>
                  <a:pt x="287580" y="2703225"/>
                  <a:pt x="296619" y="2717688"/>
                </a:cubicBezTo>
                <a:cubicBezTo>
                  <a:pt x="302307" y="2726789"/>
                  <a:pt x="309498" y="2734860"/>
                  <a:pt x="315937" y="2743446"/>
                </a:cubicBezTo>
                <a:cubicBezTo>
                  <a:pt x="318084" y="2752032"/>
                  <a:pt x="321662" y="2760382"/>
                  <a:pt x="322377" y="2769203"/>
                </a:cubicBezTo>
                <a:cubicBezTo>
                  <a:pt x="328112" y="2839935"/>
                  <a:pt x="323897" y="2911656"/>
                  <a:pt x="335256" y="2981705"/>
                </a:cubicBezTo>
                <a:cubicBezTo>
                  <a:pt x="337200" y="2993691"/>
                  <a:pt x="352428" y="2998877"/>
                  <a:pt x="361014" y="3007463"/>
                </a:cubicBezTo>
                <a:cubicBezTo>
                  <a:pt x="367453" y="3005316"/>
                  <a:pt x="374261" y="2997988"/>
                  <a:pt x="380332" y="3001023"/>
                </a:cubicBezTo>
                <a:cubicBezTo>
                  <a:pt x="386403" y="3004058"/>
                  <a:pt x="385267" y="3013722"/>
                  <a:pt x="386771" y="3020341"/>
                </a:cubicBezTo>
                <a:cubicBezTo>
                  <a:pt x="396008" y="3060982"/>
                  <a:pt x="399349" y="3103153"/>
                  <a:pt x="412529" y="3142691"/>
                </a:cubicBezTo>
                <a:lnTo>
                  <a:pt x="425408" y="3181327"/>
                </a:lnTo>
                <a:cubicBezTo>
                  <a:pt x="423261" y="3198499"/>
                  <a:pt x="423165" y="3216054"/>
                  <a:pt x="418968" y="3232843"/>
                </a:cubicBezTo>
                <a:cubicBezTo>
                  <a:pt x="416640" y="3242156"/>
                  <a:pt x="410852" y="3250266"/>
                  <a:pt x="406090" y="3258601"/>
                </a:cubicBezTo>
                <a:cubicBezTo>
                  <a:pt x="402250" y="3265321"/>
                  <a:pt x="399956" y="3274125"/>
                  <a:pt x="393211" y="3277919"/>
                </a:cubicBezTo>
                <a:cubicBezTo>
                  <a:pt x="353158" y="3300449"/>
                  <a:pt x="322378" y="3310115"/>
                  <a:pt x="283740" y="3322995"/>
                </a:cubicBezTo>
                <a:cubicBezTo>
                  <a:pt x="260129" y="3340167"/>
                  <a:pt x="239020" y="3361454"/>
                  <a:pt x="212907" y="3374510"/>
                </a:cubicBezTo>
                <a:cubicBezTo>
                  <a:pt x="204321" y="3378803"/>
                  <a:pt x="195042" y="3381925"/>
                  <a:pt x="187149" y="3387389"/>
                </a:cubicBezTo>
                <a:cubicBezTo>
                  <a:pt x="167027" y="3401320"/>
                  <a:pt x="143878" y="3412886"/>
                  <a:pt x="129194" y="3432465"/>
                </a:cubicBezTo>
                <a:cubicBezTo>
                  <a:pt x="122755" y="3441051"/>
                  <a:pt x="115398" y="3449020"/>
                  <a:pt x="109876" y="3458223"/>
                </a:cubicBezTo>
                <a:cubicBezTo>
                  <a:pt x="44212" y="3567663"/>
                  <a:pt x="96110" y="3495895"/>
                  <a:pt x="51921" y="3554815"/>
                </a:cubicBezTo>
                <a:cubicBezTo>
                  <a:pt x="31898" y="3614878"/>
                  <a:pt x="66720" y="3515077"/>
                  <a:pt x="26163" y="3606330"/>
                </a:cubicBezTo>
                <a:cubicBezTo>
                  <a:pt x="22569" y="3614417"/>
                  <a:pt x="22154" y="3623578"/>
                  <a:pt x="19723" y="3632088"/>
                </a:cubicBezTo>
                <a:cubicBezTo>
                  <a:pt x="1258" y="3696715"/>
                  <a:pt x="26962" y="3596691"/>
                  <a:pt x="6845" y="3677164"/>
                </a:cubicBezTo>
                <a:cubicBezTo>
                  <a:pt x="2825" y="3713337"/>
                  <a:pt x="-6309" y="3756901"/>
                  <a:pt x="6845" y="3793074"/>
                </a:cubicBezTo>
                <a:cubicBezTo>
                  <a:pt x="12687" y="3809139"/>
                  <a:pt x="59591" y="3811524"/>
                  <a:pt x="64799" y="3812392"/>
                </a:cubicBezTo>
                <a:cubicBezTo>
                  <a:pt x="101289" y="3810246"/>
                  <a:pt x="138084" y="3811122"/>
                  <a:pt x="174270" y="3805953"/>
                </a:cubicBezTo>
                <a:cubicBezTo>
                  <a:pt x="183773" y="3804595"/>
                  <a:pt x="191205" y="3796856"/>
                  <a:pt x="200028" y="3793074"/>
                </a:cubicBezTo>
                <a:cubicBezTo>
                  <a:pt x="206267" y="3790400"/>
                  <a:pt x="212797" y="3788420"/>
                  <a:pt x="219346" y="3786634"/>
                </a:cubicBezTo>
                <a:cubicBezTo>
                  <a:pt x="299259" y="3764839"/>
                  <a:pt x="245704" y="3782140"/>
                  <a:pt x="290180" y="3767316"/>
                </a:cubicBezTo>
                <a:cubicBezTo>
                  <a:pt x="296619" y="3763023"/>
                  <a:pt x="301759" y="3754437"/>
                  <a:pt x="309498" y="3754437"/>
                </a:cubicBezTo>
                <a:cubicBezTo>
                  <a:pt x="323774" y="3754437"/>
                  <a:pt x="353244" y="3797685"/>
                  <a:pt x="354574" y="3799513"/>
                </a:cubicBezTo>
                <a:cubicBezTo>
                  <a:pt x="363678" y="3812031"/>
                  <a:pt x="380332" y="3838150"/>
                  <a:pt x="380332" y="3838150"/>
                </a:cubicBezTo>
                <a:cubicBezTo>
                  <a:pt x="382478" y="3846736"/>
                  <a:pt x="381461" y="3856828"/>
                  <a:pt x="386771" y="3863908"/>
                </a:cubicBezTo>
                <a:cubicBezTo>
                  <a:pt x="401342" y="3883336"/>
                  <a:pt x="421115" y="3898251"/>
                  <a:pt x="438287" y="3915423"/>
                </a:cubicBezTo>
                <a:lnTo>
                  <a:pt x="457605" y="3934741"/>
                </a:lnTo>
                <a:lnTo>
                  <a:pt x="515560" y="3992696"/>
                </a:lnTo>
                <a:cubicBezTo>
                  <a:pt x="528450" y="4005586"/>
                  <a:pt x="544111" y="4023071"/>
                  <a:pt x="560636" y="4031333"/>
                </a:cubicBezTo>
                <a:cubicBezTo>
                  <a:pt x="568552" y="4035291"/>
                  <a:pt x="577716" y="4036036"/>
                  <a:pt x="586394" y="4037772"/>
                </a:cubicBezTo>
                <a:cubicBezTo>
                  <a:pt x="599197" y="4040333"/>
                  <a:pt x="612285" y="4041380"/>
                  <a:pt x="625030" y="4044212"/>
                </a:cubicBezTo>
                <a:cubicBezTo>
                  <a:pt x="631656" y="4045685"/>
                  <a:pt x="637569" y="4050320"/>
                  <a:pt x="644349" y="4050651"/>
                </a:cubicBezTo>
                <a:cubicBezTo>
                  <a:pt x="725846" y="4054627"/>
                  <a:pt x="807481" y="4054944"/>
                  <a:pt x="889047" y="4057091"/>
                </a:cubicBezTo>
                <a:cubicBezTo>
                  <a:pt x="904072" y="4059237"/>
                  <a:pt x="919334" y="4060117"/>
                  <a:pt x="934123" y="4063530"/>
                </a:cubicBezTo>
                <a:cubicBezTo>
                  <a:pt x="947351" y="4066583"/>
                  <a:pt x="959663" y="4072837"/>
                  <a:pt x="972760" y="4076409"/>
                </a:cubicBezTo>
                <a:cubicBezTo>
                  <a:pt x="983319" y="4079289"/>
                  <a:pt x="994339" y="4080193"/>
                  <a:pt x="1004957" y="4082848"/>
                </a:cubicBezTo>
                <a:cubicBezTo>
                  <a:pt x="1048274" y="4093677"/>
                  <a:pt x="995247" y="4087672"/>
                  <a:pt x="1062912" y="4095727"/>
                </a:cubicBezTo>
                <a:lnTo>
                  <a:pt x="1294732" y="4121485"/>
                </a:lnTo>
                <a:cubicBezTo>
                  <a:pt x="1332816" y="4146875"/>
                  <a:pt x="1297220" y="4118529"/>
                  <a:pt x="1326929" y="4160122"/>
                </a:cubicBezTo>
                <a:cubicBezTo>
                  <a:pt x="1332222" y="4167532"/>
                  <a:pt x="1340954" y="4172030"/>
                  <a:pt x="1346247" y="4179440"/>
                </a:cubicBezTo>
                <a:cubicBezTo>
                  <a:pt x="1351827" y="4187251"/>
                  <a:pt x="1353621" y="4197334"/>
                  <a:pt x="1359126" y="4205198"/>
                </a:cubicBezTo>
                <a:cubicBezTo>
                  <a:pt x="1368740" y="4218932"/>
                  <a:pt x="1381709" y="4230100"/>
                  <a:pt x="1391323" y="4243834"/>
                </a:cubicBezTo>
                <a:cubicBezTo>
                  <a:pt x="1396828" y="4251698"/>
                  <a:pt x="1396914" y="4263345"/>
                  <a:pt x="1404202" y="4269592"/>
                </a:cubicBezTo>
                <a:cubicBezTo>
                  <a:pt x="1412978" y="4277115"/>
                  <a:pt x="1426060" y="4277302"/>
                  <a:pt x="1436399" y="4282471"/>
                </a:cubicBezTo>
                <a:cubicBezTo>
                  <a:pt x="1447594" y="4288068"/>
                  <a:pt x="1457160" y="4296706"/>
                  <a:pt x="1468597" y="4301789"/>
                </a:cubicBezTo>
                <a:cubicBezTo>
                  <a:pt x="1476684" y="4305383"/>
                  <a:pt x="1485958" y="4305430"/>
                  <a:pt x="1494354" y="4308229"/>
                </a:cubicBezTo>
                <a:cubicBezTo>
                  <a:pt x="1505320" y="4311885"/>
                  <a:pt x="1515586" y="4317453"/>
                  <a:pt x="1526552" y="4321108"/>
                </a:cubicBezTo>
                <a:cubicBezTo>
                  <a:pt x="1534948" y="4323907"/>
                  <a:pt x="1543800" y="4325116"/>
                  <a:pt x="1552309" y="4327547"/>
                </a:cubicBezTo>
                <a:cubicBezTo>
                  <a:pt x="1573857" y="4333703"/>
                  <a:pt x="1595314" y="4340181"/>
                  <a:pt x="1616704" y="4346865"/>
                </a:cubicBezTo>
                <a:cubicBezTo>
                  <a:pt x="1629661" y="4350914"/>
                  <a:pt x="1655340" y="4359744"/>
                  <a:pt x="1655340" y="4359744"/>
                </a:cubicBezTo>
                <a:cubicBezTo>
                  <a:pt x="1668219" y="4372623"/>
                  <a:pt x="1685832" y="4382090"/>
                  <a:pt x="1693977" y="4398381"/>
                </a:cubicBezTo>
                <a:cubicBezTo>
                  <a:pt x="1716575" y="4443578"/>
                  <a:pt x="1694643" y="4406501"/>
                  <a:pt x="1732614" y="4449896"/>
                </a:cubicBezTo>
                <a:cubicBezTo>
                  <a:pt x="1739681" y="4457973"/>
                  <a:pt x="1744865" y="4467577"/>
                  <a:pt x="1751932" y="4475654"/>
                </a:cubicBezTo>
                <a:cubicBezTo>
                  <a:pt x="1786220" y="4514841"/>
                  <a:pt x="1767144" y="4488965"/>
                  <a:pt x="1803447" y="4520730"/>
                </a:cubicBezTo>
                <a:cubicBezTo>
                  <a:pt x="1812585" y="4528726"/>
                  <a:pt x="1819986" y="4538586"/>
                  <a:pt x="1829205" y="4546488"/>
                </a:cubicBezTo>
                <a:cubicBezTo>
                  <a:pt x="1835081" y="4551525"/>
                  <a:pt x="1842332" y="4554723"/>
                  <a:pt x="1848523" y="4559367"/>
                </a:cubicBezTo>
                <a:cubicBezTo>
                  <a:pt x="1865393" y="4572020"/>
                  <a:pt x="1881318" y="4587603"/>
                  <a:pt x="1900039" y="4598003"/>
                </a:cubicBezTo>
                <a:cubicBezTo>
                  <a:pt x="1912626" y="4604996"/>
                  <a:pt x="1926089" y="4610329"/>
                  <a:pt x="1938676" y="4617322"/>
                </a:cubicBezTo>
                <a:cubicBezTo>
                  <a:pt x="1963188" y="4630940"/>
                  <a:pt x="1956984" y="4632789"/>
                  <a:pt x="1983752" y="4649519"/>
                </a:cubicBezTo>
                <a:cubicBezTo>
                  <a:pt x="1991892" y="4654607"/>
                  <a:pt x="2001369" y="4657310"/>
                  <a:pt x="2009509" y="4662398"/>
                </a:cubicBezTo>
                <a:cubicBezTo>
                  <a:pt x="2018610" y="4668086"/>
                  <a:pt x="2025497" y="4677275"/>
                  <a:pt x="2035267" y="4681716"/>
                </a:cubicBezTo>
                <a:cubicBezTo>
                  <a:pt x="2067687" y="4696452"/>
                  <a:pt x="2103801" y="4697201"/>
                  <a:pt x="2138298" y="4701034"/>
                </a:cubicBezTo>
                <a:cubicBezTo>
                  <a:pt x="2213425" y="4698888"/>
                  <a:pt x="2288625" y="4698545"/>
                  <a:pt x="2363678" y="4694595"/>
                </a:cubicBezTo>
                <a:cubicBezTo>
                  <a:pt x="2370457" y="4694238"/>
                  <a:pt x="2376371" y="4689628"/>
                  <a:pt x="2382997" y="4688155"/>
                </a:cubicBezTo>
                <a:cubicBezTo>
                  <a:pt x="2395742" y="4685323"/>
                  <a:pt x="2408691" y="4683441"/>
                  <a:pt x="2421633" y="4681716"/>
                </a:cubicBezTo>
                <a:cubicBezTo>
                  <a:pt x="2440900" y="4679147"/>
                  <a:pt x="2460329" y="4677903"/>
                  <a:pt x="2479588" y="4675277"/>
                </a:cubicBezTo>
                <a:cubicBezTo>
                  <a:pt x="2507562" y="4671462"/>
                  <a:pt x="2554329" y="4677156"/>
                  <a:pt x="2563301" y="4662398"/>
                </a:cubicBezTo>
                <a:cubicBezTo>
                  <a:pt x="2572273" y="4647640"/>
                  <a:pt x="2507660" y="4588876"/>
                  <a:pt x="2533418" y="4586729"/>
                </a:cubicBezTo>
                <a:cubicBezTo>
                  <a:pt x="2542004" y="4584583"/>
                  <a:pt x="2513915" y="4598509"/>
                  <a:pt x="2516313" y="4580289"/>
                </a:cubicBezTo>
                <a:cubicBezTo>
                  <a:pt x="2518711" y="4562070"/>
                  <a:pt x="2548341" y="4518547"/>
                  <a:pt x="2547805" y="4477412"/>
                </a:cubicBezTo>
                <a:cubicBezTo>
                  <a:pt x="2547269" y="4436277"/>
                  <a:pt x="2465918" y="4337769"/>
                  <a:pt x="2513094" y="4333481"/>
                </a:cubicBezTo>
                <a:cubicBezTo>
                  <a:pt x="2518150" y="4332470"/>
                  <a:pt x="2546297" y="4221533"/>
                  <a:pt x="2566118" y="4203394"/>
                </a:cubicBezTo>
                <a:cubicBezTo>
                  <a:pt x="2585939" y="4185255"/>
                  <a:pt x="2593385" y="4226792"/>
                  <a:pt x="2632022" y="4224646"/>
                </a:cubicBezTo>
                <a:cubicBezTo>
                  <a:pt x="2696963" y="4203000"/>
                  <a:pt x="2634570" y="4141061"/>
                  <a:pt x="2677097" y="4142537"/>
                </a:cubicBezTo>
                <a:cubicBezTo>
                  <a:pt x="2719624" y="4144013"/>
                  <a:pt x="2824753" y="4224944"/>
                  <a:pt x="2887185" y="4233504"/>
                </a:cubicBezTo>
                <a:cubicBezTo>
                  <a:pt x="2949617" y="4242064"/>
                  <a:pt x="3013082" y="4200919"/>
                  <a:pt x="3051691" y="4193899"/>
                </a:cubicBezTo>
                <a:cubicBezTo>
                  <a:pt x="3068863" y="4187460"/>
                  <a:pt x="3105202" y="4198409"/>
                  <a:pt x="3131782" y="4174582"/>
                </a:cubicBezTo>
                <a:cubicBezTo>
                  <a:pt x="3158362" y="4150755"/>
                  <a:pt x="3182074" y="4087052"/>
                  <a:pt x="3211169" y="4050936"/>
                </a:cubicBezTo>
                <a:cubicBezTo>
                  <a:pt x="3240264" y="4014820"/>
                  <a:pt x="3289632" y="3978436"/>
                  <a:pt x="3306351" y="3957883"/>
                </a:cubicBezTo>
                <a:cubicBezTo>
                  <a:pt x="3323070" y="3937330"/>
                  <a:pt x="3298118" y="3931187"/>
                  <a:pt x="3311483" y="3927619"/>
                </a:cubicBezTo>
                <a:cubicBezTo>
                  <a:pt x="3324848" y="3924051"/>
                  <a:pt x="3374368" y="3942593"/>
                  <a:pt x="3386543" y="3936476"/>
                </a:cubicBezTo>
                <a:cubicBezTo>
                  <a:pt x="3398718" y="3930359"/>
                  <a:pt x="3387600" y="3904117"/>
                  <a:pt x="3384531" y="3890916"/>
                </a:cubicBezTo>
                <a:cubicBezTo>
                  <a:pt x="3381462" y="3877715"/>
                  <a:pt x="3357633" y="3854906"/>
                  <a:pt x="3368130" y="3857269"/>
                </a:cubicBezTo>
                <a:cubicBezTo>
                  <a:pt x="3378627" y="3859632"/>
                  <a:pt x="3428684" y="3902650"/>
                  <a:pt x="3447516" y="3905093"/>
                </a:cubicBezTo>
                <a:cubicBezTo>
                  <a:pt x="3466348" y="3907536"/>
                  <a:pt x="3474682" y="3878367"/>
                  <a:pt x="3481121" y="3871928"/>
                </a:cubicBezTo>
                <a:cubicBezTo>
                  <a:pt x="3483268" y="3863342"/>
                  <a:pt x="3470875" y="3853951"/>
                  <a:pt x="3480417" y="3839248"/>
                </a:cubicBezTo>
                <a:cubicBezTo>
                  <a:pt x="3489959" y="3824545"/>
                  <a:pt x="3513588" y="3807695"/>
                  <a:pt x="3538373" y="3783710"/>
                </a:cubicBezTo>
                <a:cubicBezTo>
                  <a:pt x="3563158" y="3759725"/>
                  <a:pt x="3622690" y="3764026"/>
                  <a:pt x="3629129" y="3695339"/>
                </a:cubicBezTo>
                <a:cubicBezTo>
                  <a:pt x="3631275" y="3633091"/>
                  <a:pt x="3876426" y="3729562"/>
                  <a:pt x="3928461" y="3709361"/>
                </a:cubicBezTo>
                <a:cubicBezTo>
                  <a:pt x="3980496" y="3689160"/>
                  <a:pt x="3941340" y="3574133"/>
                  <a:pt x="3941340" y="3574133"/>
                </a:cubicBezTo>
                <a:cubicBezTo>
                  <a:pt x="3937199" y="3520293"/>
                  <a:pt x="3927946" y="3453842"/>
                  <a:pt x="3941340" y="3400268"/>
                </a:cubicBezTo>
                <a:cubicBezTo>
                  <a:pt x="3949128" y="3369116"/>
                  <a:pt x="3984743" y="3348327"/>
                  <a:pt x="4005735" y="3329434"/>
                </a:cubicBezTo>
                <a:cubicBezTo>
                  <a:pt x="4014760" y="3321311"/>
                  <a:pt x="4023590" y="3312896"/>
                  <a:pt x="4031492" y="3303677"/>
                </a:cubicBezTo>
                <a:cubicBezTo>
                  <a:pt x="4036529" y="3297801"/>
                  <a:pt x="4039872" y="3290656"/>
                  <a:pt x="4044371" y="3284358"/>
                </a:cubicBezTo>
                <a:cubicBezTo>
                  <a:pt x="4060652" y="3261565"/>
                  <a:pt x="4064582" y="3253491"/>
                  <a:pt x="4089447" y="3239282"/>
                </a:cubicBezTo>
                <a:cubicBezTo>
                  <a:pt x="4095341" y="3235914"/>
                  <a:pt x="4102012" y="3233518"/>
                  <a:pt x="4108766" y="3232843"/>
                </a:cubicBezTo>
                <a:cubicBezTo>
                  <a:pt x="4145138" y="3229206"/>
                  <a:pt x="4181746" y="3228550"/>
                  <a:pt x="4218236" y="3226403"/>
                </a:cubicBezTo>
                <a:cubicBezTo>
                  <a:pt x="4235408" y="3222110"/>
                  <a:pt x="4252960" y="3219123"/>
                  <a:pt x="4269752" y="3213525"/>
                </a:cubicBezTo>
                <a:cubicBezTo>
                  <a:pt x="4323081" y="3195747"/>
                  <a:pt x="4238372" y="3223675"/>
                  <a:pt x="4334146" y="3194206"/>
                </a:cubicBezTo>
                <a:cubicBezTo>
                  <a:pt x="4347121" y="3190214"/>
                  <a:pt x="4360785" y="3187679"/>
                  <a:pt x="4372783" y="3181327"/>
                </a:cubicBezTo>
                <a:cubicBezTo>
                  <a:pt x="4439389" y="3146065"/>
                  <a:pt x="4436577" y="3143290"/>
                  <a:pt x="4482253" y="3097615"/>
                </a:cubicBezTo>
                <a:lnTo>
                  <a:pt x="4482253" y="3097615"/>
                </a:lnTo>
                <a:cubicBezTo>
                  <a:pt x="4513007" y="3077112"/>
                  <a:pt x="4496736" y="3090779"/>
                  <a:pt x="4527329" y="3052539"/>
                </a:cubicBezTo>
                <a:cubicBezTo>
                  <a:pt x="4542115" y="2993391"/>
                  <a:pt x="4521818" y="3057677"/>
                  <a:pt x="4585284" y="2968826"/>
                </a:cubicBezTo>
                <a:cubicBezTo>
                  <a:pt x="4592003" y="2959420"/>
                  <a:pt x="4592549" y="2946733"/>
                  <a:pt x="4598163" y="2936629"/>
                </a:cubicBezTo>
                <a:cubicBezTo>
                  <a:pt x="4603375" y="2927247"/>
                  <a:pt x="4611042" y="2919457"/>
                  <a:pt x="4617481" y="2910871"/>
                </a:cubicBezTo>
                <a:cubicBezTo>
                  <a:pt x="4633621" y="2862455"/>
                  <a:pt x="4620738" y="2890601"/>
                  <a:pt x="4694754" y="2827158"/>
                </a:cubicBezTo>
                <a:cubicBezTo>
                  <a:pt x="4717662" y="2807522"/>
                  <a:pt x="4713293" y="2821758"/>
                  <a:pt x="4733391" y="2794961"/>
                </a:cubicBezTo>
                <a:cubicBezTo>
                  <a:pt x="4747322" y="2776387"/>
                  <a:pt x="4772028" y="2737006"/>
                  <a:pt x="4772028" y="2737006"/>
                </a:cubicBezTo>
                <a:cubicBezTo>
                  <a:pt x="4780614" y="2698369"/>
                  <a:pt x="4789013" y="2659691"/>
                  <a:pt x="4797785" y="2621096"/>
                </a:cubicBezTo>
                <a:cubicBezTo>
                  <a:pt x="4799746" y="2612466"/>
                  <a:pt x="4802305" y="2603978"/>
                  <a:pt x="4804225" y="2595339"/>
                </a:cubicBezTo>
                <a:cubicBezTo>
                  <a:pt x="4807844" y="2579054"/>
                  <a:pt x="4815283" y="2539683"/>
                  <a:pt x="4817104" y="2524505"/>
                </a:cubicBezTo>
                <a:cubicBezTo>
                  <a:pt x="4821990" y="2483788"/>
                  <a:pt x="4825690" y="2442938"/>
                  <a:pt x="4829983" y="2402155"/>
                </a:cubicBezTo>
                <a:cubicBezTo>
                  <a:pt x="4827836" y="2316296"/>
                  <a:pt x="4829521" y="2230256"/>
                  <a:pt x="4823543" y="2144578"/>
                </a:cubicBezTo>
                <a:cubicBezTo>
                  <a:pt x="4823004" y="2136858"/>
                  <a:pt x="4816136" y="2130732"/>
                  <a:pt x="4810664" y="2125260"/>
                </a:cubicBezTo>
                <a:cubicBezTo>
                  <a:pt x="4805192" y="2119788"/>
                  <a:pt x="4797785" y="2116674"/>
                  <a:pt x="4791346" y="2112381"/>
                </a:cubicBezTo>
                <a:cubicBezTo>
                  <a:pt x="4701194" y="2116674"/>
                  <a:pt x="4863170" y="1974349"/>
                  <a:pt x="4842359" y="1910647"/>
                </a:cubicBezTo>
                <a:cubicBezTo>
                  <a:pt x="4821548" y="1846945"/>
                  <a:pt x="4732117" y="1767412"/>
                  <a:pt x="4666481" y="1730167"/>
                </a:cubicBezTo>
                <a:cubicBezTo>
                  <a:pt x="4600845" y="1692922"/>
                  <a:pt x="4518474" y="1696972"/>
                  <a:pt x="4448546" y="1687177"/>
                </a:cubicBezTo>
                <a:cubicBezTo>
                  <a:pt x="4378618" y="1677382"/>
                  <a:pt x="4305050" y="1659109"/>
                  <a:pt x="4246911" y="1671398"/>
                </a:cubicBezTo>
                <a:cubicBezTo>
                  <a:pt x="4188772" y="1683687"/>
                  <a:pt x="4137357" y="1711702"/>
                  <a:pt x="4099710" y="1760914"/>
                </a:cubicBezTo>
                <a:cubicBezTo>
                  <a:pt x="4062063" y="1810126"/>
                  <a:pt x="4037764" y="1889846"/>
                  <a:pt x="4021028" y="1966669"/>
                </a:cubicBezTo>
                <a:cubicBezTo>
                  <a:pt x="4004292" y="2043492"/>
                  <a:pt x="4063689" y="2217558"/>
                  <a:pt x="3999295" y="2221851"/>
                </a:cubicBezTo>
                <a:cubicBezTo>
                  <a:pt x="3990709" y="2226144"/>
                  <a:pt x="3982309" y="2230831"/>
                  <a:pt x="3973537" y="2234730"/>
                </a:cubicBezTo>
                <a:cubicBezTo>
                  <a:pt x="3962974" y="2239425"/>
                  <a:pt x="3951444" y="2241995"/>
                  <a:pt x="3941340" y="2247609"/>
                </a:cubicBezTo>
                <a:cubicBezTo>
                  <a:pt x="3931958" y="2252821"/>
                  <a:pt x="3924169" y="2260488"/>
                  <a:pt x="3915583" y="2266927"/>
                </a:cubicBezTo>
                <a:cubicBezTo>
                  <a:pt x="3885532" y="2264781"/>
                  <a:pt x="3854924" y="2266633"/>
                  <a:pt x="3825430" y="2260488"/>
                </a:cubicBezTo>
                <a:cubicBezTo>
                  <a:pt x="3802798" y="2255773"/>
                  <a:pt x="3784095" y="2236377"/>
                  <a:pt x="3761036" y="2234730"/>
                </a:cubicBezTo>
                <a:cubicBezTo>
                  <a:pt x="3722260" y="2231960"/>
                  <a:pt x="3683763" y="2243316"/>
                  <a:pt x="3645126" y="2247609"/>
                </a:cubicBezTo>
                <a:cubicBezTo>
                  <a:pt x="3593611" y="2239023"/>
                  <a:pt x="3540496" y="2237210"/>
                  <a:pt x="3490580" y="2221851"/>
                </a:cubicBezTo>
                <a:cubicBezTo>
                  <a:pt x="3481405" y="2219028"/>
                  <a:pt x="3477701" y="2205693"/>
                  <a:pt x="3477701" y="2196094"/>
                </a:cubicBezTo>
                <a:cubicBezTo>
                  <a:pt x="3477701" y="2182480"/>
                  <a:pt x="3485960" y="2125306"/>
                  <a:pt x="3497019" y="2099502"/>
                </a:cubicBezTo>
                <a:cubicBezTo>
                  <a:pt x="3500800" y="2090679"/>
                  <a:pt x="3506333" y="2082657"/>
                  <a:pt x="3509898" y="2073744"/>
                </a:cubicBezTo>
                <a:cubicBezTo>
                  <a:pt x="3514940" y="2061140"/>
                  <a:pt x="3518138" y="2047866"/>
                  <a:pt x="3522777" y="2035108"/>
                </a:cubicBezTo>
                <a:cubicBezTo>
                  <a:pt x="3526727" y="2024245"/>
                  <a:pt x="3532257" y="2013958"/>
                  <a:pt x="3535656" y="2002910"/>
                </a:cubicBezTo>
                <a:cubicBezTo>
                  <a:pt x="3540861" y="1985993"/>
                  <a:pt x="3548535" y="1951395"/>
                  <a:pt x="3548535" y="1951395"/>
                </a:cubicBezTo>
                <a:cubicBezTo>
                  <a:pt x="3546388" y="1921344"/>
                  <a:pt x="3548995" y="1890569"/>
                  <a:pt x="3542095" y="1861243"/>
                </a:cubicBezTo>
                <a:cubicBezTo>
                  <a:pt x="3540009" y="1852378"/>
                  <a:pt x="3528070" y="1849335"/>
                  <a:pt x="3522777" y="1841925"/>
                </a:cubicBezTo>
                <a:cubicBezTo>
                  <a:pt x="3517197" y="1834114"/>
                  <a:pt x="3514837" y="1824398"/>
                  <a:pt x="3509898" y="1816167"/>
                </a:cubicBezTo>
                <a:cubicBezTo>
                  <a:pt x="3465487" y="1742149"/>
                  <a:pt x="3505328" y="1805157"/>
                  <a:pt x="3458383" y="1758212"/>
                </a:cubicBezTo>
                <a:cubicBezTo>
                  <a:pt x="3450794" y="1750623"/>
                  <a:pt x="3447086" y="1739584"/>
                  <a:pt x="3439064" y="1732454"/>
                </a:cubicBezTo>
                <a:cubicBezTo>
                  <a:pt x="3420148" y="1715640"/>
                  <a:pt x="3392946" y="1705654"/>
                  <a:pt x="3374670" y="1687378"/>
                </a:cubicBezTo>
                <a:cubicBezTo>
                  <a:pt x="3326746" y="1639454"/>
                  <a:pt x="3381562" y="1679093"/>
                  <a:pt x="3336033" y="1648741"/>
                </a:cubicBezTo>
                <a:cubicBezTo>
                  <a:pt x="3333887" y="1631569"/>
                  <a:pt x="3333791" y="1614015"/>
                  <a:pt x="3329594" y="1597226"/>
                </a:cubicBezTo>
                <a:cubicBezTo>
                  <a:pt x="3327266" y="1587913"/>
                  <a:pt x="3318873" y="1580822"/>
                  <a:pt x="3316715" y="1571468"/>
                </a:cubicBezTo>
                <a:cubicBezTo>
                  <a:pt x="3309572" y="1540516"/>
                  <a:pt x="3306822" y="1434836"/>
                  <a:pt x="3303836" y="1416922"/>
                </a:cubicBezTo>
                <a:cubicBezTo>
                  <a:pt x="3302564" y="1409288"/>
                  <a:pt x="3295059" y="1404166"/>
                  <a:pt x="3290957" y="1397603"/>
                </a:cubicBezTo>
                <a:cubicBezTo>
                  <a:pt x="3284324" y="1386989"/>
                  <a:pt x="3277717" y="1376347"/>
                  <a:pt x="3271639" y="1365406"/>
                </a:cubicBezTo>
                <a:cubicBezTo>
                  <a:pt x="3266977" y="1357015"/>
                  <a:pt x="3262325" y="1348561"/>
                  <a:pt x="3258760" y="1339648"/>
                </a:cubicBezTo>
                <a:cubicBezTo>
                  <a:pt x="3253718" y="1327044"/>
                  <a:pt x="3253572" y="1312199"/>
                  <a:pt x="3245881" y="1301012"/>
                </a:cubicBezTo>
                <a:cubicBezTo>
                  <a:pt x="3229521" y="1277215"/>
                  <a:pt x="3207244" y="1258082"/>
                  <a:pt x="3187926" y="1236617"/>
                </a:cubicBezTo>
                <a:cubicBezTo>
                  <a:pt x="3169443" y="1162682"/>
                  <a:pt x="3195287" y="1253790"/>
                  <a:pt x="3168608" y="1191541"/>
                </a:cubicBezTo>
                <a:cubicBezTo>
                  <a:pt x="3162362" y="1176967"/>
                  <a:pt x="3163555" y="1160552"/>
                  <a:pt x="3155729" y="1146465"/>
                </a:cubicBezTo>
                <a:cubicBezTo>
                  <a:pt x="3148212" y="1132934"/>
                  <a:pt x="3138557" y="1120708"/>
                  <a:pt x="3129971" y="1107829"/>
                </a:cubicBezTo>
                <a:lnTo>
                  <a:pt x="3117092" y="1088510"/>
                </a:lnTo>
                <a:cubicBezTo>
                  <a:pt x="3101901" y="1065723"/>
                  <a:pt x="3102747" y="1064255"/>
                  <a:pt x="3078456" y="1043434"/>
                </a:cubicBezTo>
                <a:cubicBezTo>
                  <a:pt x="3072580" y="1038397"/>
                  <a:pt x="3066604" y="1032591"/>
                  <a:pt x="3059137" y="1030555"/>
                </a:cubicBezTo>
                <a:cubicBezTo>
                  <a:pt x="3042441" y="1026002"/>
                  <a:pt x="3024794" y="1026262"/>
                  <a:pt x="3007622" y="1024116"/>
                </a:cubicBezTo>
                <a:cubicBezTo>
                  <a:pt x="2996890" y="1019823"/>
                  <a:pt x="2986248" y="1015296"/>
                  <a:pt x="2975425" y="1011237"/>
                </a:cubicBezTo>
                <a:cubicBezTo>
                  <a:pt x="2969070" y="1008854"/>
                  <a:pt x="2962178" y="1007833"/>
                  <a:pt x="2956107" y="1004798"/>
                </a:cubicBezTo>
                <a:cubicBezTo>
                  <a:pt x="2938176" y="995833"/>
                  <a:pt x="2931712" y="986843"/>
                  <a:pt x="2917470" y="972601"/>
                </a:cubicBezTo>
                <a:cubicBezTo>
                  <a:pt x="2895198" y="861246"/>
                  <a:pt x="2924104" y="1013385"/>
                  <a:pt x="2898152" y="727902"/>
                </a:cubicBezTo>
                <a:cubicBezTo>
                  <a:pt x="2895568" y="699474"/>
                  <a:pt x="2885665" y="648291"/>
                  <a:pt x="2872394" y="618432"/>
                </a:cubicBezTo>
                <a:cubicBezTo>
                  <a:pt x="2869251" y="611360"/>
                  <a:pt x="2863808" y="605553"/>
                  <a:pt x="2859515" y="599113"/>
                </a:cubicBezTo>
                <a:cubicBezTo>
                  <a:pt x="2857369" y="586234"/>
                  <a:pt x="2858915" y="572155"/>
                  <a:pt x="2853076" y="560477"/>
                </a:cubicBezTo>
                <a:cubicBezTo>
                  <a:pt x="2847646" y="549616"/>
                  <a:pt x="2835385" y="543794"/>
                  <a:pt x="2827318" y="534719"/>
                </a:cubicBezTo>
                <a:cubicBezTo>
                  <a:pt x="2818187" y="524447"/>
                  <a:pt x="2811279" y="512241"/>
                  <a:pt x="2801560" y="502522"/>
                </a:cubicBezTo>
                <a:cubicBezTo>
                  <a:pt x="2796088" y="497050"/>
                  <a:pt x="2788351" y="494394"/>
                  <a:pt x="2782242" y="489643"/>
                </a:cubicBezTo>
                <a:cubicBezTo>
                  <a:pt x="2769009" y="479351"/>
                  <a:pt x="2755459" y="469300"/>
                  <a:pt x="2743605" y="457446"/>
                </a:cubicBezTo>
                <a:cubicBezTo>
                  <a:pt x="2727471" y="441312"/>
                  <a:pt x="2714284" y="422435"/>
                  <a:pt x="2698529" y="405930"/>
                </a:cubicBezTo>
                <a:cubicBezTo>
                  <a:pt x="2669185" y="375189"/>
                  <a:pt x="2637504" y="346725"/>
                  <a:pt x="2608377" y="315778"/>
                </a:cubicBezTo>
                <a:cubicBezTo>
                  <a:pt x="2603073" y="310142"/>
                  <a:pt x="2600970" y="301932"/>
                  <a:pt x="2595498" y="296460"/>
                </a:cubicBezTo>
                <a:cubicBezTo>
                  <a:pt x="2587909" y="288871"/>
                  <a:pt x="2577626" y="284421"/>
                  <a:pt x="2569740" y="277141"/>
                </a:cubicBezTo>
                <a:cubicBezTo>
                  <a:pt x="2498801" y="211658"/>
                  <a:pt x="2539737" y="228503"/>
                  <a:pt x="2492467" y="212747"/>
                </a:cubicBezTo>
                <a:cubicBezTo>
                  <a:pt x="2475700" y="201569"/>
                  <a:pt x="2467000" y="194615"/>
                  <a:pt x="2447391" y="186989"/>
                </a:cubicBezTo>
                <a:cubicBezTo>
                  <a:pt x="2417651" y="175423"/>
                  <a:pt x="2386773" y="166874"/>
                  <a:pt x="2357239" y="154792"/>
                </a:cubicBezTo>
                <a:cubicBezTo>
                  <a:pt x="2339470" y="147523"/>
                  <a:pt x="2323267" y="136831"/>
                  <a:pt x="2305723" y="129034"/>
                </a:cubicBezTo>
                <a:cubicBezTo>
                  <a:pt x="2265286" y="111062"/>
                  <a:pt x="2224582" y="93644"/>
                  <a:pt x="2183374" y="77519"/>
                </a:cubicBezTo>
                <a:cubicBezTo>
                  <a:pt x="2175132" y="74294"/>
                  <a:pt x="2166012" y="73878"/>
                  <a:pt x="2157616" y="71079"/>
                </a:cubicBezTo>
                <a:cubicBezTo>
                  <a:pt x="2121036" y="58886"/>
                  <a:pt x="2073283" y="35611"/>
                  <a:pt x="2035267" y="32443"/>
                </a:cubicBezTo>
                <a:cubicBezTo>
                  <a:pt x="1956093" y="25845"/>
                  <a:pt x="1876428" y="28150"/>
                  <a:pt x="1797008" y="26003"/>
                </a:cubicBezTo>
                <a:cubicBezTo>
                  <a:pt x="1651001" y="-22663"/>
                  <a:pt x="1752263" y="8719"/>
                  <a:pt x="1372005" y="26003"/>
                </a:cubicBezTo>
                <a:cubicBezTo>
                  <a:pt x="1364274" y="26354"/>
                  <a:pt x="1360128" y="36756"/>
                  <a:pt x="1352687" y="38882"/>
                </a:cubicBezTo>
                <a:cubicBezTo>
                  <a:pt x="1329612" y="45475"/>
                  <a:pt x="1304876" y="44989"/>
                  <a:pt x="1281853" y="51761"/>
                </a:cubicBezTo>
                <a:cubicBezTo>
                  <a:pt x="1231707" y="66510"/>
                  <a:pt x="1184456" y="90601"/>
                  <a:pt x="1133746" y="103277"/>
                </a:cubicBezTo>
                <a:cubicBezTo>
                  <a:pt x="1125160" y="105423"/>
                  <a:pt x="1116305" y="106692"/>
                  <a:pt x="1107988" y="109716"/>
                </a:cubicBezTo>
                <a:cubicBezTo>
                  <a:pt x="1079755" y="119982"/>
                  <a:pt x="1062461" y="129259"/>
                  <a:pt x="1037154" y="141913"/>
                </a:cubicBezTo>
                <a:cubicBezTo>
                  <a:pt x="1030715" y="150499"/>
                  <a:pt x="1026081" y="160800"/>
                  <a:pt x="1017836" y="167671"/>
                </a:cubicBezTo>
                <a:cubicBezTo>
                  <a:pt x="1012622" y="172016"/>
                  <a:pt x="1004697" y="171301"/>
                  <a:pt x="998518" y="174110"/>
                </a:cubicBezTo>
                <a:cubicBezTo>
                  <a:pt x="981040" y="182054"/>
                  <a:pt x="964174" y="191282"/>
                  <a:pt x="947002" y="199868"/>
                </a:cubicBezTo>
                <a:cubicBezTo>
                  <a:pt x="938416" y="208454"/>
                  <a:pt x="925604" y="214293"/>
                  <a:pt x="921245" y="225626"/>
                </a:cubicBezTo>
                <a:cubicBezTo>
                  <a:pt x="895673" y="292114"/>
                  <a:pt x="942275" y="283581"/>
                  <a:pt x="889047" y="283581"/>
                </a:cubicBezTo>
                <a:lnTo>
                  <a:pt x="889047" y="283581"/>
                </a:lnTo>
              </a:path>
            </a:pathLst>
          </a:custGeom>
          <a:solidFill>
            <a:srgbClr val="FF0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5080121" y="418108"/>
            <a:ext cx="3963717" cy="3596793"/>
          </a:xfrm>
          <a:custGeom>
            <a:avLst/>
            <a:gdLst>
              <a:gd name="connsiteX0" fmla="*/ 342900 w 3963717"/>
              <a:gd name="connsiteY0" fmla="*/ 1946473 h 3596793"/>
              <a:gd name="connsiteX1" fmla="*/ 342900 w 3963717"/>
              <a:gd name="connsiteY1" fmla="*/ 1946473 h 3596793"/>
              <a:gd name="connsiteX2" fmla="*/ 471488 w 3963717"/>
              <a:gd name="connsiteY2" fmla="*/ 1760735 h 3596793"/>
              <a:gd name="connsiteX3" fmla="*/ 478632 w 3963717"/>
              <a:gd name="connsiteY3" fmla="*/ 1739304 h 3596793"/>
              <a:gd name="connsiteX4" fmla="*/ 514350 w 3963717"/>
              <a:gd name="connsiteY4" fmla="*/ 1696442 h 3596793"/>
              <a:gd name="connsiteX5" fmla="*/ 521494 w 3963717"/>
              <a:gd name="connsiteY5" fmla="*/ 1675010 h 3596793"/>
              <a:gd name="connsiteX6" fmla="*/ 571500 w 3963717"/>
              <a:gd name="connsiteY6" fmla="*/ 1639292 h 3596793"/>
              <a:gd name="connsiteX7" fmla="*/ 600075 w 3963717"/>
              <a:gd name="connsiteY7" fmla="*/ 1610717 h 3596793"/>
              <a:gd name="connsiteX8" fmla="*/ 635794 w 3963717"/>
              <a:gd name="connsiteY8" fmla="*/ 1553567 h 3596793"/>
              <a:gd name="connsiteX9" fmla="*/ 671513 w 3963717"/>
              <a:gd name="connsiteY9" fmla="*/ 1503560 h 3596793"/>
              <a:gd name="connsiteX10" fmla="*/ 700088 w 3963717"/>
              <a:gd name="connsiteY10" fmla="*/ 1332110 h 3596793"/>
              <a:gd name="connsiteX11" fmla="*/ 728663 w 3963717"/>
              <a:gd name="connsiteY11" fmla="*/ 1317823 h 3596793"/>
              <a:gd name="connsiteX12" fmla="*/ 757238 w 3963717"/>
              <a:gd name="connsiteY12" fmla="*/ 1310679 h 3596793"/>
              <a:gd name="connsiteX13" fmla="*/ 757238 w 3963717"/>
              <a:gd name="connsiteY13" fmla="*/ 1196379 h 3596793"/>
              <a:gd name="connsiteX14" fmla="*/ 735807 w 3963717"/>
              <a:gd name="connsiteY14" fmla="*/ 1182092 h 3596793"/>
              <a:gd name="connsiteX15" fmla="*/ 714375 w 3963717"/>
              <a:gd name="connsiteY15" fmla="*/ 1160660 h 3596793"/>
              <a:gd name="connsiteX16" fmla="*/ 671513 w 3963717"/>
              <a:gd name="connsiteY16" fmla="*/ 1089223 h 3596793"/>
              <a:gd name="connsiteX17" fmla="*/ 721519 w 3963717"/>
              <a:gd name="connsiteY17" fmla="*/ 989210 h 3596793"/>
              <a:gd name="connsiteX18" fmla="*/ 742950 w 3963717"/>
              <a:gd name="connsiteY18" fmla="*/ 974923 h 3596793"/>
              <a:gd name="connsiteX19" fmla="*/ 842963 w 3963717"/>
              <a:gd name="connsiteY19" fmla="*/ 989210 h 3596793"/>
              <a:gd name="connsiteX20" fmla="*/ 871538 w 3963717"/>
              <a:gd name="connsiteY20" fmla="*/ 1060648 h 3596793"/>
              <a:gd name="connsiteX21" fmla="*/ 885825 w 3963717"/>
              <a:gd name="connsiteY21" fmla="*/ 1089223 h 3596793"/>
              <a:gd name="connsiteX22" fmla="*/ 942975 w 3963717"/>
              <a:gd name="connsiteY22" fmla="*/ 1074935 h 3596793"/>
              <a:gd name="connsiteX23" fmla="*/ 964407 w 3963717"/>
              <a:gd name="connsiteY23" fmla="*/ 1053504 h 3596793"/>
              <a:gd name="connsiteX24" fmla="*/ 1007269 w 3963717"/>
              <a:gd name="connsiteY24" fmla="*/ 974923 h 3596793"/>
              <a:gd name="connsiteX25" fmla="*/ 1000125 w 3963717"/>
              <a:gd name="connsiteY25" fmla="*/ 832048 h 3596793"/>
              <a:gd name="connsiteX26" fmla="*/ 985838 w 3963717"/>
              <a:gd name="connsiteY26" fmla="*/ 789185 h 3596793"/>
              <a:gd name="connsiteX27" fmla="*/ 992982 w 3963717"/>
              <a:gd name="connsiteY27" fmla="*/ 724892 h 3596793"/>
              <a:gd name="connsiteX28" fmla="*/ 1021557 w 3963717"/>
              <a:gd name="connsiteY28" fmla="*/ 717748 h 3596793"/>
              <a:gd name="connsiteX29" fmla="*/ 1050132 w 3963717"/>
              <a:gd name="connsiteY29" fmla="*/ 703460 h 3596793"/>
              <a:gd name="connsiteX30" fmla="*/ 1114425 w 3963717"/>
              <a:gd name="connsiteY30" fmla="*/ 689173 h 3596793"/>
              <a:gd name="connsiteX31" fmla="*/ 1214438 w 3963717"/>
              <a:gd name="connsiteY31" fmla="*/ 660598 h 3596793"/>
              <a:gd name="connsiteX32" fmla="*/ 1257300 w 3963717"/>
              <a:gd name="connsiteY32" fmla="*/ 624879 h 3596793"/>
              <a:gd name="connsiteX33" fmla="*/ 1278732 w 3963717"/>
              <a:gd name="connsiteY33" fmla="*/ 574873 h 3596793"/>
              <a:gd name="connsiteX34" fmla="*/ 1285875 w 3963717"/>
              <a:gd name="connsiteY34" fmla="*/ 482004 h 3596793"/>
              <a:gd name="connsiteX35" fmla="*/ 1300163 w 3963717"/>
              <a:gd name="connsiteY35" fmla="*/ 460573 h 3596793"/>
              <a:gd name="connsiteX36" fmla="*/ 1321594 w 3963717"/>
              <a:gd name="connsiteY36" fmla="*/ 439142 h 3596793"/>
              <a:gd name="connsiteX37" fmla="*/ 1400175 w 3963717"/>
              <a:gd name="connsiteY37" fmla="*/ 410567 h 3596793"/>
              <a:gd name="connsiteX38" fmla="*/ 1450182 w 3963717"/>
              <a:gd name="connsiteY38" fmla="*/ 374848 h 3596793"/>
              <a:gd name="connsiteX39" fmla="*/ 1493044 w 3963717"/>
              <a:gd name="connsiteY39" fmla="*/ 339129 h 3596793"/>
              <a:gd name="connsiteX40" fmla="*/ 1500188 w 3963717"/>
              <a:gd name="connsiteY40" fmla="*/ 317698 h 3596793"/>
              <a:gd name="connsiteX41" fmla="*/ 1507332 w 3963717"/>
              <a:gd name="connsiteY41" fmla="*/ 289123 h 3596793"/>
              <a:gd name="connsiteX42" fmla="*/ 1564482 w 3963717"/>
              <a:gd name="connsiteY42" fmla="*/ 224829 h 3596793"/>
              <a:gd name="connsiteX43" fmla="*/ 1664494 w 3963717"/>
              <a:gd name="connsiteY43" fmla="*/ 239117 h 3596793"/>
              <a:gd name="connsiteX44" fmla="*/ 1693069 w 3963717"/>
              <a:gd name="connsiteY44" fmla="*/ 246260 h 3596793"/>
              <a:gd name="connsiteX45" fmla="*/ 1757363 w 3963717"/>
              <a:gd name="connsiteY45" fmla="*/ 289123 h 3596793"/>
              <a:gd name="connsiteX46" fmla="*/ 1921669 w 3963717"/>
              <a:gd name="connsiteY46" fmla="*/ 274835 h 3596793"/>
              <a:gd name="connsiteX47" fmla="*/ 1943100 w 3963717"/>
              <a:gd name="connsiteY47" fmla="*/ 260548 h 3596793"/>
              <a:gd name="connsiteX48" fmla="*/ 1978819 w 3963717"/>
              <a:gd name="connsiteY48" fmla="*/ 246260 h 3596793"/>
              <a:gd name="connsiteX49" fmla="*/ 2050257 w 3963717"/>
              <a:gd name="connsiteY49" fmla="*/ 146248 h 3596793"/>
              <a:gd name="connsiteX50" fmla="*/ 2057400 w 3963717"/>
              <a:gd name="connsiteY50" fmla="*/ 117673 h 3596793"/>
              <a:gd name="connsiteX51" fmla="*/ 2071688 w 3963717"/>
              <a:gd name="connsiteY51" fmla="*/ 89098 h 3596793"/>
              <a:gd name="connsiteX52" fmla="*/ 2078832 w 3963717"/>
              <a:gd name="connsiteY52" fmla="*/ 67667 h 3596793"/>
              <a:gd name="connsiteX53" fmla="*/ 2100263 w 3963717"/>
              <a:gd name="connsiteY53" fmla="*/ 53379 h 3596793"/>
              <a:gd name="connsiteX54" fmla="*/ 2121694 w 3963717"/>
              <a:gd name="connsiteY54" fmla="*/ 24804 h 3596793"/>
              <a:gd name="connsiteX55" fmla="*/ 2185988 w 3963717"/>
              <a:gd name="connsiteY55" fmla="*/ 3373 h 3596793"/>
              <a:gd name="connsiteX56" fmla="*/ 2414588 w 3963717"/>
              <a:gd name="connsiteY56" fmla="*/ 10517 h 3596793"/>
              <a:gd name="connsiteX57" fmla="*/ 2436019 w 3963717"/>
              <a:gd name="connsiteY57" fmla="*/ 17660 h 3596793"/>
              <a:gd name="connsiteX58" fmla="*/ 2607469 w 3963717"/>
              <a:gd name="connsiteY58" fmla="*/ 31948 h 3596793"/>
              <a:gd name="connsiteX59" fmla="*/ 3536157 w 3963717"/>
              <a:gd name="connsiteY59" fmla="*/ 17660 h 3596793"/>
              <a:gd name="connsiteX60" fmla="*/ 3843338 w 3963717"/>
              <a:gd name="connsiteY60" fmla="*/ 3373 h 3596793"/>
              <a:gd name="connsiteX61" fmla="*/ 3957638 w 3963717"/>
              <a:gd name="connsiteY61" fmla="*/ 17660 h 3596793"/>
              <a:gd name="connsiteX62" fmla="*/ 3921919 w 3963717"/>
              <a:gd name="connsiteY62" fmla="*/ 124817 h 3596793"/>
              <a:gd name="connsiteX63" fmla="*/ 3871913 w 3963717"/>
              <a:gd name="connsiteY63" fmla="*/ 153392 h 3596793"/>
              <a:gd name="connsiteX64" fmla="*/ 3786188 w 3963717"/>
              <a:gd name="connsiteY64" fmla="*/ 210542 h 3596793"/>
              <a:gd name="connsiteX65" fmla="*/ 3757613 w 3963717"/>
              <a:gd name="connsiteY65" fmla="*/ 231973 h 3596793"/>
              <a:gd name="connsiteX66" fmla="*/ 3743325 w 3963717"/>
              <a:gd name="connsiteY66" fmla="*/ 253404 h 3596793"/>
              <a:gd name="connsiteX67" fmla="*/ 3729038 w 3963717"/>
              <a:gd name="connsiteY67" fmla="*/ 310554 h 3596793"/>
              <a:gd name="connsiteX68" fmla="*/ 3707607 w 3963717"/>
              <a:gd name="connsiteY68" fmla="*/ 474860 h 3596793"/>
              <a:gd name="connsiteX69" fmla="*/ 3679032 w 3963717"/>
              <a:gd name="connsiteY69" fmla="*/ 489148 h 3596793"/>
              <a:gd name="connsiteX70" fmla="*/ 3636169 w 3963717"/>
              <a:gd name="connsiteY70" fmla="*/ 503435 h 3596793"/>
              <a:gd name="connsiteX71" fmla="*/ 3571875 w 3963717"/>
              <a:gd name="connsiteY71" fmla="*/ 517723 h 3596793"/>
              <a:gd name="connsiteX72" fmla="*/ 3543300 w 3963717"/>
              <a:gd name="connsiteY72" fmla="*/ 524867 h 3596793"/>
              <a:gd name="connsiteX73" fmla="*/ 3479007 w 3963717"/>
              <a:gd name="connsiteY73" fmla="*/ 560585 h 3596793"/>
              <a:gd name="connsiteX74" fmla="*/ 3457575 w 3963717"/>
              <a:gd name="connsiteY74" fmla="*/ 574873 h 3596793"/>
              <a:gd name="connsiteX75" fmla="*/ 3421857 w 3963717"/>
              <a:gd name="connsiteY75" fmla="*/ 610592 h 3596793"/>
              <a:gd name="connsiteX76" fmla="*/ 3407569 w 3963717"/>
              <a:gd name="connsiteY76" fmla="*/ 653454 h 3596793"/>
              <a:gd name="connsiteX77" fmla="*/ 3386138 w 3963717"/>
              <a:gd name="connsiteY77" fmla="*/ 1432123 h 3596793"/>
              <a:gd name="connsiteX78" fmla="*/ 3393282 w 3963717"/>
              <a:gd name="connsiteY78" fmla="*/ 1696442 h 3596793"/>
              <a:gd name="connsiteX79" fmla="*/ 3407569 w 3963717"/>
              <a:gd name="connsiteY79" fmla="*/ 1846460 h 3596793"/>
              <a:gd name="connsiteX80" fmla="*/ 3357563 w 3963717"/>
              <a:gd name="connsiteY80" fmla="*/ 1882179 h 3596793"/>
              <a:gd name="connsiteX81" fmla="*/ 3364707 w 3963717"/>
              <a:gd name="connsiteY81" fmla="*/ 1903610 h 3596793"/>
              <a:gd name="connsiteX82" fmla="*/ 3414713 w 3963717"/>
              <a:gd name="connsiteY82" fmla="*/ 1925042 h 3596793"/>
              <a:gd name="connsiteX83" fmla="*/ 3471863 w 3963717"/>
              <a:gd name="connsiteY83" fmla="*/ 1939329 h 3596793"/>
              <a:gd name="connsiteX84" fmla="*/ 3514725 w 3963717"/>
              <a:gd name="connsiteY84" fmla="*/ 1953617 h 3596793"/>
              <a:gd name="connsiteX85" fmla="*/ 3579019 w 3963717"/>
              <a:gd name="connsiteY85" fmla="*/ 1960760 h 3596793"/>
              <a:gd name="connsiteX86" fmla="*/ 3679032 w 3963717"/>
              <a:gd name="connsiteY86" fmla="*/ 1989335 h 3596793"/>
              <a:gd name="connsiteX87" fmla="*/ 3650457 w 3963717"/>
              <a:gd name="connsiteY87" fmla="*/ 2167929 h 3596793"/>
              <a:gd name="connsiteX88" fmla="*/ 3636169 w 3963717"/>
              <a:gd name="connsiteY88" fmla="*/ 2210792 h 3596793"/>
              <a:gd name="connsiteX89" fmla="*/ 3664744 w 3963717"/>
              <a:gd name="connsiteY89" fmla="*/ 2489398 h 3596793"/>
              <a:gd name="connsiteX90" fmla="*/ 3686175 w 3963717"/>
              <a:gd name="connsiteY90" fmla="*/ 2496542 h 3596793"/>
              <a:gd name="connsiteX91" fmla="*/ 3814763 w 3963717"/>
              <a:gd name="connsiteY91" fmla="*/ 2489398 h 3596793"/>
              <a:gd name="connsiteX92" fmla="*/ 3893344 w 3963717"/>
              <a:gd name="connsiteY92" fmla="*/ 2496542 h 3596793"/>
              <a:gd name="connsiteX93" fmla="*/ 3900488 w 3963717"/>
              <a:gd name="connsiteY93" fmla="*/ 2525117 h 3596793"/>
              <a:gd name="connsiteX94" fmla="*/ 3886200 w 3963717"/>
              <a:gd name="connsiteY94" fmla="*/ 2596554 h 3596793"/>
              <a:gd name="connsiteX95" fmla="*/ 3721894 w 3963717"/>
              <a:gd name="connsiteY95" fmla="*/ 2582267 h 3596793"/>
              <a:gd name="connsiteX96" fmla="*/ 3707607 w 3963717"/>
              <a:gd name="connsiteY96" fmla="*/ 2610842 h 3596793"/>
              <a:gd name="connsiteX97" fmla="*/ 3736182 w 3963717"/>
              <a:gd name="connsiteY97" fmla="*/ 2653704 h 3596793"/>
              <a:gd name="connsiteX98" fmla="*/ 3750469 w 3963717"/>
              <a:gd name="connsiteY98" fmla="*/ 2689423 h 3596793"/>
              <a:gd name="connsiteX99" fmla="*/ 3743325 w 3963717"/>
              <a:gd name="connsiteY99" fmla="*/ 2782292 h 3596793"/>
              <a:gd name="connsiteX100" fmla="*/ 3721894 w 3963717"/>
              <a:gd name="connsiteY100" fmla="*/ 2789435 h 3596793"/>
              <a:gd name="connsiteX101" fmla="*/ 3536157 w 3963717"/>
              <a:gd name="connsiteY101" fmla="*/ 2818010 h 3596793"/>
              <a:gd name="connsiteX102" fmla="*/ 3514725 w 3963717"/>
              <a:gd name="connsiteY102" fmla="*/ 2832298 h 3596793"/>
              <a:gd name="connsiteX103" fmla="*/ 3543300 w 3963717"/>
              <a:gd name="connsiteY103" fmla="*/ 2875160 h 3596793"/>
              <a:gd name="connsiteX104" fmla="*/ 3564732 w 3963717"/>
              <a:gd name="connsiteY104" fmla="*/ 2996604 h 3596793"/>
              <a:gd name="connsiteX105" fmla="*/ 3593307 w 3963717"/>
              <a:gd name="connsiteY105" fmla="*/ 3139479 h 3596793"/>
              <a:gd name="connsiteX106" fmla="*/ 3457575 w 3963717"/>
              <a:gd name="connsiteY106" fmla="*/ 3396654 h 3596793"/>
              <a:gd name="connsiteX107" fmla="*/ 3400425 w 3963717"/>
              <a:gd name="connsiteY107" fmla="*/ 3425229 h 3596793"/>
              <a:gd name="connsiteX108" fmla="*/ 3357563 w 3963717"/>
              <a:gd name="connsiteY108" fmla="*/ 3425229 h 3596793"/>
              <a:gd name="connsiteX109" fmla="*/ 2993232 w 3963717"/>
              <a:gd name="connsiteY109" fmla="*/ 3496667 h 3596793"/>
              <a:gd name="connsiteX110" fmla="*/ 2436019 w 3963717"/>
              <a:gd name="connsiteY110" fmla="*/ 3589535 h 3596793"/>
              <a:gd name="connsiteX111" fmla="*/ 2414588 w 3963717"/>
              <a:gd name="connsiteY111" fmla="*/ 3596679 h 3596793"/>
              <a:gd name="connsiteX112" fmla="*/ 2214563 w 3963717"/>
              <a:gd name="connsiteY112" fmla="*/ 3496667 h 3596793"/>
              <a:gd name="connsiteX113" fmla="*/ 2114550 w 3963717"/>
              <a:gd name="connsiteY113" fmla="*/ 3439517 h 3596793"/>
              <a:gd name="connsiteX114" fmla="*/ 2085975 w 3963717"/>
              <a:gd name="connsiteY114" fmla="*/ 3382367 h 3596793"/>
              <a:gd name="connsiteX115" fmla="*/ 2064544 w 3963717"/>
              <a:gd name="connsiteY115" fmla="*/ 3332360 h 3596793"/>
              <a:gd name="connsiteX116" fmla="*/ 2043113 w 3963717"/>
              <a:gd name="connsiteY116" fmla="*/ 3325217 h 3596793"/>
              <a:gd name="connsiteX117" fmla="*/ 2014538 w 3963717"/>
              <a:gd name="connsiteY117" fmla="*/ 3303785 h 3596793"/>
              <a:gd name="connsiteX118" fmla="*/ 1978819 w 3963717"/>
              <a:gd name="connsiteY118" fmla="*/ 3282354 h 3596793"/>
              <a:gd name="connsiteX119" fmla="*/ 1907382 w 3963717"/>
              <a:gd name="connsiteY119" fmla="*/ 3225204 h 3596793"/>
              <a:gd name="connsiteX120" fmla="*/ 1793082 w 3963717"/>
              <a:gd name="connsiteY120" fmla="*/ 3153767 h 3596793"/>
              <a:gd name="connsiteX121" fmla="*/ 1757363 w 3963717"/>
              <a:gd name="connsiteY121" fmla="*/ 3125192 h 3596793"/>
              <a:gd name="connsiteX122" fmla="*/ 1735932 w 3963717"/>
              <a:gd name="connsiteY122" fmla="*/ 3096617 h 3596793"/>
              <a:gd name="connsiteX123" fmla="*/ 1714500 w 3963717"/>
              <a:gd name="connsiteY123" fmla="*/ 3089473 h 3596793"/>
              <a:gd name="connsiteX124" fmla="*/ 1671638 w 3963717"/>
              <a:gd name="connsiteY124" fmla="*/ 3082329 h 3596793"/>
              <a:gd name="connsiteX125" fmla="*/ 1614488 w 3963717"/>
              <a:gd name="connsiteY125" fmla="*/ 3053754 h 3596793"/>
              <a:gd name="connsiteX126" fmla="*/ 1507332 w 3963717"/>
              <a:gd name="connsiteY126" fmla="*/ 3025179 h 3596793"/>
              <a:gd name="connsiteX127" fmla="*/ 1464469 w 3963717"/>
              <a:gd name="connsiteY127" fmla="*/ 3046610 h 3596793"/>
              <a:gd name="connsiteX128" fmla="*/ 1435894 w 3963717"/>
              <a:gd name="connsiteY128" fmla="*/ 3103760 h 3596793"/>
              <a:gd name="connsiteX129" fmla="*/ 1350169 w 3963717"/>
              <a:gd name="connsiteY129" fmla="*/ 3046610 h 3596793"/>
              <a:gd name="connsiteX130" fmla="*/ 1300163 w 3963717"/>
              <a:gd name="connsiteY130" fmla="*/ 3025179 h 3596793"/>
              <a:gd name="connsiteX131" fmla="*/ 1050132 w 3963717"/>
              <a:gd name="connsiteY131" fmla="*/ 3018035 h 3596793"/>
              <a:gd name="connsiteX132" fmla="*/ 928688 w 3963717"/>
              <a:gd name="connsiteY132" fmla="*/ 3018035 h 3596793"/>
              <a:gd name="connsiteX133" fmla="*/ 900113 w 3963717"/>
              <a:gd name="connsiteY133" fmla="*/ 3053754 h 3596793"/>
              <a:gd name="connsiteX134" fmla="*/ 878682 w 3963717"/>
              <a:gd name="connsiteY134" fmla="*/ 3075185 h 3596793"/>
              <a:gd name="connsiteX135" fmla="*/ 864394 w 3963717"/>
              <a:gd name="connsiteY135" fmla="*/ 3118048 h 3596793"/>
              <a:gd name="connsiteX136" fmla="*/ 835819 w 3963717"/>
              <a:gd name="connsiteY136" fmla="*/ 3160910 h 3596793"/>
              <a:gd name="connsiteX137" fmla="*/ 814388 w 3963717"/>
              <a:gd name="connsiteY137" fmla="*/ 3332360 h 3596793"/>
              <a:gd name="connsiteX138" fmla="*/ 821532 w 3963717"/>
              <a:gd name="connsiteY138" fmla="*/ 3375223 h 3596793"/>
              <a:gd name="connsiteX139" fmla="*/ 814388 w 3963717"/>
              <a:gd name="connsiteY139" fmla="*/ 3446660 h 3596793"/>
              <a:gd name="connsiteX140" fmla="*/ 785813 w 3963717"/>
              <a:gd name="connsiteY140" fmla="*/ 3475235 h 3596793"/>
              <a:gd name="connsiteX141" fmla="*/ 735807 w 3963717"/>
              <a:gd name="connsiteY141" fmla="*/ 3503810 h 3596793"/>
              <a:gd name="connsiteX142" fmla="*/ 635794 w 3963717"/>
              <a:gd name="connsiteY142" fmla="*/ 3418085 h 3596793"/>
              <a:gd name="connsiteX143" fmla="*/ 600075 w 3963717"/>
              <a:gd name="connsiteY143" fmla="*/ 3339504 h 3596793"/>
              <a:gd name="connsiteX144" fmla="*/ 507207 w 3963717"/>
              <a:gd name="connsiteY144" fmla="*/ 3325217 h 3596793"/>
              <a:gd name="connsiteX145" fmla="*/ 421482 w 3963717"/>
              <a:gd name="connsiteY145" fmla="*/ 3303785 h 3596793"/>
              <a:gd name="connsiteX146" fmla="*/ 378619 w 3963717"/>
              <a:gd name="connsiteY146" fmla="*/ 3246635 h 3596793"/>
              <a:gd name="connsiteX147" fmla="*/ 357188 w 3963717"/>
              <a:gd name="connsiteY147" fmla="*/ 3182342 h 3596793"/>
              <a:gd name="connsiteX148" fmla="*/ 257175 w 3963717"/>
              <a:gd name="connsiteY148" fmla="*/ 3139479 h 3596793"/>
              <a:gd name="connsiteX149" fmla="*/ 228600 w 3963717"/>
              <a:gd name="connsiteY149" fmla="*/ 3110904 h 3596793"/>
              <a:gd name="connsiteX150" fmla="*/ 200025 w 3963717"/>
              <a:gd name="connsiteY150" fmla="*/ 3096617 h 3596793"/>
              <a:gd name="connsiteX151" fmla="*/ 185738 w 3963717"/>
              <a:gd name="connsiteY151" fmla="*/ 3068042 h 3596793"/>
              <a:gd name="connsiteX152" fmla="*/ 7144 w 3963717"/>
              <a:gd name="connsiteY152" fmla="*/ 3032323 h 3596793"/>
              <a:gd name="connsiteX153" fmla="*/ 0 w 3963717"/>
              <a:gd name="connsiteY153" fmla="*/ 3032323 h 3596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3963717" h="3596793">
                <a:moveTo>
                  <a:pt x="342900" y="1946473"/>
                </a:moveTo>
                <a:lnTo>
                  <a:pt x="342900" y="1946473"/>
                </a:lnTo>
                <a:cubicBezTo>
                  <a:pt x="385763" y="1884560"/>
                  <a:pt x="430220" y="1823722"/>
                  <a:pt x="471488" y="1760735"/>
                </a:cubicBezTo>
                <a:cubicBezTo>
                  <a:pt x="475615" y="1754436"/>
                  <a:pt x="474455" y="1745569"/>
                  <a:pt x="478632" y="1739304"/>
                </a:cubicBezTo>
                <a:cubicBezTo>
                  <a:pt x="488948" y="1723830"/>
                  <a:pt x="502444" y="1710729"/>
                  <a:pt x="514350" y="1696442"/>
                </a:cubicBezTo>
                <a:cubicBezTo>
                  <a:pt x="516731" y="1689298"/>
                  <a:pt x="517317" y="1681276"/>
                  <a:pt x="521494" y="1675010"/>
                </a:cubicBezTo>
                <a:cubicBezTo>
                  <a:pt x="535975" y="1653289"/>
                  <a:pt x="549153" y="1650465"/>
                  <a:pt x="571500" y="1639292"/>
                </a:cubicBezTo>
                <a:cubicBezTo>
                  <a:pt x="581025" y="1629767"/>
                  <a:pt x="591309" y="1620944"/>
                  <a:pt x="600075" y="1610717"/>
                </a:cubicBezTo>
                <a:cubicBezTo>
                  <a:pt x="610052" y="1599077"/>
                  <a:pt x="629372" y="1562130"/>
                  <a:pt x="635794" y="1553567"/>
                </a:cubicBezTo>
                <a:cubicBezTo>
                  <a:pt x="679236" y="1495644"/>
                  <a:pt x="637442" y="1571699"/>
                  <a:pt x="671513" y="1503560"/>
                </a:cubicBezTo>
                <a:cubicBezTo>
                  <a:pt x="675171" y="1426754"/>
                  <a:pt x="644059" y="1372131"/>
                  <a:pt x="700088" y="1332110"/>
                </a:cubicBezTo>
                <a:cubicBezTo>
                  <a:pt x="708754" y="1325920"/>
                  <a:pt x="718692" y="1321562"/>
                  <a:pt x="728663" y="1317823"/>
                </a:cubicBezTo>
                <a:cubicBezTo>
                  <a:pt x="737856" y="1314376"/>
                  <a:pt x="747713" y="1313060"/>
                  <a:pt x="757238" y="1310679"/>
                </a:cubicBezTo>
                <a:cubicBezTo>
                  <a:pt x="768248" y="1266640"/>
                  <a:pt x="774218" y="1255808"/>
                  <a:pt x="757238" y="1196379"/>
                </a:cubicBezTo>
                <a:cubicBezTo>
                  <a:pt x="754879" y="1188124"/>
                  <a:pt x="742403" y="1187588"/>
                  <a:pt x="735807" y="1182092"/>
                </a:cubicBezTo>
                <a:cubicBezTo>
                  <a:pt x="728046" y="1175624"/>
                  <a:pt x="720578" y="1168635"/>
                  <a:pt x="714375" y="1160660"/>
                </a:cubicBezTo>
                <a:cubicBezTo>
                  <a:pt x="690236" y="1129625"/>
                  <a:pt x="687064" y="1120327"/>
                  <a:pt x="671513" y="1089223"/>
                </a:cubicBezTo>
                <a:cubicBezTo>
                  <a:pt x="681190" y="973099"/>
                  <a:pt x="650781" y="1020650"/>
                  <a:pt x="721519" y="989210"/>
                </a:cubicBezTo>
                <a:cubicBezTo>
                  <a:pt x="729365" y="985723"/>
                  <a:pt x="735806" y="979685"/>
                  <a:pt x="742950" y="974923"/>
                </a:cubicBezTo>
                <a:cubicBezTo>
                  <a:pt x="776288" y="979685"/>
                  <a:pt x="810655" y="979708"/>
                  <a:pt x="842963" y="989210"/>
                </a:cubicBezTo>
                <a:cubicBezTo>
                  <a:pt x="874405" y="998458"/>
                  <a:pt x="866123" y="1040791"/>
                  <a:pt x="871538" y="1060648"/>
                </a:cubicBezTo>
                <a:cubicBezTo>
                  <a:pt x="874340" y="1070922"/>
                  <a:pt x="881063" y="1079698"/>
                  <a:pt x="885825" y="1089223"/>
                </a:cubicBezTo>
                <a:cubicBezTo>
                  <a:pt x="904875" y="1084460"/>
                  <a:pt x="925099" y="1083061"/>
                  <a:pt x="942975" y="1074935"/>
                </a:cubicBezTo>
                <a:cubicBezTo>
                  <a:pt x="952172" y="1070754"/>
                  <a:pt x="958204" y="1061479"/>
                  <a:pt x="964407" y="1053504"/>
                </a:cubicBezTo>
                <a:cubicBezTo>
                  <a:pt x="993798" y="1015717"/>
                  <a:pt x="991308" y="1014827"/>
                  <a:pt x="1007269" y="974923"/>
                </a:cubicBezTo>
                <a:cubicBezTo>
                  <a:pt x="1018672" y="906507"/>
                  <a:pt x="1019431" y="928580"/>
                  <a:pt x="1000125" y="832048"/>
                </a:cubicBezTo>
                <a:cubicBezTo>
                  <a:pt x="997171" y="817280"/>
                  <a:pt x="985838" y="789185"/>
                  <a:pt x="985838" y="789185"/>
                </a:cubicBezTo>
                <a:cubicBezTo>
                  <a:pt x="988219" y="767754"/>
                  <a:pt x="983339" y="744178"/>
                  <a:pt x="992982" y="724892"/>
                </a:cubicBezTo>
                <a:cubicBezTo>
                  <a:pt x="997373" y="716110"/>
                  <a:pt x="1012364" y="721195"/>
                  <a:pt x="1021557" y="717748"/>
                </a:cubicBezTo>
                <a:cubicBezTo>
                  <a:pt x="1031528" y="714009"/>
                  <a:pt x="1039954" y="706592"/>
                  <a:pt x="1050132" y="703460"/>
                </a:cubicBezTo>
                <a:cubicBezTo>
                  <a:pt x="1071115" y="697004"/>
                  <a:pt x="1093182" y="694715"/>
                  <a:pt x="1114425" y="689173"/>
                </a:cubicBezTo>
                <a:cubicBezTo>
                  <a:pt x="1147974" y="680421"/>
                  <a:pt x="1214438" y="660598"/>
                  <a:pt x="1214438" y="660598"/>
                </a:cubicBezTo>
                <a:cubicBezTo>
                  <a:pt x="1231526" y="649206"/>
                  <a:pt x="1244799" y="642380"/>
                  <a:pt x="1257300" y="624879"/>
                </a:cubicBezTo>
                <a:cubicBezTo>
                  <a:pt x="1268335" y="609430"/>
                  <a:pt x="1272902" y="592363"/>
                  <a:pt x="1278732" y="574873"/>
                </a:cubicBezTo>
                <a:cubicBezTo>
                  <a:pt x="1281113" y="543917"/>
                  <a:pt x="1280153" y="512520"/>
                  <a:pt x="1285875" y="482004"/>
                </a:cubicBezTo>
                <a:cubicBezTo>
                  <a:pt x="1287457" y="473565"/>
                  <a:pt x="1294666" y="467169"/>
                  <a:pt x="1300163" y="460573"/>
                </a:cubicBezTo>
                <a:cubicBezTo>
                  <a:pt x="1306631" y="452812"/>
                  <a:pt x="1312725" y="443980"/>
                  <a:pt x="1321594" y="439142"/>
                </a:cubicBezTo>
                <a:cubicBezTo>
                  <a:pt x="1334216" y="432257"/>
                  <a:pt x="1378532" y="417781"/>
                  <a:pt x="1400175" y="410567"/>
                </a:cubicBezTo>
                <a:cubicBezTo>
                  <a:pt x="1416844" y="398661"/>
                  <a:pt x="1434186" y="387645"/>
                  <a:pt x="1450182" y="374848"/>
                </a:cubicBezTo>
                <a:cubicBezTo>
                  <a:pt x="1518950" y="319834"/>
                  <a:pt x="1428138" y="382402"/>
                  <a:pt x="1493044" y="339129"/>
                </a:cubicBezTo>
                <a:cubicBezTo>
                  <a:pt x="1495425" y="331985"/>
                  <a:pt x="1498119" y="324938"/>
                  <a:pt x="1500188" y="317698"/>
                </a:cubicBezTo>
                <a:cubicBezTo>
                  <a:pt x="1502885" y="308258"/>
                  <a:pt x="1502281" y="297542"/>
                  <a:pt x="1507332" y="289123"/>
                </a:cubicBezTo>
                <a:cubicBezTo>
                  <a:pt x="1519992" y="268023"/>
                  <a:pt x="1545938" y="243372"/>
                  <a:pt x="1564482" y="224829"/>
                </a:cubicBezTo>
                <a:cubicBezTo>
                  <a:pt x="1597819" y="229592"/>
                  <a:pt x="1631276" y="233581"/>
                  <a:pt x="1664494" y="239117"/>
                </a:cubicBezTo>
                <a:cubicBezTo>
                  <a:pt x="1674179" y="240731"/>
                  <a:pt x="1684650" y="241209"/>
                  <a:pt x="1693069" y="246260"/>
                </a:cubicBezTo>
                <a:cubicBezTo>
                  <a:pt x="1784289" y="300991"/>
                  <a:pt x="1701051" y="270352"/>
                  <a:pt x="1757363" y="289123"/>
                </a:cubicBezTo>
                <a:cubicBezTo>
                  <a:pt x="1812132" y="284360"/>
                  <a:pt x="1867333" y="283194"/>
                  <a:pt x="1921669" y="274835"/>
                </a:cubicBezTo>
                <a:cubicBezTo>
                  <a:pt x="1930155" y="273530"/>
                  <a:pt x="1935421" y="264388"/>
                  <a:pt x="1943100" y="260548"/>
                </a:cubicBezTo>
                <a:cubicBezTo>
                  <a:pt x="1954570" y="254813"/>
                  <a:pt x="1966913" y="251023"/>
                  <a:pt x="1978819" y="246260"/>
                </a:cubicBezTo>
                <a:cubicBezTo>
                  <a:pt x="2026547" y="198533"/>
                  <a:pt x="2023393" y="210724"/>
                  <a:pt x="2050257" y="146248"/>
                </a:cubicBezTo>
                <a:cubicBezTo>
                  <a:pt x="2054033" y="137185"/>
                  <a:pt x="2053953" y="126866"/>
                  <a:pt x="2057400" y="117673"/>
                </a:cubicBezTo>
                <a:cubicBezTo>
                  <a:pt x="2061139" y="107702"/>
                  <a:pt x="2067493" y="98886"/>
                  <a:pt x="2071688" y="89098"/>
                </a:cubicBezTo>
                <a:cubicBezTo>
                  <a:pt x="2074654" y="82177"/>
                  <a:pt x="2074128" y="73547"/>
                  <a:pt x="2078832" y="67667"/>
                </a:cubicBezTo>
                <a:cubicBezTo>
                  <a:pt x="2084195" y="60963"/>
                  <a:pt x="2094192" y="59450"/>
                  <a:pt x="2100263" y="53379"/>
                </a:cubicBezTo>
                <a:cubicBezTo>
                  <a:pt x="2108682" y="44960"/>
                  <a:pt x="2111410" y="30803"/>
                  <a:pt x="2121694" y="24804"/>
                </a:cubicBezTo>
                <a:cubicBezTo>
                  <a:pt x="2141207" y="13421"/>
                  <a:pt x="2185988" y="3373"/>
                  <a:pt x="2185988" y="3373"/>
                </a:cubicBezTo>
                <a:cubicBezTo>
                  <a:pt x="2262188" y="5754"/>
                  <a:pt x="2338475" y="6168"/>
                  <a:pt x="2414588" y="10517"/>
                </a:cubicBezTo>
                <a:cubicBezTo>
                  <a:pt x="2422106" y="10947"/>
                  <a:pt x="2428535" y="16828"/>
                  <a:pt x="2436019" y="17660"/>
                </a:cubicBezTo>
                <a:cubicBezTo>
                  <a:pt x="2493016" y="23993"/>
                  <a:pt x="2550319" y="27185"/>
                  <a:pt x="2607469" y="31948"/>
                </a:cubicBezTo>
                <a:lnTo>
                  <a:pt x="3536157" y="17660"/>
                </a:lnTo>
                <a:cubicBezTo>
                  <a:pt x="3779201" y="13241"/>
                  <a:pt x="3709482" y="20106"/>
                  <a:pt x="3843338" y="3373"/>
                </a:cubicBezTo>
                <a:cubicBezTo>
                  <a:pt x="3881438" y="8135"/>
                  <a:pt x="3936779" y="-14577"/>
                  <a:pt x="3957638" y="17660"/>
                </a:cubicBezTo>
                <a:cubicBezTo>
                  <a:pt x="3978092" y="49271"/>
                  <a:pt x="3942024" y="92983"/>
                  <a:pt x="3921919" y="124817"/>
                </a:cubicBezTo>
                <a:cubicBezTo>
                  <a:pt x="3911667" y="141049"/>
                  <a:pt x="3888145" y="143140"/>
                  <a:pt x="3871913" y="153392"/>
                </a:cubicBezTo>
                <a:cubicBezTo>
                  <a:pt x="3842876" y="171731"/>
                  <a:pt x="3814488" y="191086"/>
                  <a:pt x="3786188" y="210542"/>
                </a:cubicBezTo>
                <a:cubicBezTo>
                  <a:pt x="3776377" y="217287"/>
                  <a:pt x="3766032" y="223554"/>
                  <a:pt x="3757613" y="231973"/>
                </a:cubicBezTo>
                <a:cubicBezTo>
                  <a:pt x="3751542" y="238044"/>
                  <a:pt x="3748088" y="246260"/>
                  <a:pt x="3743325" y="253404"/>
                </a:cubicBezTo>
                <a:cubicBezTo>
                  <a:pt x="3738563" y="272454"/>
                  <a:pt x="3732165" y="291168"/>
                  <a:pt x="3729038" y="310554"/>
                </a:cubicBezTo>
                <a:cubicBezTo>
                  <a:pt x="3720243" y="365082"/>
                  <a:pt x="3722499" y="421673"/>
                  <a:pt x="3707607" y="474860"/>
                </a:cubicBezTo>
                <a:cubicBezTo>
                  <a:pt x="3704736" y="485115"/>
                  <a:pt x="3688920" y="485193"/>
                  <a:pt x="3679032" y="489148"/>
                </a:cubicBezTo>
                <a:cubicBezTo>
                  <a:pt x="3665049" y="494741"/>
                  <a:pt x="3650721" y="499555"/>
                  <a:pt x="3636169" y="503435"/>
                </a:cubicBezTo>
                <a:cubicBezTo>
                  <a:pt x="3614956" y="509092"/>
                  <a:pt x="3593267" y="512786"/>
                  <a:pt x="3571875" y="517723"/>
                </a:cubicBezTo>
                <a:cubicBezTo>
                  <a:pt x="3562308" y="519931"/>
                  <a:pt x="3552493" y="521420"/>
                  <a:pt x="3543300" y="524867"/>
                </a:cubicBezTo>
                <a:cubicBezTo>
                  <a:pt x="3526240" y="531265"/>
                  <a:pt x="3492651" y="552057"/>
                  <a:pt x="3479007" y="560585"/>
                </a:cubicBezTo>
                <a:cubicBezTo>
                  <a:pt x="3471726" y="565136"/>
                  <a:pt x="3464037" y="569219"/>
                  <a:pt x="3457575" y="574873"/>
                </a:cubicBezTo>
                <a:cubicBezTo>
                  <a:pt x="3444903" y="585961"/>
                  <a:pt x="3433763" y="598686"/>
                  <a:pt x="3421857" y="610592"/>
                </a:cubicBezTo>
                <a:cubicBezTo>
                  <a:pt x="3417094" y="624879"/>
                  <a:pt x="3408126" y="638404"/>
                  <a:pt x="3407569" y="653454"/>
                </a:cubicBezTo>
                <a:cubicBezTo>
                  <a:pt x="3375410" y="1521738"/>
                  <a:pt x="3428855" y="1133114"/>
                  <a:pt x="3386138" y="1432123"/>
                </a:cubicBezTo>
                <a:cubicBezTo>
                  <a:pt x="3388519" y="1520229"/>
                  <a:pt x="3390020" y="1608364"/>
                  <a:pt x="3393282" y="1696442"/>
                </a:cubicBezTo>
                <a:cubicBezTo>
                  <a:pt x="3397646" y="1814263"/>
                  <a:pt x="3391402" y="1781795"/>
                  <a:pt x="3407569" y="1846460"/>
                </a:cubicBezTo>
                <a:cubicBezTo>
                  <a:pt x="3400194" y="1851377"/>
                  <a:pt x="3359777" y="1877751"/>
                  <a:pt x="3357563" y="1882179"/>
                </a:cubicBezTo>
                <a:cubicBezTo>
                  <a:pt x="3354195" y="1888914"/>
                  <a:pt x="3358683" y="1899092"/>
                  <a:pt x="3364707" y="1903610"/>
                </a:cubicBezTo>
                <a:cubicBezTo>
                  <a:pt x="3379215" y="1914491"/>
                  <a:pt x="3397509" y="1919307"/>
                  <a:pt x="3414713" y="1925042"/>
                </a:cubicBezTo>
                <a:cubicBezTo>
                  <a:pt x="3433342" y="1931252"/>
                  <a:pt x="3452982" y="1933934"/>
                  <a:pt x="3471863" y="1939329"/>
                </a:cubicBezTo>
                <a:cubicBezTo>
                  <a:pt x="3486344" y="1943466"/>
                  <a:pt x="3499957" y="1950663"/>
                  <a:pt x="3514725" y="1953617"/>
                </a:cubicBezTo>
                <a:cubicBezTo>
                  <a:pt x="3535869" y="1957846"/>
                  <a:pt x="3557588" y="1958379"/>
                  <a:pt x="3579019" y="1960760"/>
                </a:cubicBezTo>
                <a:cubicBezTo>
                  <a:pt x="3600395" y="1966104"/>
                  <a:pt x="3677493" y="1984909"/>
                  <a:pt x="3679032" y="1989335"/>
                </a:cubicBezTo>
                <a:cubicBezTo>
                  <a:pt x="3704408" y="2062291"/>
                  <a:pt x="3671550" y="2109922"/>
                  <a:pt x="3650457" y="2167929"/>
                </a:cubicBezTo>
                <a:cubicBezTo>
                  <a:pt x="3645310" y="2182083"/>
                  <a:pt x="3640932" y="2196504"/>
                  <a:pt x="3636169" y="2210792"/>
                </a:cubicBezTo>
                <a:cubicBezTo>
                  <a:pt x="3645694" y="2303661"/>
                  <a:pt x="3648651" y="2397440"/>
                  <a:pt x="3664744" y="2489398"/>
                </a:cubicBezTo>
                <a:cubicBezTo>
                  <a:pt x="3666042" y="2496815"/>
                  <a:pt x="3678645" y="2496542"/>
                  <a:pt x="3686175" y="2496542"/>
                </a:cubicBezTo>
                <a:cubicBezTo>
                  <a:pt x="3729104" y="2496542"/>
                  <a:pt x="3771900" y="2491779"/>
                  <a:pt x="3814763" y="2489398"/>
                </a:cubicBezTo>
                <a:cubicBezTo>
                  <a:pt x="3840957" y="2491779"/>
                  <a:pt x="3869066" y="2486426"/>
                  <a:pt x="3893344" y="2496542"/>
                </a:cubicBezTo>
                <a:cubicBezTo>
                  <a:pt x="3902407" y="2500318"/>
                  <a:pt x="3900488" y="2515299"/>
                  <a:pt x="3900488" y="2525117"/>
                </a:cubicBezTo>
                <a:cubicBezTo>
                  <a:pt x="3900488" y="2542632"/>
                  <a:pt x="3890920" y="2577673"/>
                  <a:pt x="3886200" y="2596554"/>
                </a:cubicBezTo>
                <a:cubicBezTo>
                  <a:pt x="3831431" y="2591792"/>
                  <a:pt x="3776694" y="2577883"/>
                  <a:pt x="3721894" y="2582267"/>
                </a:cubicBezTo>
                <a:cubicBezTo>
                  <a:pt x="3711279" y="2583116"/>
                  <a:pt x="3705518" y="2600400"/>
                  <a:pt x="3707607" y="2610842"/>
                </a:cubicBezTo>
                <a:cubicBezTo>
                  <a:pt x="3710975" y="2627680"/>
                  <a:pt x="3727960" y="2638629"/>
                  <a:pt x="3736182" y="2653704"/>
                </a:cubicBezTo>
                <a:cubicBezTo>
                  <a:pt x="3742322" y="2664962"/>
                  <a:pt x="3745707" y="2677517"/>
                  <a:pt x="3750469" y="2689423"/>
                </a:cubicBezTo>
                <a:cubicBezTo>
                  <a:pt x="3748088" y="2720379"/>
                  <a:pt x="3751855" y="2752439"/>
                  <a:pt x="3743325" y="2782292"/>
                </a:cubicBezTo>
                <a:cubicBezTo>
                  <a:pt x="3741256" y="2789532"/>
                  <a:pt x="3729278" y="2787958"/>
                  <a:pt x="3721894" y="2789435"/>
                </a:cubicBezTo>
                <a:cubicBezTo>
                  <a:pt x="3672316" y="2799351"/>
                  <a:pt x="3584213" y="2811145"/>
                  <a:pt x="3536157" y="2818010"/>
                </a:cubicBezTo>
                <a:cubicBezTo>
                  <a:pt x="3529013" y="2822773"/>
                  <a:pt x="3517440" y="2824153"/>
                  <a:pt x="3514725" y="2832298"/>
                </a:cubicBezTo>
                <a:cubicBezTo>
                  <a:pt x="3506338" y="2857460"/>
                  <a:pt x="3529102" y="2865695"/>
                  <a:pt x="3543300" y="2875160"/>
                </a:cubicBezTo>
                <a:cubicBezTo>
                  <a:pt x="3572497" y="2933552"/>
                  <a:pt x="3553787" y="2887148"/>
                  <a:pt x="3564732" y="2996604"/>
                </a:cubicBezTo>
                <a:cubicBezTo>
                  <a:pt x="3570209" y="3051374"/>
                  <a:pt x="3579709" y="3080557"/>
                  <a:pt x="3593307" y="3139479"/>
                </a:cubicBezTo>
                <a:cubicBezTo>
                  <a:pt x="3480815" y="3487178"/>
                  <a:pt x="3603709" y="3341854"/>
                  <a:pt x="3457575" y="3396654"/>
                </a:cubicBezTo>
                <a:cubicBezTo>
                  <a:pt x="3437633" y="3404132"/>
                  <a:pt x="3419475" y="3415704"/>
                  <a:pt x="3400425" y="3425229"/>
                </a:cubicBezTo>
                <a:cubicBezTo>
                  <a:pt x="3386289" y="3382816"/>
                  <a:pt x="3404539" y="3414324"/>
                  <a:pt x="3357563" y="3425229"/>
                </a:cubicBezTo>
                <a:cubicBezTo>
                  <a:pt x="3237012" y="3453214"/>
                  <a:pt x="3114843" y="3473722"/>
                  <a:pt x="2993232" y="3496667"/>
                </a:cubicBezTo>
                <a:cubicBezTo>
                  <a:pt x="2598679" y="3571111"/>
                  <a:pt x="2710459" y="3553739"/>
                  <a:pt x="2436019" y="3589535"/>
                </a:cubicBezTo>
                <a:cubicBezTo>
                  <a:pt x="2428875" y="3591916"/>
                  <a:pt x="2422052" y="3597674"/>
                  <a:pt x="2414588" y="3596679"/>
                </a:cubicBezTo>
                <a:cubicBezTo>
                  <a:pt x="2304913" y="3582056"/>
                  <a:pt x="2320319" y="3563645"/>
                  <a:pt x="2214563" y="3496667"/>
                </a:cubicBezTo>
                <a:cubicBezTo>
                  <a:pt x="2182125" y="3476123"/>
                  <a:pt x="2147888" y="3458567"/>
                  <a:pt x="2114550" y="3439517"/>
                </a:cubicBezTo>
                <a:cubicBezTo>
                  <a:pt x="2094824" y="3409926"/>
                  <a:pt x="2100952" y="3422307"/>
                  <a:pt x="2085975" y="3382367"/>
                </a:cubicBezTo>
                <a:cubicBezTo>
                  <a:pt x="2080851" y="3368702"/>
                  <a:pt x="2074583" y="3342399"/>
                  <a:pt x="2064544" y="3332360"/>
                </a:cubicBezTo>
                <a:cubicBezTo>
                  <a:pt x="2059219" y="3327036"/>
                  <a:pt x="2050257" y="3327598"/>
                  <a:pt x="2043113" y="3325217"/>
                </a:cubicBezTo>
                <a:cubicBezTo>
                  <a:pt x="2033588" y="3318073"/>
                  <a:pt x="2024445" y="3310390"/>
                  <a:pt x="2014538" y="3303785"/>
                </a:cubicBezTo>
                <a:cubicBezTo>
                  <a:pt x="2002985" y="3296083"/>
                  <a:pt x="1990016" y="3290565"/>
                  <a:pt x="1978819" y="3282354"/>
                </a:cubicBezTo>
                <a:cubicBezTo>
                  <a:pt x="1954228" y="3264321"/>
                  <a:pt x="1933242" y="3241366"/>
                  <a:pt x="1907382" y="3225204"/>
                </a:cubicBezTo>
                <a:cubicBezTo>
                  <a:pt x="1869282" y="3201392"/>
                  <a:pt x="1828166" y="3181834"/>
                  <a:pt x="1793082" y="3153767"/>
                </a:cubicBezTo>
                <a:cubicBezTo>
                  <a:pt x="1781176" y="3144242"/>
                  <a:pt x="1768145" y="3135974"/>
                  <a:pt x="1757363" y="3125192"/>
                </a:cubicBezTo>
                <a:cubicBezTo>
                  <a:pt x="1748944" y="3116773"/>
                  <a:pt x="1745079" y="3104239"/>
                  <a:pt x="1735932" y="3096617"/>
                </a:cubicBezTo>
                <a:cubicBezTo>
                  <a:pt x="1730147" y="3091796"/>
                  <a:pt x="1721851" y="3091107"/>
                  <a:pt x="1714500" y="3089473"/>
                </a:cubicBezTo>
                <a:cubicBezTo>
                  <a:pt x="1700361" y="3086331"/>
                  <a:pt x="1685925" y="3084710"/>
                  <a:pt x="1671638" y="3082329"/>
                </a:cubicBezTo>
                <a:cubicBezTo>
                  <a:pt x="1647516" y="3066248"/>
                  <a:pt x="1646261" y="3063286"/>
                  <a:pt x="1614488" y="3053754"/>
                </a:cubicBezTo>
                <a:cubicBezTo>
                  <a:pt x="1579080" y="3043132"/>
                  <a:pt x="1507332" y="3025179"/>
                  <a:pt x="1507332" y="3025179"/>
                </a:cubicBezTo>
                <a:cubicBezTo>
                  <a:pt x="1493044" y="3032323"/>
                  <a:pt x="1472227" y="3032646"/>
                  <a:pt x="1464469" y="3046610"/>
                </a:cubicBezTo>
                <a:cubicBezTo>
                  <a:pt x="1422175" y="3122740"/>
                  <a:pt x="1530696" y="3065841"/>
                  <a:pt x="1435894" y="3103760"/>
                </a:cubicBezTo>
                <a:cubicBezTo>
                  <a:pt x="1387387" y="3067380"/>
                  <a:pt x="1392367" y="3065791"/>
                  <a:pt x="1350169" y="3046610"/>
                </a:cubicBezTo>
                <a:cubicBezTo>
                  <a:pt x="1333660" y="3039106"/>
                  <a:pt x="1318216" y="3026898"/>
                  <a:pt x="1300163" y="3025179"/>
                </a:cubicBezTo>
                <a:cubicBezTo>
                  <a:pt x="1217161" y="3017274"/>
                  <a:pt x="1133476" y="3020416"/>
                  <a:pt x="1050132" y="3018035"/>
                </a:cubicBezTo>
                <a:cubicBezTo>
                  <a:pt x="1001598" y="2998622"/>
                  <a:pt x="995248" y="2988915"/>
                  <a:pt x="928688" y="3018035"/>
                </a:cubicBezTo>
                <a:cubicBezTo>
                  <a:pt x="914719" y="3024146"/>
                  <a:pt x="910154" y="3042279"/>
                  <a:pt x="900113" y="3053754"/>
                </a:cubicBezTo>
                <a:cubicBezTo>
                  <a:pt x="893460" y="3061357"/>
                  <a:pt x="885826" y="3068041"/>
                  <a:pt x="878682" y="3075185"/>
                </a:cubicBezTo>
                <a:cubicBezTo>
                  <a:pt x="873919" y="3089473"/>
                  <a:pt x="872748" y="3105517"/>
                  <a:pt x="864394" y="3118048"/>
                </a:cubicBezTo>
                <a:lnTo>
                  <a:pt x="835819" y="3160910"/>
                </a:lnTo>
                <a:cubicBezTo>
                  <a:pt x="804254" y="3279279"/>
                  <a:pt x="801665" y="3236939"/>
                  <a:pt x="814388" y="3332360"/>
                </a:cubicBezTo>
                <a:cubicBezTo>
                  <a:pt x="816302" y="3346718"/>
                  <a:pt x="819151" y="3360935"/>
                  <a:pt x="821532" y="3375223"/>
                </a:cubicBezTo>
                <a:cubicBezTo>
                  <a:pt x="819151" y="3399035"/>
                  <a:pt x="822437" y="3424123"/>
                  <a:pt x="814388" y="3446660"/>
                </a:cubicBezTo>
                <a:cubicBezTo>
                  <a:pt x="809857" y="3459346"/>
                  <a:pt x="796040" y="3466469"/>
                  <a:pt x="785813" y="3475235"/>
                </a:cubicBezTo>
                <a:cubicBezTo>
                  <a:pt x="771674" y="3487354"/>
                  <a:pt x="752027" y="3495700"/>
                  <a:pt x="735807" y="3503810"/>
                </a:cubicBezTo>
                <a:cubicBezTo>
                  <a:pt x="682446" y="3470460"/>
                  <a:pt x="671379" y="3471463"/>
                  <a:pt x="635794" y="3418085"/>
                </a:cubicBezTo>
                <a:cubicBezTo>
                  <a:pt x="628065" y="3406491"/>
                  <a:pt x="611682" y="3345307"/>
                  <a:pt x="600075" y="3339504"/>
                </a:cubicBezTo>
                <a:cubicBezTo>
                  <a:pt x="572061" y="3325497"/>
                  <a:pt x="537919" y="3331359"/>
                  <a:pt x="507207" y="3325217"/>
                </a:cubicBezTo>
                <a:cubicBezTo>
                  <a:pt x="478325" y="3319440"/>
                  <a:pt x="450057" y="3310929"/>
                  <a:pt x="421482" y="3303785"/>
                </a:cubicBezTo>
                <a:cubicBezTo>
                  <a:pt x="399919" y="3282223"/>
                  <a:pt x="391934" y="3277704"/>
                  <a:pt x="378619" y="3246635"/>
                </a:cubicBezTo>
                <a:cubicBezTo>
                  <a:pt x="369720" y="3225871"/>
                  <a:pt x="377393" y="3192445"/>
                  <a:pt x="357188" y="3182342"/>
                </a:cubicBezTo>
                <a:cubicBezTo>
                  <a:pt x="296128" y="3151811"/>
                  <a:pt x="329282" y="3166519"/>
                  <a:pt x="257175" y="3139479"/>
                </a:cubicBezTo>
                <a:cubicBezTo>
                  <a:pt x="247650" y="3129954"/>
                  <a:pt x="239376" y="3118986"/>
                  <a:pt x="228600" y="3110904"/>
                </a:cubicBezTo>
                <a:cubicBezTo>
                  <a:pt x="220081" y="3104515"/>
                  <a:pt x="207555" y="3104147"/>
                  <a:pt x="200025" y="3096617"/>
                </a:cubicBezTo>
                <a:cubicBezTo>
                  <a:pt x="192495" y="3089087"/>
                  <a:pt x="190500" y="3077567"/>
                  <a:pt x="185738" y="3068042"/>
                </a:cubicBezTo>
                <a:cubicBezTo>
                  <a:pt x="167386" y="2976283"/>
                  <a:pt x="190736" y="3032323"/>
                  <a:pt x="7144" y="3032323"/>
                </a:cubicBezTo>
                <a:lnTo>
                  <a:pt x="0" y="3032323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29125"/>
              </p:ext>
            </p:extLst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30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494905"/>
              </p:ext>
            </p:extLst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53037" y="606733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ОСАДКОВ </a:t>
            </a:r>
          </a:p>
          <a:p>
            <a:r>
              <a:rPr lang="ru-RU" sz="700" dirty="0" smtClean="0"/>
              <a:t>02.11.2020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02.11.2020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845691" y="603436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ПОРЫВОВ ВЕТРА</a:t>
            </a:r>
            <a:endParaRPr lang="ru-RU" sz="700" dirty="0"/>
          </a:p>
          <a:p>
            <a:r>
              <a:rPr lang="ru-RU" sz="700" dirty="0" smtClean="0"/>
              <a:t>02.11.2020</a:t>
            </a:r>
            <a:endParaRPr lang="ru-RU" sz="700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489" y="3837098"/>
            <a:ext cx="1702873" cy="9603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01.11.2020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В.В.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548" y="855242"/>
            <a:ext cx="1725421" cy="12593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/>
          <p:cNvSpPr txBox="1"/>
          <p:nvPr/>
        </p:nvSpPr>
        <p:spPr>
          <a:xfrm>
            <a:off x="2380434" y="1345823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7" y="848534"/>
            <a:ext cx="1728533" cy="126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4" name="TextBox 453"/>
          <p:cNvSpPr txBox="1"/>
          <p:nvPr/>
        </p:nvSpPr>
        <p:spPr>
          <a:xfrm>
            <a:off x="620111" y="138139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5628069" y="2421702"/>
            <a:ext cx="3515932" cy="469121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 ноября местами на западе Ленинградской области ожидаются порывы ветра 15-17 м/с</a:t>
            </a:r>
          </a:p>
        </p:txBody>
      </p:sp>
    </p:spTree>
    <p:extLst>
      <p:ext uri="{BB962C8B-B14F-4D97-AF65-F5344CB8AC3E}">
        <p14:creationId xmlns:p14="http://schemas.microsoft.com/office/powerpoint/2010/main" val="31096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446048</TotalTime>
  <Words>605</Words>
  <Application>Microsoft Office PowerPoint</Application>
  <PresentationFormat>Экран (16:9)</PresentationFormat>
  <Paragraphs>331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21004</cp:revision>
  <cp:lastPrinted>2020-02-16T19:35:20Z</cp:lastPrinted>
  <dcterms:created xsi:type="dcterms:W3CDTF">2014-09-08T13:21:12Z</dcterms:created>
  <dcterms:modified xsi:type="dcterms:W3CDTF">2020-11-01T08:58:15Z</dcterms:modified>
</cp:coreProperties>
</file>