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3"/>
  </p:notesMasterIdLst>
  <p:handoutMasterIdLst>
    <p:handoutMasterId r:id="rId4"/>
  </p:handoutMasterIdLst>
  <p:sldIdLst>
    <p:sldId id="6432" r:id="rId2"/>
  </p:sldIdLst>
  <p:sldSz cx="9144000" cy="5143500" type="screen16x9"/>
  <p:notesSz cx="9944100" cy="6805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енинградская" id="{F4F7ACB0-3695-4D41-8488-863A12FA4A03}">
          <p14:sldIdLst>
            <p14:sldId id="6432"/>
          </p14:sldIdLst>
        </p14:section>
      </p14:sectionLst>
    </p:ex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37" userDrawn="1">
          <p15:clr>
            <a:srgbClr val="A4A3A4"/>
          </p15:clr>
        </p15:guide>
        <p15:guide id="4" orient="horz" pos="16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32" initials="A" lastIdx="1" clrIdx="0">
    <p:extLst/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FFCC"/>
    <a:srgbClr val="5E96C3"/>
    <a:srgbClr val="7EB7E3"/>
    <a:srgbClr val="99CCFF"/>
    <a:srgbClr val="6699FF"/>
    <a:srgbClr val="3366FF"/>
    <a:srgbClr val="060BD8"/>
    <a:srgbClr val="181D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6552" autoAdjust="0"/>
  </p:normalViewPr>
  <p:slideViewPr>
    <p:cSldViewPr snapToGrid="0">
      <p:cViewPr varScale="1">
        <p:scale>
          <a:sx n="148" d="100"/>
          <a:sy n="148" d="100"/>
        </p:scale>
        <p:origin x="666" y="114"/>
      </p:cViewPr>
      <p:guideLst>
        <p:guide pos="2880"/>
        <p:guide orient="horz" pos="2137"/>
        <p:guide orient="horz" pos="16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11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580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r">
              <a:defRPr sz="1100"/>
            </a:lvl1pPr>
          </a:lstStyle>
          <a:p>
            <a:fld id="{2CAE2469-05AA-4EAD-ADCF-345832F5635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7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580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r">
              <a:defRPr sz="1100"/>
            </a:lvl1pPr>
          </a:lstStyle>
          <a:p>
            <a:fld id="{0FAB2133-15B0-4EFE-BC30-805BCBD475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80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0060E01D-5EF3-45B4-8D72-A960D6489AA6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2113" y="850900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7" rIns="95415" bIns="4770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530" y="3275221"/>
            <a:ext cx="7955279" cy="2679710"/>
          </a:xfrm>
          <a:prstGeom prst="rect">
            <a:avLst/>
          </a:prstGeom>
        </p:spPr>
        <p:txBody>
          <a:bodyPr vert="horz" lIns="95415" tIns="47707" rIns="95415" bIns="477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80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B02A437B-EFF4-43AF-8D02-B1E280ECFF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3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1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47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37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4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4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3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6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73DC-E3DB-4631-9942-C27A0BBE9D6C}" type="datetimeFigureOut">
              <a:rPr lang="ru-RU" smtClean="0"/>
              <a:pPr/>
              <a:t>31.10.2020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9341" y="0"/>
            <a:ext cx="9143999" cy="5143501"/>
            <a:chOff x="1923807" y="1739352"/>
            <a:chExt cx="5347627" cy="3416930"/>
          </a:xfrm>
        </p:grpSpPr>
        <p:pic>
          <p:nvPicPr>
            <p:cNvPr id="428" name="Picture 254" descr="G:\Снимок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3807" y="1739352"/>
              <a:ext cx="5347627" cy="3416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2" name="Полилиния 431"/>
            <p:cNvSpPr/>
            <p:nvPr/>
          </p:nvSpPr>
          <p:spPr>
            <a:xfrm>
              <a:off x="2285371" y="1776831"/>
              <a:ext cx="4951771" cy="3370232"/>
            </a:xfrm>
            <a:custGeom>
              <a:avLst/>
              <a:gdLst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226710 w 11267524"/>
                <a:gd name="connsiteY176" fmla="*/ 4624899 h 6521712"/>
                <a:gd name="connsiteX177" fmla="*/ 513877 w 11267524"/>
                <a:gd name="connsiteY177" fmla="*/ 4655127 h 6521712"/>
                <a:gd name="connsiteX178" fmla="*/ 672575 w 11267524"/>
                <a:gd name="connsiteY178" fmla="*/ 4564443 h 6521712"/>
                <a:gd name="connsiteX179" fmla="*/ 612119 w 11267524"/>
                <a:gd name="connsiteY179" fmla="*/ 4413302 h 6521712"/>
                <a:gd name="connsiteX180" fmla="*/ 453421 w 11267524"/>
                <a:gd name="connsiteY180" fmla="*/ 4315061 h 6521712"/>
                <a:gd name="connsiteX181" fmla="*/ 513877 w 11267524"/>
                <a:gd name="connsiteY181" fmla="*/ 4058122 h 6521712"/>
                <a:gd name="connsiteX182" fmla="*/ 438307 w 11267524"/>
                <a:gd name="connsiteY182" fmla="*/ 3642486 h 6521712"/>
                <a:gd name="connsiteX183" fmla="*/ 513877 w 11267524"/>
                <a:gd name="connsiteY183" fmla="*/ 3551802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226710 w 11267524"/>
                <a:gd name="connsiteY176" fmla="*/ 4624899 h 6521712"/>
                <a:gd name="connsiteX177" fmla="*/ 513877 w 11267524"/>
                <a:gd name="connsiteY177" fmla="*/ 4655127 h 6521712"/>
                <a:gd name="connsiteX178" fmla="*/ 672575 w 11267524"/>
                <a:gd name="connsiteY178" fmla="*/ 4564443 h 6521712"/>
                <a:gd name="connsiteX179" fmla="*/ 612119 w 11267524"/>
                <a:gd name="connsiteY179" fmla="*/ 4413302 h 6521712"/>
                <a:gd name="connsiteX180" fmla="*/ 453421 w 11267524"/>
                <a:gd name="connsiteY180" fmla="*/ 4315061 h 6521712"/>
                <a:gd name="connsiteX181" fmla="*/ 513877 w 11267524"/>
                <a:gd name="connsiteY181" fmla="*/ 4058122 h 6521712"/>
                <a:gd name="connsiteX182" fmla="*/ 294779 w 11267524"/>
                <a:gd name="connsiteY182" fmla="*/ 3973223 h 6521712"/>
                <a:gd name="connsiteX183" fmla="*/ 513877 w 11267524"/>
                <a:gd name="connsiteY183" fmla="*/ 3551802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226710 w 11267524"/>
                <a:gd name="connsiteY176" fmla="*/ 4624899 h 6521712"/>
                <a:gd name="connsiteX177" fmla="*/ 513877 w 11267524"/>
                <a:gd name="connsiteY177" fmla="*/ 4655127 h 6521712"/>
                <a:gd name="connsiteX178" fmla="*/ 672575 w 11267524"/>
                <a:gd name="connsiteY178" fmla="*/ 4564443 h 6521712"/>
                <a:gd name="connsiteX179" fmla="*/ 612119 w 11267524"/>
                <a:gd name="connsiteY179" fmla="*/ 4413302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513877 w 11267524"/>
                <a:gd name="connsiteY183" fmla="*/ 3551802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226710 w 11267524"/>
                <a:gd name="connsiteY176" fmla="*/ 4624899 h 6521712"/>
                <a:gd name="connsiteX177" fmla="*/ 513877 w 11267524"/>
                <a:gd name="connsiteY177" fmla="*/ 4655127 h 6521712"/>
                <a:gd name="connsiteX178" fmla="*/ 672575 w 11267524"/>
                <a:gd name="connsiteY178" fmla="*/ 4564443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513877 w 11267524"/>
                <a:gd name="connsiteY183" fmla="*/ 3551802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226710 w 11267524"/>
                <a:gd name="connsiteY176" fmla="*/ 462489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513877 w 11267524"/>
                <a:gd name="connsiteY183" fmla="*/ 3551802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513877 w 11267524"/>
                <a:gd name="connsiteY183" fmla="*/ 3551802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96991 w 11267524"/>
                <a:gd name="connsiteY183" fmla="*/ 3690498 h 6521712"/>
                <a:gd name="connsiteX184" fmla="*/ 627233 w 11267524"/>
                <a:gd name="connsiteY184" fmla="*/ 3566916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96991 w 11267524"/>
                <a:gd name="connsiteY183" fmla="*/ 3690498 h 6521712"/>
                <a:gd name="connsiteX184" fmla="*/ 559691 w 11267524"/>
                <a:gd name="connsiteY184" fmla="*/ 3897654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08601 w 11267524"/>
                <a:gd name="connsiteY185" fmla="*/ 3861640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095768 w 11267524"/>
                <a:gd name="connsiteY188" fmla="*/ 3393104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5 w 11267524"/>
                <a:gd name="connsiteY189" fmla="*/ 355180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6 w 11267524"/>
                <a:gd name="connsiteY189" fmla="*/ 3754512 h 6521712"/>
                <a:gd name="connsiteX190" fmla="*/ 1654988 w 11267524"/>
                <a:gd name="connsiteY190" fmla="*/ 3498902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6 w 11267524"/>
                <a:gd name="connsiteY189" fmla="*/ 3754512 h 6521712"/>
                <a:gd name="connsiteX190" fmla="*/ 1756302 w 11267524"/>
                <a:gd name="connsiteY190" fmla="*/ 3626930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52515 w 11267524"/>
                <a:gd name="connsiteY194" fmla="*/ 3189064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6 w 11267524"/>
                <a:gd name="connsiteY189" fmla="*/ 3754512 h 6521712"/>
                <a:gd name="connsiteX190" fmla="*/ 1756302 w 11267524"/>
                <a:gd name="connsiteY190" fmla="*/ 3626930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18744 w 11267524"/>
                <a:gd name="connsiteY194" fmla="*/ 3306422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6 w 11267524"/>
                <a:gd name="connsiteY189" fmla="*/ 3754512 h 6521712"/>
                <a:gd name="connsiteX190" fmla="*/ 1756302 w 11267524"/>
                <a:gd name="connsiteY190" fmla="*/ 3626930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18744 w 11267524"/>
                <a:gd name="connsiteY194" fmla="*/ 3306422 h 6521712"/>
                <a:gd name="connsiteX195" fmla="*/ 3476231 w 11267524"/>
                <a:gd name="connsiteY195" fmla="*/ 3415775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6 w 11267524"/>
                <a:gd name="connsiteY189" fmla="*/ 3754512 h 6521712"/>
                <a:gd name="connsiteX190" fmla="*/ 1756302 w 11267524"/>
                <a:gd name="connsiteY190" fmla="*/ 3626930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18744 w 11267524"/>
                <a:gd name="connsiteY194" fmla="*/ 3306422 h 6521712"/>
                <a:gd name="connsiteX195" fmla="*/ 3341145 w 11267524"/>
                <a:gd name="connsiteY195" fmla="*/ 3565141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73950 w 11267524"/>
                <a:gd name="connsiteY198" fmla="*/ 3098380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  <a:gd name="connsiteX0" fmla="*/ 90684 w 11267524"/>
                <a:gd name="connsiteY0" fmla="*/ 1791015 h 6521712"/>
                <a:gd name="connsiteX1" fmla="*/ 1141110 w 11267524"/>
                <a:gd name="connsiteY1" fmla="*/ 876615 h 6521712"/>
                <a:gd name="connsiteX2" fmla="*/ 1262023 w 11267524"/>
                <a:gd name="connsiteY2" fmla="*/ 914400 h 6521712"/>
                <a:gd name="connsiteX3" fmla="*/ 1337593 w 11267524"/>
                <a:gd name="connsiteY3" fmla="*/ 733031 h 6521712"/>
                <a:gd name="connsiteX4" fmla="*/ 2199094 w 11267524"/>
                <a:gd name="connsiteY4" fmla="*/ 90684 h 6521712"/>
                <a:gd name="connsiteX5" fmla="*/ 2380462 w 11267524"/>
                <a:gd name="connsiteY5" fmla="*/ 151140 h 6521712"/>
                <a:gd name="connsiteX6" fmla="*/ 2395576 w 11267524"/>
                <a:gd name="connsiteY6" fmla="*/ 173811 h 6521712"/>
                <a:gd name="connsiteX7" fmla="*/ 2524046 w 11267524"/>
                <a:gd name="connsiteY7" fmla="*/ 188926 h 6521712"/>
                <a:gd name="connsiteX8" fmla="*/ 2599616 w 11267524"/>
                <a:gd name="connsiteY8" fmla="*/ 370294 h 6521712"/>
                <a:gd name="connsiteX9" fmla="*/ 3015252 w 11267524"/>
                <a:gd name="connsiteY9" fmla="*/ 324952 h 6521712"/>
                <a:gd name="connsiteX10" fmla="*/ 3869196 w 11267524"/>
                <a:gd name="connsiteY10" fmla="*/ 989970 h 6521712"/>
                <a:gd name="connsiteX11" fmla="*/ 4073236 w 11267524"/>
                <a:gd name="connsiteY11" fmla="*/ 1012641 h 6521712"/>
                <a:gd name="connsiteX12" fmla="*/ 4103464 w 11267524"/>
                <a:gd name="connsiteY12" fmla="*/ 1110883 h 6521712"/>
                <a:gd name="connsiteX13" fmla="*/ 3952324 w 11267524"/>
                <a:gd name="connsiteY13" fmla="*/ 1345150 h 6521712"/>
                <a:gd name="connsiteX14" fmla="*/ 4005223 w 11267524"/>
                <a:gd name="connsiteY14" fmla="*/ 1639874 h 6521712"/>
                <a:gd name="connsiteX15" fmla="*/ 4254605 w 11267524"/>
                <a:gd name="connsiteY15" fmla="*/ 1753230 h 6521712"/>
                <a:gd name="connsiteX16" fmla="*/ 4254605 w 11267524"/>
                <a:gd name="connsiteY16" fmla="*/ 1859028 h 6521712"/>
                <a:gd name="connsiteX17" fmla="*/ 4367960 w 11267524"/>
                <a:gd name="connsiteY17" fmla="*/ 1911927 h 6521712"/>
                <a:gd name="connsiteX18" fmla="*/ 4360403 w 11267524"/>
                <a:gd name="connsiteY18" fmla="*/ 2093296 h 6521712"/>
                <a:gd name="connsiteX19" fmla="*/ 4511543 w 11267524"/>
                <a:gd name="connsiteY19" fmla="*/ 2297335 h 6521712"/>
                <a:gd name="connsiteX20" fmla="*/ 4655127 w 11267524"/>
                <a:gd name="connsiteY20" fmla="*/ 2667630 h 6521712"/>
                <a:gd name="connsiteX21" fmla="*/ 4760925 w 11267524"/>
                <a:gd name="connsiteY21" fmla="*/ 2758314 h 6521712"/>
                <a:gd name="connsiteX22" fmla="*/ 4828938 w 11267524"/>
                <a:gd name="connsiteY22" fmla="*/ 2758314 h 6521712"/>
                <a:gd name="connsiteX23" fmla="*/ 4776039 w 11267524"/>
                <a:gd name="connsiteY23" fmla="*/ 2969911 h 6521712"/>
                <a:gd name="connsiteX24" fmla="*/ 4828938 w 11267524"/>
                <a:gd name="connsiteY24" fmla="*/ 3037924 h 6521712"/>
                <a:gd name="connsiteX25" fmla="*/ 4670241 w 11267524"/>
                <a:gd name="connsiteY25" fmla="*/ 3234407 h 6521712"/>
                <a:gd name="connsiteX26" fmla="*/ 4798710 w 11267524"/>
                <a:gd name="connsiteY26" fmla="*/ 3340205 h 6521712"/>
                <a:gd name="connsiteX27" fmla="*/ 5410829 w 11267524"/>
                <a:gd name="connsiteY27" fmla="*/ 3121051 h 6521712"/>
                <a:gd name="connsiteX28" fmla="*/ 5357930 w 11267524"/>
                <a:gd name="connsiteY28" fmla="*/ 2939683 h 6521712"/>
                <a:gd name="connsiteX29" fmla="*/ 5705553 w 11267524"/>
                <a:gd name="connsiteY29" fmla="*/ 2448476 h 6521712"/>
                <a:gd name="connsiteX30" fmla="*/ 6272330 w 11267524"/>
                <a:gd name="connsiteY30" fmla="*/ 2592059 h 6521712"/>
                <a:gd name="connsiteX31" fmla="*/ 6567054 w 11267524"/>
                <a:gd name="connsiteY31" fmla="*/ 2826327 h 6521712"/>
                <a:gd name="connsiteX32" fmla="*/ 6944905 w 11267524"/>
                <a:gd name="connsiteY32" fmla="*/ 2546717 h 6521712"/>
                <a:gd name="connsiteX33" fmla="*/ 6892006 w 11267524"/>
                <a:gd name="connsiteY33" fmla="*/ 2282221 h 6521712"/>
                <a:gd name="connsiteX34" fmla="*/ 6967576 w 11267524"/>
                <a:gd name="connsiteY34" fmla="*/ 2214208 h 6521712"/>
                <a:gd name="connsiteX35" fmla="*/ 7020476 w 11267524"/>
                <a:gd name="connsiteY35" fmla="*/ 2131081 h 6521712"/>
                <a:gd name="connsiteX36" fmla="*/ 6922234 w 11267524"/>
                <a:gd name="connsiteY36" fmla="*/ 1843914 h 6521712"/>
                <a:gd name="connsiteX37" fmla="*/ 6982690 w 11267524"/>
                <a:gd name="connsiteY37" fmla="*/ 1821243 h 6521712"/>
                <a:gd name="connsiteX38" fmla="*/ 7201844 w 11267524"/>
                <a:gd name="connsiteY38" fmla="*/ 1934598 h 6521712"/>
                <a:gd name="connsiteX39" fmla="*/ 7398327 w 11267524"/>
                <a:gd name="connsiteY39" fmla="*/ 1586975 h 6521712"/>
                <a:gd name="connsiteX40" fmla="*/ 7330314 w 11267524"/>
                <a:gd name="connsiteY40" fmla="*/ 1481177 h 6521712"/>
                <a:gd name="connsiteX41" fmla="*/ 7617481 w 11267524"/>
                <a:gd name="connsiteY41" fmla="*/ 1345150 h 6521712"/>
                <a:gd name="connsiteX42" fmla="*/ 7715722 w 11267524"/>
                <a:gd name="connsiteY42" fmla="*/ 1178896 h 6521712"/>
                <a:gd name="connsiteX43" fmla="*/ 7738393 w 11267524"/>
                <a:gd name="connsiteY43" fmla="*/ 1103326 h 6521712"/>
                <a:gd name="connsiteX44" fmla="*/ 8055788 w 11267524"/>
                <a:gd name="connsiteY44" fmla="*/ 899286 h 6521712"/>
                <a:gd name="connsiteX45" fmla="*/ 8033117 w 11267524"/>
                <a:gd name="connsiteY45" fmla="*/ 785930 h 6521712"/>
                <a:gd name="connsiteX46" fmla="*/ 8123801 w 11267524"/>
                <a:gd name="connsiteY46" fmla="*/ 717917 h 6521712"/>
                <a:gd name="connsiteX47" fmla="*/ 8320284 w 11267524"/>
                <a:gd name="connsiteY47" fmla="*/ 846387 h 6521712"/>
                <a:gd name="connsiteX48" fmla="*/ 8554552 w 11267524"/>
                <a:gd name="connsiteY48" fmla="*/ 906843 h 6521712"/>
                <a:gd name="connsiteX49" fmla="*/ 8698135 w 11267524"/>
                <a:gd name="connsiteY49" fmla="*/ 559220 h 6521712"/>
                <a:gd name="connsiteX50" fmla="*/ 8486538 w 11267524"/>
                <a:gd name="connsiteY50" fmla="*/ 460978 h 6521712"/>
                <a:gd name="connsiteX51" fmla="*/ 8403411 w 11267524"/>
                <a:gd name="connsiteY51" fmla="*/ 536549 h 6521712"/>
                <a:gd name="connsiteX52" fmla="*/ 8342955 w 11267524"/>
                <a:gd name="connsiteY52" fmla="*/ 619676 h 6521712"/>
                <a:gd name="connsiteX53" fmla="*/ 8259828 w 11267524"/>
                <a:gd name="connsiteY53" fmla="*/ 604562 h 6521712"/>
                <a:gd name="connsiteX54" fmla="*/ 8176700 w 11267524"/>
                <a:gd name="connsiteY54" fmla="*/ 521435 h 6521712"/>
                <a:gd name="connsiteX55" fmla="*/ 8108687 w 11267524"/>
                <a:gd name="connsiteY55" fmla="*/ 423193 h 6521712"/>
                <a:gd name="connsiteX56" fmla="*/ 8169143 w 11267524"/>
                <a:gd name="connsiteY56" fmla="*/ 340066 h 6521712"/>
                <a:gd name="connsiteX57" fmla="*/ 8191814 w 11267524"/>
                <a:gd name="connsiteY57" fmla="*/ 264496 h 6521712"/>
                <a:gd name="connsiteX58" fmla="*/ 9227127 w 11267524"/>
                <a:gd name="connsiteY58" fmla="*/ 204040 h 6521712"/>
                <a:gd name="connsiteX59" fmla="*/ 9400938 w 11267524"/>
                <a:gd name="connsiteY59" fmla="*/ 302281 h 6521712"/>
                <a:gd name="connsiteX60" fmla="*/ 9461395 w 11267524"/>
                <a:gd name="connsiteY60" fmla="*/ 430750 h 6521712"/>
                <a:gd name="connsiteX61" fmla="*/ 9620092 w 11267524"/>
                <a:gd name="connsiteY61" fmla="*/ 377851 h 6521712"/>
                <a:gd name="connsiteX62" fmla="*/ 9552079 w 11267524"/>
                <a:gd name="connsiteY62" fmla="*/ 249382 h 6521712"/>
                <a:gd name="connsiteX63" fmla="*/ 9657877 w 11267524"/>
                <a:gd name="connsiteY63" fmla="*/ 113355 h 6521712"/>
                <a:gd name="connsiteX64" fmla="*/ 9733448 w 11267524"/>
                <a:gd name="connsiteY64" fmla="*/ 113355 h 6521712"/>
                <a:gd name="connsiteX65" fmla="*/ 9892145 w 11267524"/>
                <a:gd name="connsiteY65" fmla="*/ 37785 h 6521712"/>
                <a:gd name="connsiteX66" fmla="*/ 9922373 w 11267524"/>
                <a:gd name="connsiteY66" fmla="*/ 0 h 6521712"/>
                <a:gd name="connsiteX67" fmla="*/ 10050843 w 11267524"/>
                <a:gd name="connsiteY67" fmla="*/ 105798 h 6521712"/>
                <a:gd name="connsiteX68" fmla="*/ 10655405 w 11267524"/>
                <a:gd name="connsiteY68" fmla="*/ 158697 h 6521712"/>
                <a:gd name="connsiteX69" fmla="*/ 10783874 w 11267524"/>
                <a:gd name="connsiteY69" fmla="*/ 52899 h 6521712"/>
                <a:gd name="connsiteX70" fmla="*/ 10791431 w 11267524"/>
                <a:gd name="connsiteY70" fmla="*/ 211597 h 6521712"/>
                <a:gd name="connsiteX71" fmla="*/ 10776317 w 11267524"/>
                <a:gd name="connsiteY71" fmla="*/ 347623 h 6521712"/>
                <a:gd name="connsiteX72" fmla="*/ 10821659 w 11267524"/>
                <a:gd name="connsiteY72" fmla="*/ 415636 h 6521712"/>
                <a:gd name="connsiteX73" fmla="*/ 11093712 w 11267524"/>
                <a:gd name="connsiteY73" fmla="*/ 332509 h 6521712"/>
                <a:gd name="connsiteX74" fmla="*/ 11267524 w 11267524"/>
                <a:gd name="connsiteY74" fmla="*/ 408079 h 6521712"/>
                <a:gd name="connsiteX75" fmla="*/ 11071041 w 11267524"/>
                <a:gd name="connsiteY75" fmla="*/ 770816 h 6521712"/>
                <a:gd name="connsiteX76" fmla="*/ 10950129 w 11267524"/>
                <a:gd name="connsiteY76" fmla="*/ 665018 h 6521712"/>
                <a:gd name="connsiteX77" fmla="*/ 11018142 w 11267524"/>
                <a:gd name="connsiteY77" fmla="*/ 801045 h 6521712"/>
                <a:gd name="connsiteX78" fmla="*/ 11003028 w 11267524"/>
                <a:gd name="connsiteY78" fmla="*/ 899286 h 6521712"/>
                <a:gd name="connsiteX79" fmla="*/ 10950129 w 11267524"/>
                <a:gd name="connsiteY79" fmla="*/ 1088211 h 6521712"/>
                <a:gd name="connsiteX80" fmla="*/ 10678076 w 11267524"/>
                <a:gd name="connsiteY80" fmla="*/ 1118440 h 6521712"/>
                <a:gd name="connsiteX81" fmla="*/ 10466479 w 11267524"/>
                <a:gd name="connsiteY81" fmla="*/ 1284694 h 6521712"/>
                <a:gd name="connsiteX82" fmla="*/ 10610062 w 11267524"/>
                <a:gd name="connsiteY82" fmla="*/ 1503848 h 6521712"/>
                <a:gd name="connsiteX83" fmla="*/ 10602505 w 11267524"/>
                <a:gd name="connsiteY83" fmla="*/ 2335121 h 6521712"/>
                <a:gd name="connsiteX84" fmla="*/ 10466479 w 11267524"/>
                <a:gd name="connsiteY84" fmla="*/ 2516489 h 6521712"/>
                <a:gd name="connsiteX85" fmla="*/ 10489150 w 11267524"/>
                <a:gd name="connsiteY85" fmla="*/ 2788542 h 6521712"/>
                <a:gd name="connsiteX86" fmla="*/ 10564720 w 11267524"/>
                <a:gd name="connsiteY86" fmla="*/ 2909454 h 6521712"/>
                <a:gd name="connsiteX87" fmla="*/ 10413580 w 11267524"/>
                <a:gd name="connsiteY87" fmla="*/ 3045481 h 6521712"/>
                <a:gd name="connsiteX88" fmla="*/ 10889672 w 11267524"/>
                <a:gd name="connsiteY88" fmla="*/ 3128608 h 6521712"/>
                <a:gd name="connsiteX89" fmla="*/ 10935014 w 11267524"/>
                <a:gd name="connsiteY89" fmla="*/ 3272192 h 6521712"/>
                <a:gd name="connsiteX90" fmla="*/ 10836773 w 11267524"/>
                <a:gd name="connsiteY90" fmla="*/ 3377990 h 6521712"/>
                <a:gd name="connsiteX91" fmla="*/ 10874558 w 11267524"/>
                <a:gd name="connsiteY91" fmla="*/ 3740727 h 6521712"/>
                <a:gd name="connsiteX92" fmla="*/ 11214624 w 11267524"/>
                <a:gd name="connsiteY92" fmla="*/ 3725613 h 6521712"/>
                <a:gd name="connsiteX93" fmla="*/ 11161725 w 11267524"/>
                <a:gd name="connsiteY93" fmla="*/ 3937210 h 6521712"/>
                <a:gd name="connsiteX94" fmla="*/ 11116383 w 11267524"/>
                <a:gd name="connsiteY94" fmla="*/ 3944767 h 6521712"/>
                <a:gd name="connsiteX95" fmla="*/ 11033256 w 11267524"/>
                <a:gd name="connsiteY95" fmla="*/ 3899425 h 6521712"/>
                <a:gd name="connsiteX96" fmla="*/ 10995471 w 11267524"/>
                <a:gd name="connsiteY96" fmla="*/ 4163921 h 6521712"/>
                <a:gd name="connsiteX97" fmla="*/ 10935014 w 11267524"/>
                <a:gd name="connsiteY97" fmla="*/ 4171478 h 6521712"/>
                <a:gd name="connsiteX98" fmla="*/ 11010585 w 11267524"/>
                <a:gd name="connsiteY98" fmla="*/ 4231934 h 6521712"/>
                <a:gd name="connsiteX99" fmla="*/ 10723418 w 11267524"/>
                <a:gd name="connsiteY99" fmla="*/ 4216820 h 6521712"/>
                <a:gd name="connsiteX100" fmla="*/ 10814102 w 11267524"/>
                <a:gd name="connsiteY100" fmla="*/ 4299947 h 6521712"/>
                <a:gd name="connsiteX101" fmla="*/ 10927457 w 11267524"/>
                <a:gd name="connsiteY101" fmla="*/ 4367960 h 6521712"/>
                <a:gd name="connsiteX102" fmla="*/ 10738532 w 11267524"/>
                <a:gd name="connsiteY102" fmla="*/ 4587114 h 6521712"/>
                <a:gd name="connsiteX103" fmla="*/ 10829216 w 11267524"/>
                <a:gd name="connsiteY103" fmla="*/ 4617342 h 6521712"/>
                <a:gd name="connsiteX104" fmla="*/ 10587391 w 11267524"/>
                <a:gd name="connsiteY104" fmla="*/ 4730697 h 6521712"/>
                <a:gd name="connsiteX105" fmla="*/ 10194426 w 11267524"/>
                <a:gd name="connsiteY105" fmla="*/ 4828939 h 6521712"/>
                <a:gd name="connsiteX106" fmla="*/ 10149084 w 11267524"/>
                <a:gd name="connsiteY106" fmla="*/ 4791154 h 6521712"/>
                <a:gd name="connsiteX107" fmla="*/ 10035729 w 11267524"/>
                <a:gd name="connsiteY107" fmla="*/ 5025421 h 6521712"/>
                <a:gd name="connsiteX108" fmla="*/ 9929930 w 11267524"/>
                <a:gd name="connsiteY108" fmla="*/ 5116106 h 6521712"/>
                <a:gd name="connsiteX109" fmla="*/ 9665434 w 11267524"/>
                <a:gd name="connsiteY109" fmla="*/ 5108549 h 6521712"/>
                <a:gd name="connsiteX110" fmla="*/ 9249798 w 11267524"/>
                <a:gd name="connsiteY110" fmla="*/ 4881838 h 6521712"/>
                <a:gd name="connsiteX111" fmla="*/ 9128886 w 11267524"/>
                <a:gd name="connsiteY111" fmla="*/ 4987636 h 6521712"/>
                <a:gd name="connsiteX112" fmla="*/ 9075986 w 11267524"/>
                <a:gd name="connsiteY112" fmla="*/ 4942294 h 6521712"/>
                <a:gd name="connsiteX113" fmla="*/ 9015530 w 11267524"/>
                <a:gd name="connsiteY113" fmla="*/ 5017864 h 6521712"/>
                <a:gd name="connsiteX114" fmla="*/ 8864390 w 11267524"/>
                <a:gd name="connsiteY114" fmla="*/ 4972522 h 6521712"/>
                <a:gd name="connsiteX115" fmla="*/ 8758591 w 11267524"/>
                <a:gd name="connsiteY115" fmla="*/ 4912066 h 6521712"/>
                <a:gd name="connsiteX116" fmla="*/ 8690578 w 11267524"/>
                <a:gd name="connsiteY116" fmla="*/ 4889395 h 6521712"/>
                <a:gd name="connsiteX117" fmla="*/ 8486538 w 11267524"/>
                <a:gd name="connsiteY117" fmla="*/ 4670241 h 6521712"/>
                <a:gd name="connsiteX118" fmla="*/ 8395854 w 11267524"/>
                <a:gd name="connsiteY118" fmla="*/ 4640013 h 6521712"/>
                <a:gd name="connsiteX119" fmla="*/ 8229600 w 11267524"/>
                <a:gd name="connsiteY119" fmla="*/ 4503987 h 6521712"/>
                <a:gd name="connsiteX120" fmla="*/ 7995332 w 11267524"/>
                <a:gd name="connsiteY120" fmla="*/ 4481316 h 6521712"/>
                <a:gd name="connsiteX121" fmla="*/ 7949990 w 11267524"/>
                <a:gd name="connsiteY121" fmla="*/ 4549329 h 6521712"/>
                <a:gd name="connsiteX122" fmla="*/ 7927319 w 11267524"/>
                <a:gd name="connsiteY122" fmla="*/ 4624899 h 6521712"/>
                <a:gd name="connsiteX123" fmla="*/ 7806406 w 11267524"/>
                <a:gd name="connsiteY123" fmla="*/ 4609785 h 6521712"/>
                <a:gd name="connsiteX124" fmla="*/ 7708165 w 11267524"/>
                <a:gd name="connsiteY124" fmla="*/ 4556886 h 6521712"/>
                <a:gd name="connsiteX125" fmla="*/ 7541910 w 11267524"/>
                <a:gd name="connsiteY125" fmla="*/ 4466202 h 6521712"/>
                <a:gd name="connsiteX126" fmla="*/ 7451226 w 11267524"/>
                <a:gd name="connsiteY126" fmla="*/ 4330175 h 6521712"/>
                <a:gd name="connsiteX127" fmla="*/ 7352985 w 11267524"/>
                <a:gd name="connsiteY127" fmla="*/ 4458645 h 6521712"/>
                <a:gd name="connsiteX128" fmla="*/ 7315200 w 11267524"/>
                <a:gd name="connsiteY128" fmla="*/ 4564443 h 6521712"/>
                <a:gd name="connsiteX129" fmla="*/ 7164059 w 11267524"/>
                <a:gd name="connsiteY129" fmla="*/ 4624899 h 6521712"/>
                <a:gd name="connsiteX130" fmla="*/ 7118717 w 11267524"/>
                <a:gd name="connsiteY130" fmla="*/ 4806268 h 6521712"/>
                <a:gd name="connsiteX131" fmla="*/ 7118717 w 11267524"/>
                <a:gd name="connsiteY131" fmla="*/ 4942294 h 6521712"/>
                <a:gd name="connsiteX132" fmla="*/ 6982690 w 11267524"/>
                <a:gd name="connsiteY132" fmla="*/ 5085878 h 6521712"/>
                <a:gd name="connsiteX133" fmla="*/ 6914677 w 11267524"/>
                <a:gd name="connsiteY133" fmla="*/ 4934737 h 6521712"/>
                <a:gd name="connsiteX134" fmla="*/ 6491484 w 11267524"/>
                <a:gd name="connsiteY134" fmla="*/ 4851610 h 6521712"/>
                <a:gd name="connsiteX135" fmla="*/ 6491484 w 11267524"/>
                <a:gd name="connsiteY135" fmla="*/ 4745811 h 6521712"/>
                <a:gd name="connsiteX136" fmla="*/ 6423471 w 11267524"/>
                <a:gd name="connsiteY136" fmla="*/ 4670241 h 6521712"/>
                <a:gd name="connsiteX137" fmla="*/ 6211874 w 11267524"/>
                <a:gd name="connsiteY137" fmla="*/ 4451088 h 6521712"/>
                <a:gd name="connsiteX138" fmla="*/ 5939821 w 11267524"/>
                <a:gd name="connsiteY138" fmla="*/ 4451088 h 6521712"/>
                <a:gd name="connsiteX139" fmla="*/ 5803795 w 11267524"/>
                <a:gd name="connsiteY139" fmla="*/ 4632456 h 6521712"/>
                <a:gd name="connsiteX140" fmla="*/ 5425943 w 11267524"/>
                <a:gd name="connsiteY140" fmla="*/ 4496430 h 6521712"/>
                <a:gd name="connsiteX141" fmla="*/ 5403272 w 11267524"/>
                <a:gd name="connsiteY141" fmla="*/ 4768483 h 6521712"/>
                <a:gd name="connsiteX142" fmla="*/ 5456171 w 11267524"/>
                <a:gd name="connsiteY142" fmla="*/ 4866724 h 6521712"/>
                <a:gd name="connsiteX143" fmla="*/ 5365487 w 11267524"/>
                <a:gd name="connsiteY143" fmla="*/ 4919623 h 6521712"/>
                <a:gd name="connsiteX144" fmla="*/ 5312588 w 11267524"/>
                <a:gd name="connsiteY144" fmla="*/ 5100992 h 6521712"/>
                <a:gd name="connsiteX145" fmla="*/ 5116105 w 11267524"/>
                <a:gd name="connsiteY145" fmla="*/ 5244575 h 6521712"/>
                <a:gd name="connsiteX146" fmla="*/ 5070763 w 11267524"/>
                <a:gd name="connsiteY146" fmla="*/ 5357930 h 6521712"/>
                <a:gd name="connsiteX147" fmla="*/ 4813824 w 11267524"/>
                <a:gd name="connsiteY147" fmla="*/ 5131220 h 6521712"/>
                <a:gd name="connsiteX148" fmla="*/ 4624899 w 11267524"/>
                <a:gd name="connsiteY148" fmla="*/ 5153891 h 6521712"/>
                <a:gd name="connsiteX149" fmla="*/ 4594671 w 11267524"/>
                <a:gd name="connsiteY149" fmla="*/ 5410830 h 6521712"/>
                <a:gd name="connsiteX150" fmla="*/ 4239490 w 11267524"/>
                <a:gd name="connsiteY150" fmla="*/ 5690440 h 6521712"/>
                <a:gd name="connsiteX151" fmla="*/ 4269719 w 11267524"/>
                <a:gd name="connsiteY151" fmla="*/ 5894479 h 6521712"/>
                <a:gd name="connsiteX152" fmla="*/ 3770955 w 11267524"/>
                <a:gd name="connsiteY152" fmla="*/ 5992721 h 6521712"/>
                <a:gd name="connsiteX153" fmla="*/ 3476231 w 11267524"/>
                <a:gd name="connsiteY153" fmla="*/ 5834023 h 6521712"/>
                <a:gd name="connsiteX154" fmla="*/ 3340205 w 11267524"/>
                <a:gd name="connsiteY154" fmla="*/ 5962492 h 6521712"/>
                <a:gd name="connsiteX155" fmla="*/ 3347762 w 11267524"/>
                <a:gd name="connsiteY155" fmla="*/ 6053177 h 6521712"/>
                <a:gd name="connsiteX156" fmla="*/ 3302419 w 11267524"/>
                <a:gd name="connsiteY156" fmla="*/ 6128747 h 6521712"/>
                <a:gd name="connsiteX157" fmla="*/ 3461117 w 11267524"/>
                <a:gd name="connsiteY157" fmla="*/ 6347901 h 6521712"/>
                <a:gd name="connsiteX158" fmla="*/ 3400661 w 11267524"/>
                <a:gd name="connsiteY158" fmla="*/ 6408357 h 6521712"/>
                <a:gd name="connsiteX159" fmla="*/ 3400661 w 11267524"/>
                <a:gd name="connsiteY159" fmla="*/ 6453699 h 6521712"/>
                <a:gd name="connsiteX160" fmla="*/ 3287305 w 11267524"/>
                <a:gd name="connsiteY160" fmla="*/ 6521712 h 6521712"/>
                <a:gd name="connsiteX161" fmla="*/ 2682743 w 11267524"/>
                <a:gd name="connsiteY161" fmla="*/ 6514155 h 6521712"/>
                <a:gd name="connsiteX162" fmla="*/ 2592059 w 11267524"/>
                <a:gd name="connsiteY162" fmla="*/ 6461256 h 6521712"/>
                <a:gd name="connsiteX163" fmla="*/ 2592059 w 11267524"/>
                <a:gd name="connsiteY163" fmla="*/ 6325230 h 6521712"/>
                <a:gd name="connsiteX164" fmla="*/ 2539160 w 11267524"/>
                <a:gd name="connsiteY164" fmla="*/ 6302559 h 6521712"/>
                <a:gd name="connsiteX165" fmla="*/ 2478704 w 11267524"/>
                <a:gd name="connsiteY165" fmla="*/ 6226988 h 6521712"/>
                <a:gd name="connsiteX166" fmla="*/ 2168866 w 11267524"/>
                <a:gd name="connsiteY166" fmla="*/ 6136304 h 6521712"/>
                <a:gd name="connsiteX167" fmla="*/ 2214208 w 11267524"/>
                <a:gd name="connsiteY167" fmla="*/ 6083405 h 6521712"/>
                <a:gd name="connsiteX168" fmla="*/ 2146195 w 11267524"/>
                <a:gd name="connsiteY168" fmla="*/ 5985164 h 6521712"/>
                <a:gd name="connsiteX169" fmla="*/ 1783457 w 11267524"/>
                <a:gd name="connsiteY169" fmla="*/ 5803795 h 6521712"/>
                <a:gd name="connsiteX170" fmla="*/ 1775900 w 11267524"/>
                <a:gd name="connsiteY170" fmla="*/ 5713111 h 6521712"/>
                <a:gd name="connsiteX171" fmla="*/ 1209124 w 11267524"/>
                <a:gd name="connsiteY171" fmla="*/ 5607312 h 6521712"/>
                <a:gd name="connsiteX172" fmla="*/ 778373 w 11267524"/>
                <a:gd name="connsiteY172" fmla="*/ 5675326 h 6521712"/>
                <a:gd name="connsiteX173" fmla="*/ 574333 w 11267524"/>
                <a:gd name="connsiteY173" fmla="*/ 5320145 h 6521712"/>
                <a:gd name="connsiteX174" fmla="*/ 385408 w 11267524"/>
                <a:gd name="connsiteY174" fmla="*/ 5320145 h 6521712"/>
                <a:gd name="connsiteX175" fmla="*/ 0 w 11267524"/>
                <a:gd name="connsiteY175" fmla="*/ 5388159 h 6521712"/>
                <a:gd name="connsiteX176" fmla="*/ 513768 w 11267524"/>
                <a:gd name="connsiteY176" fmla="*/ 4923629 h 6521712"/>
                <a:gd name="connsiteX177" fmla="*/ 513877 w 11267524"/>
                <a:gd name="connsiteY177" fmla="*/ 4655127 h 6521712"/>
                <a:gd name="connsiteX178" fmla="*/ 402403 w 11267524"/>
                <a:gd name="connsiteY178" fmla="*/ 4607119 h 6521712"/>
                <a:gd name="connsiteX179" fmla="*/ 401047 w 11267524"/>
                <a:gd name="connsiteY179" fmla="*/ 4466647 h 6521712"/>
                <a:gd name="connsiteX180" fmla="*/ 453421 w 11267524"/>
                <a:gd name="connsiteY180" fmla="*/ 4315061 h 6521712"/>
                <a:gd name="connsiteX181" fmla="*/ 395677 w 11267524"/>
                <a:gd name="connsiteY181" fmla="*/ 4218157 h 6521712"/>
                <a:gd name="connsiteX182" fmla="*/ 294779 w 11267524"/>
                <a:gd name="connsiteY182" fmla="*/ 3973223 h 6521712"/>
                <a:gd name="connsiteX183" fmla="*/ 488548 w 11267524"/>
                <a:gd name="connsiteY183" fmla="*/ 3786519 h 6521712"/>
                <a:gd name="connsiteX184" fmla="*/ 559691 w 11267524"/>
                <a:gd name="connsiteY184" fmla="*/ 3897654 h 6521712"/>
                <a:gd name="connsiteX185" fmla="*/ 850816 w 11267524"/>
                <a:gd name="connsiteY185" fmla="*/ 4149701 h 6521712"/>
                <a:gd name="connsiteX186" fmla="*/ 899286 w 11267524"/>
                <a:gd name="connsiteY186" fmla="*/ 3786069 h 6521712"/>
                <a:gd name="connsiteX187" fmla="*/ 944628 w 11267524"/>
                <a:gd name="connsiteY187" fmla="*/ 3634929 h 6521712"/>
                <a:gd name="connsiteX188" fmla="*/ 1146425 w 11267524"/>
                <a:gd name="connsiteY188" fmla="*/ 3585145 h 6521712"/>
                <a:gd name="connsiteX189" fmla="*/ 1458506 w 11267524"/>
                <a:gd name="connsiteY189" fmla="*/ 3754512 h 6521712"/>
                <a:gd name="connsiteX190" fmla="*/ 1756302 w 11267524"/>
                <a:gd name="connsiteY190" fmla="*/ 3626930 h 6521712"/>
                <a:gd name="connsiteX191" fmla="*/ 1889256 w 11267524"/>
                <a:gd name="connsiteY191" fmla="*/ 3498902 h 6521712"/>
                <a:gd name="connsiteX192" fmla="*/ 1843914 w 11267524"/>
                <a:gd name="connsiteY192" fmla="*/ 3287306 h 6521712"/>
                <a:gd name="connsiteX193" fmla="*/ 2070624 w 11267524"/>
                <a:gd name="connsiteY193" fmla="*/ 3143722 h 6521712"/>
                <a:gd name="connsiteX194" fmla="*/ 2618744 w 11267524"/>
                <a:gd name="connsiteY194" fmla="*/ 3306422 h 6521712"/>
                <a:gd name="connsiteX195" fmla="*/ 3341145 w 11267524"/>
                <a:gd name="connsiteY195" fmla="*/ 3565141 h 6521712"/>
                <a:gd name="connsiteX196" fmla="*/ 3491345 w 11267524"/>
                <a:gd name="connsiteY196" fmla="*/ 3332648 h 6521712"/>
                <a:gd name="connsiteX197" fmla="*/ 3498902 w 11267524"/>
                <a:gd name="connsiteY197" fmla="*/ 3166393 h 6521712"/>
                <a:gd name="connsiteX198" fmla="*/ 3106407 w 11267524"/>
                <a:gd name="connsiteY198" fmla="*/ 3119719 h 6521712"/>
                <a:gd name="connsiteX199" fmla="*/ 3083266 w 11267524"/>
                <a:gd name="connsiteY199" fmla="*/ 2758314 h 6521712"/>
                <a:gd name="connsiteX200" fmla="*/ 2629844 w 11267524"/>
                <a:gd name="connsiteY200" fmla="*/ 2599616 h 6521712"/>
                <a:gd name="connsiteX201" fmla="*/ 2395576 w 11267524"/>
                <a:gd name="connsiteY201" fmla="*/ 2712972 h 6521712"/>
                <a:gd name="connsiteX202" fmla="*/ 1798571 w 11267524"/>
                <a:gd name="connsiteY202" fmla="*/ 2607173 h 6521712"/>
                <a:gd name="connsiteX203" fmla="*/ 1738115 w 11267524"/>
                <a:gd name="connsiteY203" fmla="*/ 2508932 h 6521712"/>
                <a:gd name="connsiteX204" fmla="*/ 1662545 w 11267524"/>
                <a:gd name="connsiteY204" fmla="*/ 2471147 h 6521712"/>
                <a:gd name="connsiteX205" fmla="*/ 1518962 w 11267524"/>
                <a:gd name="connsiteY205" fmla="*/ 2304892 h 6521712"/>
                <a:gd name="connsiteX206" fmla="*/ 1420720 w 11267524"/>
                <a:gd name="connsiteY206" fmla="*/ 2312450 h 6521712"/>
                <a:gd name="connsiteX207" fmla="*/ 1239352 w 11267524"/>
                <a:gd name="connsiteY207" fmla="*/ 2221765 h 6521712"/>
                <a:gd name="connsiteX208" fmla="*/ 974856 w 11267524"/>
                <a:gd name="connsiteY208" fmla="*/ 1775901 h 6521712"/>
                <a:gd name="connsiteX209" fmla="*/ 1269580 w 11267524"/>
                <a:gd name="connsiteY209" fmla="*/ 2032840 h 6521712"/>
                <a:gd name="connsiteX210" fmla="*/ 1277137 w 11267524"/>
                <a:gd name="connsiteY210" fmla="*/ 1957269 h 6521712"/>
                <a:gd name="connsiteX211" fmla="*/ 997527 w 11267524"/>
                <a:gd name="connsiteY211" fmla="*/ 1579418 h 6521712"/>
                <a:gd name="connsiteX212" fmla="*/ 929514 w 11267524"/>
                <a:gd name="connsiteY212" fmla="*/ 1654988 h 6521712"/>
                <a:gd name="connsiteX213" fmla="*/ 634790 w 11267524"/>
                <a:gd name="connsiteY213" fmla="*/ 1904370 h 6521712"/>
                <a:gd name="connsiteX214" fmla="*/ 385408 w 11267524"/>
                <a:gd name="connsiteY214" fmla="*/ 1911927 h 6521712"/>
                <a:gd name="connsiteX215" fmla="*/ 90684 w 11267524"/>
                <a:gd name="connsiteY215" fmla="*/ 1791015 h 652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</a:cxnLst>
              <a:rect l="l" t="t" r="r" b="b"/>
              <a:pathLst>
                <a:path w="11267524" h="6521712">
                  <a:moveTo>
                    <a:pt x="90684" y="1791015"/>
                  </a:moveTo>
                  <a:lnTo>
                    <a:pt x="1141110" y="876615"/>
                  </a:lnTo>
                  <a:lnTo>
                    <a:pt x="1262023" y="914400"/>
                  </a:lnTo>
                  <a:lnTo>
                    <a:pt x="1337593" y="733031"/>
                  </a:lnTo>
                  <a:lnTo>
                    <a:pt x="2199094" y="90684"/>
                  </a:lnTo>
                  <a:lnTo>
                    <a:pt x="2380462" y="151140"/>
                  </a:lnTo>
                  <a:lnTo>
                    <a:pt x="2395576" y="173811"/>
                  </a:lnTo>
                  <a:lnTo>
                    <a:pt x="2524046" y="188926"/>
                  </a:lnTo>
                  <a:lnTo>
                    <a:pt x="2599616" y="370294"/>
                  </a:lnTo>
                  <a:lnTo>
                    <a:pt x="3015252" y="324952"/>
                  </a:lnTo>
                  <a:lnTo>
                    <a:pt x="3869196" y="989970"/>
                  </a:lnTo>
                  <a:lnTo>
                    <a:pt x="4073236" y="1012641"/>
                  </a:lnTo>
                  <a:lnTo>
                    <a:pt x="4103464" y="1110883"/>
                  </a:lnTo>
                  <a:lnTo>
                    <a:pt x="3952324" y="1345150"/>
                  </a:lnTo>
                  <a:lnTo>
                    <a:pt x="4005223" y="1639874"/>
                  </a:lnTo>
                  <a:lnTo>
                    <a:pt x="4254605" y="1753230"/>
                  </a:lnTo>
                  <a:lnTo>
                    <a:pt x="4254605" y="1859028"/>
                  </a:lnTo>
                  <a:lnTo>
                    <a:pt x="4367960" y="1911927"/>
                  </a:lnTo>
                  <a:lnTo>
                    <a:pt x="4360403" y="2093296"/>
                  </a:lnTo>
                  <a:lnTo>
                    <a:pt x="4511543" y="2297335"/>
                  </a:lnTo>
                  <a:lnTo>
                    <a:pt x="4655127" y="2667630"/>
                  </a:lnTo>
                  <a:lnTo>
                    <a:pt x="4760925" y="2758314"/>
                  </a:lnTo>
                  <a:lnTo>
                    <a:pt x="4828938" y="2758314"/>
                  </a:lnTo>
                  <a:lnTo>
                    <a:pt x="4776039" y="2969911"/>
                  </a:lnTo>
                  <a:lnTo>
                    <a:pt x="4828938" y="3037924"/>
                  </a:lnTo>
                  <a:lnTo>
                    <a:pt x="4670241" y="3234407"/>
                  </a:lnTo>
                  <a:lnTo>
                    <a:pt x="4798710" y="3340205"/>
                  </a:lnTo>
                  <a:lnTo>
                    <a:pt x="5410829" y="3121051"/>
                  </a:lnTo>
                  <a:lnTo>
                    <a:pt x="5357930" y="2939683"/>
                  </a:lnTo>
                  <a:lnTo>
                    <a:pt x="5705553" y="2448476"/>
                  </a:lnTo>
                  <a:lnTo>
                    <a:pt x="6272330" y="2592059"/>
                  </a:lnTo>
                  <a:lnTo>
                    <a:pt x="6567054" y="2826327"/>
                  </a:lnTo>
                  <a:lnTo>
                    <a:pt x="6944905" y="2546717"/>
                  </a:lnTo>
                  <a:lnTo>
                    <a:pt x="6892006" y="2282221"/>
                  </a:lnTo>
                  <a:lnTo>
                    <a:pt x="6967576" y="2214208"/>
                  </a:lnTo>
                  <a:lnTo>
                    <a:pt x="7020476" y="2131081"/>
                  </a:lnTo>
                  <a:lnTo>
                    <a:pt x="6922234" y="1843914"/>
                  </a:lnTo>
                  <a:lnTo>
                    <a:pt x="6982690" y="1821243"/>
                  </a:lnTo>
                  <a:lnTo>
                    <a:pt x="7201844" y="1934598"/>
                  </a:lnTo>
                  <a:lnTo>
                    <a:pt x="7398327" y="1586975"/>
                  </a:lnTo>
                  <a:lnTo>
                    <a:pt x="7330314" y="1481177"/>
                  </a:lnTo>
                  <a:lnTo>
                    <a:pt x="7617481" y="1345150"/>
                  </a:lnTo>
                  <a:lnTo>
                    <a:pt x="7715722" y="1178896"/>
                  </a:lnTo>
                  <a:lnTo>
                    <a:pt x="7738393" y="1103326"/>
                  </a:lnTo>
                  <a:lnTo>
                    <a:pt x="8055788" y="899286"/>
                  </a:lnTo>
                  <a:lnTo>
                    <a:pt x="8033117" y="785930"/>
                  </a:lnTo>
                  <a:lnTo>
                    <a:pt x="8123801" y="717917"/>
                  </a:lnTo>
                  <a:lnTo>
                    <a:pt x="8320284" y="846387"/>
                  </a:lnTo>
                  <a:lnTo>
                    <a:pt x="8554552" y="906843"/>
                  </a:lnTo>
                  <a:lnTo>
                    <a:pt x="8698135" y="559220"/>
                  </a:lnTo>
                  <a:lnTo>
                    <a:pt x="8486538" y="460978"/>
                  </a:lnTo>
                  <a:lnTo>
                    <a:pt x="8403411" y="536549"/>
                  </a:lnTo>
                  <a:lnTo>
                    <a:pt x="8342955" y="619676"/>
                  </a:lnTo>
                  <a:lnTo>
                    <a:pt x="8259828" y="604562"/>
                  </a:lnTo>
                  <a:lnTo>
                    <a:pt x="8176700" y="521435"/>
                  </a:lnTo>
                  <a:lnTo>
                    <a:pt x="8108687" y="423193"/>
                  </a:lnTo>
                  <a:lnTo>
                    <a:pt x="8169143" y="340066"/>
                  </a:lnTo>
                  <a:lnTo>
                    <a:pt x="8191814" y="264496"/>
                  </a:lnTo>
                  <a:lnTo>
                    <a:pt x="9227127" y="204040"/>
                  </a:lnTo>
                  <a:lnTo>
                    <a:pt x="9400938" y="302281"/>
                  </a:lnTo>
                  <a:lnTo>
                    <a:pt x="9461395" y="430750"/>
                  </a:lnTo>
                  <a:lnTo>
                    <a:pt x="9620092" y="377851"/>
                  </a:lnTo>
                  <a:lnTo>
                    <a:pt x="9552079" y="249382"/>
                  </a:lnTo>
                  <a:lnTo>
                    <a:pt x="9657877" y="113355"/>
                  </a:lnTo>
                  <a:lnTo>
                    <a:pt x="9733448" y="113355"/>
                  </a:lnTo>
                  <a:lnTo>
                    <a:pt x="9892145" y="37785"/>
                  </a:lnTo>
                  <a:lnTo>
                    <a:pt x="9922373" y="0"/>
                  </a:lnTo>
                  <a:lnTo>
                    <a:pt x="10050843" y="105798"/>
                  </a:lnTo>
                  <a:lnTo>
                    <a:pt x="10655405" y="158697"/>
                  </a:lnTo>
                  <a:lnTo>
                    <a:pt x="10783874" y="52899"/>
                  </a:lnTo>
                  <a:lnTo>
                    <a:pt x="10791431" y="211597"/>
                  </a:lnTo>
                  <a:lnTo>
                    <a:pt x="10776317" y="347623"/>
                  </a:lnTo>
                  <a:lnTo>
                    <a:pt x="10821659" y="415636"/>
                  </a:lnTo>
                  <a:lnTo>
                    <a:pt x="11093712" y="332509"/>
                  </a:lnTo>
                  <a:lnTo>
                    <a:pt x="11267524" y="408079"/>
                  </a:lnTo>
                  <a:lnTo>
                    <a:pt x="11071041" y="770816"/>
                  </a:lnTo>
                  <a:lnTo>
                    <a:pt x="10950129" y="665018"/>
                  </a:lnTo>
                  <a:lnTo>
                    <a:pt x="11018142" y="801045"/>
                  </a:lnTo>
                  <a:lnTo>
                    <a:pt x="11003028" y="899286"/>
                  </a:lnTo>
                  <a:lnTo>
                    <a:pt x="10950129" y="1088211"/>
                  </a:lnTo>
                  <a:lnTo>
                    <a:pt x="10678076" y="1118440"/>
                  </a:lnTo>
                  <a:lnTo>
                    <a:pt x="10466479" y="1284694"/>
                  </a:lnTo>
                  <a:lnTo>
                    <a:pt x="10610062" y="1503848"/>
                  </a:lnTo>
                  <a:lnTo>
                    <a:pt x="10602505" y="2335121"/>
                  </a:lnTo>
                  <a:lnTo>
                    <a:pt x="10466479" y="2516489"/>
                  </a:lnTo>
                  <a:lnTo>
                    <a:pt x="10489150" y="2788542"/>
                  </a:lnTo>
                  <a:lnTo>
                    <a:pt x="10564720" y="2909454"/>
                  </a:lnTo>
                  <a:lnTo>
                    <a:pt x="10413580" y="3045481"/>
                  </a:lnTo>
                  <a:lnTo>
                    <a:pt x="10889672" y="3128608"/>
                  </a:lnTo>
                  <a:lnTo>
                    <a:pt x="10935014" y="3272192"/>
                  </a:lnTo>
                  <a:lnTo>
                    <a:pt x="10836773" y="3377990"/>
                  </a:lnTo>
                  <a:lnTo>
                    <a:pt x="10874558" y="3740727"/>
                  </a:lnTo>
                  <a:lnTo>
                    <a:pt x="11214624" y="3725613"/>
                  </a:lnTo>
                  <a:lnTo>
                    <a:pt x="11161725" y="3937210"/>
                  </a:lnTo>
                  <a:lnTo>
                    <a:pt x="11116383" y="3944767"/>
                  </a:lnTo>
                  <a:lnTo>
                    <a:pt x="11033256" y="3899425"/>
                  </a:lnTo>
                  <a:lnTo>
                    <a:pt x="10995471" y="4163921"/>
                  </a:lnTo>
                  <a:lnTo>
                    <a:pt x="10935014" y="4171478"/>
                  </a:lnTo>
                  <a:lnTo>
                    <a:pt x="11010585" y="4231934"/>
                  </a:lnTo>
                  <a:lnTo>
                    <a:pt x="10723418" y="4216820"/>
                  </a:lnTo>
                  <a:lnTo>
                    <a:pt x="10814102" y="4299947"/>
                  </a:lnTo>
                  <a:lnTo>
                    <a:pt x="10927457" y="4367960"/>
                  </a:lnTo>
                  <a:lnTo>
                    <a:pt x="10738532" y="4587114"/>
                  </a:lnTo>
                  <a:lnTo>
                    <a:pt x="10829216" y="4617342"/>
                  </a:lnTo>
                  <a:lnTo>
                    <a:pt x="10587391" y="4730697"/>
                  </a:lnTo>
                  <a:lnTo>
                    <a:pt x="10194426" y="4828939"/>
                  </a:lnTo>
                  <a:lnTo>
                    <a:pt x="10149084" y="4791154"/>
                  </a:lnTo>
                  <a:lnTo>
                    <a:pt x="10035729" y="5025421"/>
                  </a:lnTo>
                  <a:lnTo>
                    <a:pt x="9929930" y="5116106"/>
                  </a:lnTo>
                  <a:lnTo>
                    <a:pt x="9665434" y="5108549"/>
                  </a:lnTo>
                  <a:lnTo>
                    <a:pt x="9249798" y="4881838"/>
                  </a:lnTo>
                  <a:lnTo>
                    <a:pt x="9128886" y="4987636"/>
                  </a:lnTo>
                  <a:lnTo>
                    <a:pt x="9075986" y="4942294"/>
                  </a:lnTo>
                  <a:lnTo>
                    <a:pt x="9015530" y="5017864"/>
                  </a:lnTo>
                  <a:lnTo>
                    <a:pt x="8864390" y="4972522"/>
                  </a:lnTo>
                  <a:lnTo>
                    <a:pt x="8758591" y="4912066"/>
                  </a:lnTo>
                  <a:lnTo>
                    <a:pt x="8690578" y="4889395"/>
                  </a:lnTo>
                  <a:lnTo>
                    <a:pt x="8486538" y="4670241"/>
                  </a:lnTo>
                  <a:lnTo>
                    <a:pt x="8395854" y="4640013"/>
                  </a:lnTo>
                  <a:lnTo>
                    <a:pt x="8229600" y="4503987"/>
                  </a:lnTo>
                  <a:lnTo>
                    <a:pt x="7995332" y="4481316"/>
                  </a:lnTo>
                  <a:lnTo>
                    <a:pt x="7949990" y="4549329"/>
                  </a:lnTo>
                  <a:lnTo>
                    <a:pt x="7927319" y="4624899"/>
                  </a:lnTo>
                  <a:lnTo>
                    <a:pt x="7806406" y="4609785"/>
                  </a:lnTo>
                  <a:lnTo>
                    <a:pt x="7708165" y="4556886"/>
                  </a:lnTo>
                  <a:lnTo>
                    <a:pt x="7541910" y="4466202"/>
                  </a:lnTo>
                  <a:lnTo>
                    <a:pt x="7451226" y="4330175"/>
                  </a:lnTo>
                  <a:lnTo>
                    <a:pt x="7352985" y="4458645"/>
                  </a:lnTo>
                  <a:lnTo>
                    <a:pt x="7315200" y="4564443"/>
                  </a:lnTo>
                  <a:lnTo>
                    <a:pt x="7164059" y="4624899"/>
                  </a:lnTo>
                  <a:lnTo>
                    <a:pt x="7118717" y="4806268"/>
                  </a:lnTo>
                  <a:lnTo>
                    <a:pt x="7118717" y="4942294"/>
                  </a:lnTo>
                  <a:lnTo>
                    <a:pt x="6982690" y="5085878"/>
                  </a:lnTo>
                  <a:lnTo>
                    <a:pt x="6914677" y="4934737"/>
                  </a:lnTo>
                  <a:lnTo>
                    <a:pt x="6491484" y="4851610"/>
                  </a:lnTo>
                  <a:lnTo>
                    <a:pt x="6491484" y="4745811"/>
                  </a:lnTo>
                  <a:lnTo>
                    <a:pt x="6423471" y="4670241"/>
                  </a:lnTo>
                  <a:lnTo>
                    <a:pt x="6211874" y="4451088"/>
                  </a:lnTo>
                  <a:lnTo>
                    <a:pt x="5939821" y="4451088"/>
                  </a:lnTo>
                  <a:lnTo>
                    <a:pt x="5803795" y="4632456"/>
                  </a:lnTo>
                  <a:lnTo>
                    <a:pt x="5425943" y="4496430"/>
                  </a:lnTo>
                  <a:lnTo>
                    <a:pt x="5403272" y="4768483"/>
                  </a:lnTo>
                  <a:lnTo>
                    <a:pt x="5456171" y="4866724"/>
                  </a:lnTo>
                  <a:lnTo>
                    <a:pt x="5365487" y="4919623"/>
                  </a:lnTo>
                  <a:lnTo>
                    <a:pt x="5312588" y="5100992"/>
                  </a:lnTo>
                  <a:lnTo>
                    <a:pt x="5116105" y="5244575"/>
                  </a:lnTo>
                  <a:lnTo>
                    <a:pt x="5070763" y="5357930"/>
                  </a:lnTo>
                  <a:lnTo>
                    <a:pt x="4813824" y="5131220"/>
                  </a:lnTo>
                  <a:lnTo>
                    <a:pt x="4624899" y="5153891"/>
                  </a:lnTo>
                  <a:lnTo>
                    <a:pt x="4594671" y="5410830"/>
                  </a:lnTo>
                  <a:lnTo>
                    <a:pt x="4239490" y="5690440"/>
                  </a:lnTo>
                  <a:lnTo>
                    <a:pt x="4269719" y="5894479"/>
                  </a:lnTo>
                  <a:lnTo>
                    <a:pt x="3770955" y="5992721"/>
                  </a:lnTo>
                  <a:lnTo>
                    <a:pt x="3476231" y="5834023"/>
                  </a:lnTo>
                  <a:lnTo>
                    <a:pt x="3340205" y="5962492"/>
                  </a:lnTo>
                  <a:lnTo>
                    <a:pt x="3347762" y="6053177"/>
                  </a:lnTo>
                  <a:lnTo>
                    <a:pt x="3302419" y="6128747"/>
                  </a:lnTo>
                  <a:lnTo>
                    <a:pt x="3461117" y="6347901"/>
                  </a:lnTo>
                  <a:lnTo>
                    <a:pt x="3400661" y="6408357"/>
                  </a:lnTo>
                  <a:lnTo>
                    <a:pt x="3400661" y="6453699"/>
                  </a:lnTo>
                  <a:lnTo>
                    <a:pt x="3287305" y="6521712"/>
                  </a:lnTo>
                  <a:lnTo>
                    <a:pt x="2682743" y="6514155"/>
                  </a:lnTo>
                  <a:lnTo>
                    <a:pt x="2592059" y="6461256"/>
                  </a:lnTo>
                  <a:lnTo>
                    <a:pt x="2592059" y="6325230"/>
                  </a:lnTo>
                  <a:lnTo>
                    <a:pt x="2539160" y="6302559"/>
                  </a:lnTo>
                  <a:lnTo>
                    <a:pt x="2478704" y="6226988"/>
                  </a:lnTo>
                  <a:lnTo>
                    <a:pt x="2168866" y="6136304"/>
                  </a:lnTo>
                  <a:lnTo>
                    <a:pt x="2214208" y="6083405"/>
                  </a:lnTo>
                  <a:lnTo>
                    <a:pt x="2146195" y="5985164"/>
                  </a:lnTo>
                  <a:lnTo>
                    <a:pt x="1783457" y="5803795"/>
                  </a:lnTo>
                  <a:lnTo>
                    <a:pt x="1775900" y="5713111"/>
                  </a:lnTo>
                  <a:lnTo>
                    <a:pt x="1209124" y="5607312"/>
                  </a:lnTo>
                  <a:lnTo>
                    <a:pt x="778373" y="5675326"/>
                  </a:lnTo>
                  <a:lnTo>
                    <a:pt x="574333" y="5320145"/>
                  </a:lnTo>
                  <a:lnTo>
                    <a:pt x="385408" y="5320145"/>
                  </a:lnTo>
                  <a:lnTo>
                    <a:pt x="0" y="5388159"/>
                  </a:lnTo>
                  <a:lnTo>
                    <a:pt x="513768" y="4923629"/>
                  </a:lnTo>
                  <a:cubicBezTo>
                    <a:pt x="513804" y="4834128"/>
                    <a:pt x="513841" y="4744628"/>
                    <a:pt x="513877" y="4655127"/>
                  </a:cubicBezTo>
                  <a:lnTo>
                    <a:pt x="402403" y="4607119"/>
                  </a:lnTo>
                  <a:lnTo>
                    <a:pt x="401047" y="4466647"/>
                  </a:lnTo>
                  <a:lnTo>
                    <a:pt x="453421" y="4315061"/>
                  </a:lnTo>
                  <a:lnTo>
                    <a:pt x="395677" y="4218157"/>
                  </a:lnTo>
                  <a:lnTo>
                    <a:pt x="294779" y="3973223"/>
                  </a:lnTo>
                  <a:lnTo>
                    <a:pt x="488548" y="3786519"/>
                  </a:lnTo>
                  <a:lnTo>
                    <a:pt x="559691" y="3897654"/>
                  </a:lnTo>
                  <a:lnTo>
                    <a:pt x="850816" y="4149701"/>
                  </a:lnTo>
                  <a:lnTo>
                    <a:pt x="899286" y="3786069"/>
                  </a:lnTo>
                  <a:lnTo>
                    <a:pt x="944628" y="3634929"/>
                  </a:lnTo>
                  <a:lnTo>
                    <a:pt x="1146425" y="3585145"/>
                  </a:lnTo>
                  <a:lnTo>
                    <a:pt x="1458506" y="3754512"/>
                  </a:lnTo>
                  <a:lnTo>
                    <a:pt x="1756302" y="3626930"/>
                  </a:lnTo>
                  <a:lnTo>
                    <a:pt x="1889256" y="3498902"/>
                  </a:lnTo>
                  <a:lnTo>
                    <a:pt x="1843914" y="3287306"/>
                  </a:lnTo>
                  <a:lnTo>
                    <a:pt x="2070624" y="3143722"/>
                  </a:lnTo>
                  <a:lnTo>
                    <a:pt x="2618744" y="3306422"/>
                  </a:lnTo>
                  <a:cubicBezTo>
                    <a:pt x="2921459" y="3438893"/>
                    <a:pt x="3055316" y="3528690"/>
                    <a:pt x="3341145" y="3565141"/>
                  </a:cubicBezTo>
                  <a:lnTo>
                    <a:pt x="3491345" y="3332648"/>
                  </a:lnTo>
                  <a:lnTo>
                    <a:pt x="3498902" y="3166393"/>
                  </a:lnTo>
                  <a:lnTo>
                    <a:pt x="3106407" y="3119719"/>
                  </a:lnTo>
                  <a:lnTo>
                    <a:pt x="3083266" y="2758314"/>
                  </a:lnTo>
                  <a:lnTo>
                    <a:pt x="2629844" y="2599616"/>
                  </a:lnTo>
                  <a:lnTo>
                    <a:pt x="2395576" y="2712972"/>
                  </a:lnTo>
                  <a:lnTo>
                    <a:pt x="1798571" y="2607173"/>
                  </a:lnTo>
                  <a:lnTo>
                    <a:pt x="1738115" y="2508932"/>
                  </a:lnTo>
                  <a:lnTo>
                    <a:pt x="1662545" y="2471147"/>
                  </a:lnTo>
                  <a:lnTo>
                    <a:pt x="1518962" y="2304892"/>
                  </a:lnTo>
                  <a:lnTo>
                    <a:pt x="1420720" y="2312450"/>
                  </a:lnTo>
                  <a:lnTo>
                    <a:pt x="1239352" y="2221765"/>
                  </a:lnTo>
                  <a:lnTo>
                    <a:pt x="974856" y="1775901"/>
                  </a:lnTo>
                  <a:lnTo>
                    <a:pt x="1269580" y="2032840"/>
                  </a:lnTo>
                  <a:lnTo>
                    <a:pt x="1277137" y="1957269"/>
                  </a:lnTo>
                  <a:lnTo>
                    <a:pt x="997527" y="1579418"/>
                  </a:lnTo>
                  <a:lnTo>
                    <a:pt x="929514" y="1654988"/>
                  </a:lnTo>
                  <a:lnTo>
                    <a:pt x="634790" y="1904370"/>
                  </a:lnTo>
                  <a:lnTo>
                    <a:pt x="385408" y="1911927"/>
                  </a:lnTo>
                  <a:lnTo>
                    <a:pt x="90684" y="1791015"/>
                  </a:lnTo>
                  <a:close/>
                </a:path>
              </a:pathLst>
            </a:custGeom>
            <a:solidFill>
              <a:srgbClr val="FF0000">
                <a:alpha val="30000"/>
              </a:srgbClr>
            </a:solidFill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6" y="866442"/>
            <a:ext cx="1753137" cy="11104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9868" y="866443"/>
            <a:ext cx="1743493" cy="1125570"/>
          </a:xfrm>
          <a:prstGeom prst="rect">
            <a:avLst/>
          </a:prstGeom>
        </p:spPr>
      </p:pic>
      <p:graphicFrame>
        <p:nvGraphicFramePr>
          <p:cNvPr id="430" name="Group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767736"/>
              </p:ext>
            </p:extLst>
          </p:nvPr>
        </p:nvGraphicFramePr>
        <p:xfrm>
          <a:off x="7452201" y="694542"/>
          <a:ext cx="1633161" cy="574780"/>
        </p:xfrm>
        <a:graphic>
          <a:graphicData uri="http://schemas.openxmlformats.org/drawingml/2006/table">
            <a:tbl>
              <a:tblPr/>
              <a:tblGrid>
                <a:gridCol w="111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76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Ленинградская область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по нарушению энергоснабжения</a:t>
                      </a:r>
                    </a:p>
                  </a:txBody>
                  <a:tcPr marL="16124" marR="16124" marT="8018" marB="80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Районов, шт.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Населенных пунктов, шт.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2578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Жилых домов, шт.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72150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Населения, чел.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1847867</a:t>
                      </a:r>
                    </a:p>
                  </a:txBody>
                  <a:tcPr marL="12696" marR="12696" marT="1263" marB="126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2524827" y="23910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лилиния 12"/>
          <p:cNvSpPr/>
          <p:nvPr/>
        </p:nvSpPr>
        <p:spPr>
          <a:xfrm>
            <a:off x="2286000" y="2817628"/>
            <a:ext cx="435935" cy="701749"/>
          </a:xfrm>
          <a:custGeom>
            <a:avLst/>
            <a:gdLst>
              <a:gd name="connsiteX0" fmla="*/ 0 w 435935"/>
              <a:gd name="connsiteY0" fmla="*/ 0 h 701749"/>
              <a:gd name="connsiteX1" fmla="*/ 31898 w 435935"/>
              <a:gd name="connsiteY1" fmla="*/ 170121 h 701749"/>
              <a:gd name="connsiteX2" fmla="*/ 53163 w 435935"/>
              <a:gd name="connsiteY2" fmla="*/ 202019 h 701749"/>
              <a:gd name="connsiteX3" fmla="*/ 85060 w 435935"/>
              <a:gd name="connsiteY3" fmla="*/ 223284 h 701749"/>
              <a:gd name="connsiteX4" fmla="*/ 95693 w 435935"/>
              <a:gd name="connsiteY4" fmla="*/ 255181 h 701749"/>
              <a:gd name="connsiteX5" fmla="*/ 127591 w 435935"/>
              <a:gd name="connsiteY5" fmla="*/ 276446 h 701749"/>
              <a:gd name="connsiteX6" fmla="*/ 148856 w 435935"/>
              <a:gd name="connsiteY6" fmla="*/ 340242 h 701749"/>
              <a:gd name="connsiteX7" fmla="*/ 170121 w 435935"/>
              <a:gd name="connsiteY7" fmla="*/ 404037 h 701749"/>
              <a:gd name="connsiteX8" fmla="*/ 180753 w 435935"/>
              <a:gd name="connsiteY8" fmla="*/ 435935 h 701749"/>
              <a:gd name="connsiteX9" fmla="*/ 202019 w 435935"/>
              <a:gd name="connsiteY9" fmla="*/ 457200 h 701749"/>
              <a:gd name="connsiteX10" fmla="*/ 212651 w 435935"/>
              <a:gd name="connsiteY10" fmla="*/ 510363 h 701749"/>
              <a:gd name="connsiteX11" fmla="*/ 233916 w 435935"/>
              <a:gd name="connsiteY11" fmla="*/ 542260 h 701749"/>
              <a:gd name="connsiteX12" fmla="*/ 297712 w 435935"/>
              <a:gd name="connsiteY12" fmla="*/ 595423 h 701749"/>
              <a:gd name="connsiteX13" fmla="*/ 318977 w 435935"/>
              <a:gd name="connsiteY13" fmla="*/ 627321 h 701749"/>
              <a:gd name="connsiteX14" fmla="*/ 361507 w 435935"/>
              <a:gd name="connsiteY14" fmla="*/ 648586 h 701749"/>
              <a:gd name="connsiteX15" fmla="*/ 435935 w 435935"/>
              <a:gd name="connsiteY15" fmla="*/ 701749 h 701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35935" h="701749">
                <a:moveTo>
                  <a:pt x="0" y="0"/>
                </a:moveTo>
                <a:cubicBezTo>
                  <a:pt x="3742" y="37413"/>
                  <a:pt x="5110" y="129939"/>
                  <a:pt x="31898" y="170121"/>
                </a:cubicBezTo>
                <a:cubicBezTo>
                  <a:pt x="38986" y="180754"/>
                  <a:pt x="44127" y="192983"/>
                  <a:pt x="53163" y="202019"/>
                </a:cubicBezTo>
                <a:cubicBezTo>
                  <a:pt x="62199" y="211055"/>
                  <a:pt x="74428" y="216196"/>
                  <a:pt x="85060" y="223284"/>
                </a:cubicBezTo>
                <a:cubicBezTo>
                  <a:pt x="88604" y="233916"/>
                  <a:pt x="88692" y="246429"/>
                  <a:pt x="95693" y="255181"/>
                </a:cubicBezTo>
                <a:cubicBezTo>
                  <a:pt x="103676" y="265159"/>
                  <a:pt x="120818" y="265610"/>
                  <a:pt x="127591" y="276446"/>
                </a:cubicBezTo>
                <a:cubicBezTo>
                  <a:pt x="139471" y="295454"/>
                  <a:pt x="141768" y="318977"/>
                  <a:pt x="148856" y="340242"/>
                </a:cubicBezTo>
                <a:lnTo>
                  <a:pt x="170121" y="404037"/>
                </a:lnTo>
                <a:cubicBezTo>
                  <a:pt x="173665" y="414670"/>
                  <a:pt x="172828" y="428010"/>
                  <a:pt x="180753" y="435935"/>
                </a:cubicBezTo>
                <a:lnTo>
                  <a:pt x="202019" y="457200"/>
                </a:lnTo>
                <a:cubicBezTo>
                  <a:pt x="205563" y="474921"/>
                  <a:pt x="206306" y="493442"/>
                  <a:pt x="212651" y="510363"/>
                </a:cubicBezTo>
                <a:cubicBezTo>
                  <a:pt x="217138" y="522328"/>
                  <a:pt x="225735" y="532443"/>
                  <a:pt x="233916" y="542260"/>
                </a:cubicBezTo>
                <a:cubicBezTo>
                  <a:pt x="259501" y="572961"/>
                  <a:pt x="266347" y="574513"/>
                  <a:pt x="297712" y="595423"/>
                </a:cubicBezTo>
                <a:cubicBezTo>
                  <a:pt x="304800" y="606056"/>
                  <a:pt x="309160" y="619140"/>
                  <a:pt x="318977" y="627321"/>
                </a:cubicBezTo>
                <a:cubicBezTo>
                  <a:pt x="331153" y="637468"/>
                  <a:pt x="347916" y="640431"/>
                  <a:pt x="361507" y="648586"/>
                </a:cubicBezTo>
                <a:cubicBezTo>
                  <a:pt x="418145" y="682569"/>
                  <a:pt x="409452" y="675266"/>
                  <a:pt x="435935" y="701749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8" name="Овал 437"/>
          <p:cNvSpPr/>
          <p:nvPr/>
        </p:nvSpPr>
        <p:spPr>
          <a:xfrm>
            <a:off x="2929078" y="2990433"/>
            <a:ext cx="45720" cy="4572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9" name="Text Box 4"/>
          <p:cNvSpPr txBox="1">
            <a:spLocks noChangeArrowheads="1"/>
          </p:cNvSpPr>
          <p:nvPr/>
        </p:nvSpPr>
        <p:spPr bwMode="auto">
          <a:xfrm>
            <a:off x="5628069" y="2421702"/>
            <a:ext cx="3515932" cy="469121"/>
          </a:xfrm>
          <a:prstGeom prst="rect">
            <a:avLst/>
          </a:prstGeom>
          <a:solidFill>
            <a:schemeClr val="bg1"/>
          </a:solidFill>
          <a:ln w="254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7384" tIns="3692" rIns="7384" bIns="3692">
            <a:spAutoFit/>
          </a:bodyPr>
          <a:lstStyle>
            <a:lvl1pPr defTabSz="777875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77875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77875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77875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77875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7787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По прогнозу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ФГБУ "Северо-Западное УГМС"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ночью и утром 01 ноября местами на территории Ленинградской области ожидается туман.</a:t>
            </a:r>
          </a:p>
        </p:txBody>
      </p:sp>
      <p:cxnSp>
        <p:nvCxnSpPr>
          <p:cNvPr id="448" name="Прямая соединительная линия 447"/>
          <p:cNvCxnSpPr/>
          <p:nvPr/>
        </p:nvCxnSpPr>
        <p:spPr>
          <a:xfrm flipH="1">
            <a:off x="3176892" y="2949575"/>
            <a:ext cx="4458" cy="860163"/>
          </a:xfrm>
          <a:prstGeom prst="line">
            <a:avLst/>
          </a:prstGeom>
          <a:ln w="12700">
            <a:solidFill>
              <a:srgbClr val="5E96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Прямая соединительная линия 448"/>
          <p:cNvCxnSpPr/>
          <p:nvPr/>
        </p:nvCxnSpPr>
        <p:spPr>
          <a:xfrm>
            <a:off x="3775075" y="2946400"/>
            <a:ext cx="8109" cy="859890"/>
          </a:xfrm>
          <a:prstGeom prst="line">
            <a:avLst/>
          </a:prstGeom>
          <a:ln w="12700">
            <a:solidFill>
              <a:srgbClr val="5E96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26173"/>
              </p:ext>
            </p:extLst>
          </p:nvPr>
        </p:nvGraphicFramePr>
        <p:xfrm>
          <a:off x="19341" y="3357101"/>
          <a:ext cx="5740400" cy="928092"/>
        </p:xfrm>
        <a:graphic>
          <a:graphicData uri="http://schemas.openxmlformats.org/drawingml/2006/table">
            <a:tbl>
              <a:tblPr/>
              <a:tblGrid>
                <a:gridCol w="525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4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64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70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9651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Силы и средства спланированные </a:t>
                      </a:r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для ликвидации последствий прохождения комплекса неблагоприятных метеоявлений </a:t>
                      </a:r>
                      <a:r>
                        <a:rPr lang="ru-RU" sz="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 территории Северо-Западного федерального округа</a:t>
                      </a:r>
                      <a:endParaRPr lang="ru-RU" sz="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6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РСЧС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МЧС России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Дорожные службы</a:t>
                      </a:r>
                      <a:endParaRPr lang="ru-RU" sz="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Личный состав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Техника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из них от МРСК </a:t>
                      </a:r>
                      <a:b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для восстановления энергоснабжения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Личный состав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Техника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Личный состав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Техника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Количество бригад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Личный состав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Техника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82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СЕВЕРО-ЗАПАДНЫЙ ФЕДЕРАЛЬНЫЙ ОКРУГ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Ленинградская область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6145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2098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295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1182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385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385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endParaRPr lang="ru-RU" sz="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2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за субъекты СЗФО</a:t>
                      </a: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6145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2098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295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1182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385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385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endParaRPr lang="ru-RU" sz="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80" marR="1680" marT="16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55" name="Text Box 22"/>
          <p:cNvSpPr txBox="1">
            <a:spLocks noChangeArrowheads="1"/>
          </p:cNvSpPr>
          <p:nvPr/>
        </p:nvSpPr>
        <p:spPr bwMode="auto">
          <a:xfrm>
            <a:off x="53037" y="606733"/>
            <a:ext cx="1753137" cy="2265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wrap="square" lIns="10963" tIns="5481" rIns="10963" bIns="5481">
            <a:spAutoFit/>
          </a:bodyPr>
          <a:lstStyle>
            <a:defPPr>
              <a:defRPr lang="en-US"/>
            </a:defPPr>
            <a:lvl1pPr algn="ctr" defTabSz="623888">
              <a:spcBef>
                <a:spcPct val="0"/>
              </a:spcBef>
              <a:buFontTx/>
              <a:buNone/>
              <a:defRPr sz="1400" b="1" i="1" u="sng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23888">
              <a:spcBef>
                <a:spcPct val="20000"/>
              </a:spcBef>
              <a:buChar char="–"/>
              <a:defRPr sz="3200">
                <a:latin typeface="Arial" panose="020B0604020202020204" pitchFamily="34" charset="0"/>
              </a:defRPr>
            </a:lvl2pPr>
            <a:lvl3pPr marL="1143000" indent="-228600" defTabSz="623888">
              <a:spcBef>
                <a:spcPct val="20000"/>
              </a:spcBef>
              <a:buChar char="•"/>
              <a:defRPr sz="2800">
                <a:latin typeface="Arial" panose="020B0604020202020204" pitchFamily="34" charset="0"/>
              </a:defRPr>
            </a:lvl3pPr>
            <a:lvl4pPr marL="1600200" indent="-228600" defTabSz="623888">
              <a:spcBef>
                <a:spcPct val="20000"/>
              </a:spcBef>
              <a:buChar char="–"/>
              <a:defRPr sz="2300">
                <a:latin typeface="Arial" panose="020B0604020202020204" pitchFamily="34" charset="0"/>
              </a:defRPr>
            </a:lvl4pPr>
            <a:lvl5pPr marL="2057400" indent="-228600" defTabSz="623888">
              <a:spcBef>
                <a:spcPct val="20000"/>
              </a:spcBef>
              <a:buChar char="»"/>
              <a:defRPr sz="2300">
                <a:latin typeface="Arial" panose="020B0604020202020204" pitchFamily="34" charset="0"/>
              </a:defRPr>
            </a:lvl5pPr>
            <a:lvl6pPr marL="25146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6pPr>
            <a:lvl7pPr marL="29718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7pPr>
            <a:lvl8pPr marL="34290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8pPr>
            <a:lvl9pPr marL="38862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9pPr>
          </a:lstStyle>
          <a:p>
            <a:r>
              <a:rPr lang="ru-RU" sz="700" dirty="0"/>
              <a:t>ПРОГНОЗ </a:t>
            </a:r>
            <a:r>
              <a:rPr lang="ru-RU" sz="700" dirty="0" smtClean="0"/>
              <a:t>ТУМАНА </a:t>
            </a:r>
          </a:p>
          <a:p>
            <a:r>
              <a:rPr lang="ru-RU" sz="700" dirty="0" smtClean="0"/>
              <a:t>01.11.2020</a:t>
            </a:r>
            <a:endParaRPr lang="ru-RU" sz="700" dirty="0"/>
          </a:p>
        </p:txBody>
      </p:sp>
      <p:sp>
        <p:nvSpPr>
          <p:cNvPr id="348" name="Прямоугольник 347"/>
          <p:cNvSpPr/>
          <p:nvPr/>
        </p:nvSpPr>
        <p:spPr>
          <a:xfrm>
            <a:off x="-6965" y="-14581"/>
            <a:ext cx="9143999" cy="626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 ПРОХОЖДЕНИЯ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НЕБЛАГОПРИЯТНЫХ МЕТЕОЯВЛЕНИЙ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ТЕРРИТОРИИ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ЛЕНИНГРАДСКОЙ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НА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01.11.2020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7" name="TextBox 396"/>
          <p:cNvSpPr txBox="1"/>
          <p:nvPr/>
        </p:nvSpPr>
        <p:spPr>
          <a:xfrm>
            <a:off x="7275510" y="3602553"/>
            <a:ext cx="1868490" cy="261608"/>
          </a:xfrm>
          <a:prstGeom prst="rect">
            <a:avLst/>
          </a:prstGeom>
          <a:solidFill>
            <a:srgbClr val="FFFF00"/>
          </a:solidFill>
          <a:effectLst>
            <a:softEdge rad="63500"/>
          </a:effectLst>
        </p:spPr>
        <p:txBody>
          <a:bodyPr wrap="square" lIns="121917" tIns="60959" rIns="121917" bIns="60959">
            <a:spAutoFit/>
          </a:bodyPr>
          <a:lstStyle>
            <a:defPPr>
              <a:defRPr lang="ru-RU"/>
            </a:defPPr>
            <a:lvl1pPr algn="ctr" defTabSz="914400"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defTabSz="914400">
              <a:defRPr sz="1800"/>
            </a:lvl2pPr>
            <a:lvl3pPr marL="914400" defTabSz="914400">
              <a:defRPr sz="1800"/>
            </a:lvl3pPr>
            <a:lvl4pPr marL="1371600" defTabSz="914400">
              <a:defRPr sz="1800"/>
            </a:lvl4pPr>
            <a:lvl5pPr marL="1828800" defTabSz="914400">
              <a:defRPr sz="1800"/>
            </a:lvl5pPr>
            <a:lvl6pPr marL="2286000" defTabSz="914400">
              <a:defRPr sz="1800"/>
            </a:lvl6pPr>
            <a:lvl7pPr marL="2743200" defTabSz="914400">
              <a:defRPr sz="1800"/>
            </a:lvl7pPr>
            <a:lvl8pPr marL="3200400" defTabSz="914400">
              <a:defRPr sz="1800"/>
            </a:lvl8pPr>
            <a:lvl9pPr marL="3657600" defTabSz="914400">
              <a:defRPr sz="1800"/>
            </a:lvl9pPr>
          </a:lstStyle>
          <a:p>
            <a:pPr>
              <a:defRPr/>
            </a:pPr>
            <a:r>
              <a:rPr lang="ru-RU" dirty="0"/>
              <a:t>Прогноз метеоявлений</a:t>
            </a:r>
          </a:p>
        </p:txBody>
      </p:sp>
      <p:pic>
        <p:nvPicPr>
          <p:cNvPr id="25" name="Picture 4" descr="\\mchs.ru\ncuks\АРХИВ ПРЕЗЕНТАЦИЙ\2020\ОБРАЗЦЫ\ЛОГОТИП 75 30\Logo_MChS_30-let_FIN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" y="72808"/>
            <a:ext cx="876300" cy="4826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>
              <a:schemeClr val="bg1">
                <a:alpha val="5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774" y="54260"/>
            <a:ext cx="141287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1845691" y="603436"/>
            <a:ext cx="1753137" cy="2265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wrap="square" lIns="10963" tIns="5481" rIns="10963" bIns="5481">
            <a:spAutoFit/>
          </a:bodyPr>
          <a:lstStyle>
            <a:defPPr>
              <a:defRPr lang="en-US"/>
            </a:defPPr>
            <a:lvl1pPr algn="ctr" defTabSz="623888">
              <a:spcBef>
                <a:spcPct val="0"/>
              </a:spcBef>
              <a:buFontTx/>
              <a:buNone/>
              <a:defRPr sz="1400" b="1" i="1" u="sng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23888">
              <a:spcBef>
                <a:spcPct val="20000"/>
              </a:spcBef>
              <a:buChar char="–"/>
              <a:defRPr sz="3200">
                <a:latin typeface="Arial" panose="020B0604020202020204" pitchFamily="34" charset="0"/>
              </a:defRPr>
            </a:lvl2pPr>
            <a:lvl3pPr marL="1143000" indent="-228600" defTabSz="623888">
              <a:spcBef>
                <a:spcPct val="20000"/>
              </a:spcBef>
              <a:buChar char="•"/>
              <a:defRPr sz="2800">
                <a:latin typeface="Arial" panose="020B0604020202020204" pitchFamily="34" charset="0"/>
              </a:defRPr>
            </a:lvl3pPr>
            <a:lvl4pPr marL="1600200" indent="-228600" defTabSz="623888">
              <a:spcBef>
                <a:spcPct val="20000"/>
              </a:spcBef>
              <a:buChar char="–"/>
              <a:defRPr sz="2300">
                <a:latin typeface="Arial" panose="020B0604020202020204" pitchFamily="34" charset="0"/>
              </a:defRPr>
            </a:lvl4pPr>
            <a:lvl5pPr marL="2057400" indent="-228600" defTabSz="623888">
              <a:spcBef>
                <a:spcPct val="20000"/>
              </a:spcBef>
              <a:buChar char="»"/>
              <a:defRPr sz="2300">
                <a:latin typeface="Arial" panose="020B0604020202020204" pitchFamily="34" charset="0"/>
              </a:defRPr>
            </a:lvl5pPr>
            <a:lvl6pPr marL="25146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6pPr>
            <a:lvl7pPr marL="29718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7pPr>
            <a:lvl8pPr marL="34290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8pPr>
            <a:lvl9pPr marL="3886200" indent="-228600" defTabSz="62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latin typeface="Arial" panose="020B0604020202020204" pitchFamily="34" charset="0"/>
              </a:defRPr>
            </a:lvl9pPr>
          </a:lstStyle>
          <a:p>
            <a:r>
              <a:rPr lang="ru-RU" sz="700" dirty="0"/>
              <a:t>ПРОГНОЗ </a:t>
            </a:r>
            <a:r>
              <a:rPr lang="ru-RU" sz="700" dirty="0" smtClean="0"/>
              <a:t>ТУМАНА</a:t>
            </a:r>
            <a:endParaRPr lang="ru-RU" sz="700" dirty="0"/>
          </a:p>
          <a:p>
            <a:r>
              <a:rPr lang="ru-RU" sz="700" dirty="0" smtClean="0"/>
              <a:t>01.11.2020</a:t>
            </a:r>
            <a:endParaRPr lang="ru-RU" sz="700" dirty="0"/>
          </a:p>
        </p:txBody>
      </p:sp>
      <p:sp>
        <p:nvSpPr>
          <p:cNvPr id="36" name="TextBox 35"/>
          <p:cNvSpPr txBox="1"/>
          <p:nvPr/>
        </p:nvSpPr>
        <p:spPr>
          <a:xfrm>
            <a:off x="2117970" y="1265903"/>
            <a:ext cx="719253" cy="27699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600" dirty="0" smtClean="0"/>
              <a:t>Ленинградская область</a:t>
            </a:r>
            <a:endParaRPr lang="ru-RU" sz="600" dirty="0"/>
          </a:p>
        </p:txBody>
      </p:sp>
      <p:sp>
        <p:nvSpPr>
          <p:cNvPr id="454" name="TextBox 453"/>
          <p:cNvSpPr txBox="1"/>
          <p:nvPr/>
        </p:nvSpPr>
        <p:spPr>
          <a:xfrm>
            <a:off x="357647" y="1301479"/>
            <a:ext cx="719253" cy="27699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600" dirty="0" smtClean="0"/>
              <a:t>Ленинградская область</a:t>
            </a:r>
            <a:endParaRPr lang="ru-RU" sz="600" dirty="0"/>
          </a:p>
        </p:txBody>
      </p:sp>
      <p:sp>
        <p:nvSpPr>
          <p:cNvPr id="30" name="TextBox 29"/>
          <p:cNvSpPr txBox="1"/>
          <p:nvPr/>
        </p:nvSpPr>
        <p:spPr>
          <a:xfrm>
            <a:off x="-4831" y="4364600"/>
            <a:ext cx="1878911" cy="807913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13:00 31.10.2020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ЦУКС ГУ МЧС по Ленинградской области </a:t>
            </a:r>
            <a:r>
              <a:rPr lang="ru-RU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Дерипаско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В.Е.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3930-1251</a:t>
            </a: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Использовался АИУС-2030</a:t>
            </a: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 1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2000000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34518" y="3863571"/>
            <a:ext cx="1770185" cy="106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1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446024</TotalTime>
  <Words>145</Words>
  <Application>Microsoft Office PowerPoint</Application>
  <PresentationFormat>Экран (16:9)</PresentationFormat>
  <Paragraphs>63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СПЕЦИАЛИСТА АРМ №32 ПО ИНФОРМАЦИОННЫМ СИСТЕМАМ</dc:title>
  <dc:creator>ARM32</dc:creator>
  <cp:lastModifiedBy>Мониторинг-2</cp:lastModifiedBy>
  <cp:revision>20999</cp:revision>
  <cp:lastPrinted>2020-02-16T19:35:20Z</cp:lastPrinted>
  <dcterms:created xsi:type="dcterms:W3CDTF">2014-09-08T13:21:12Z</dcterms:created>
  <dcterms:modified xsi:type="dcterms:W3CDTF">2020-10-31T09:01:02Z</dcterms:modified>
</cp:coreProperties>
</file>