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93" r:id="rId1"/>
  </p:sldMasterIdLst>
  <p:notesMasterIdLst>
    <p:notesMasterId r:id="rId26"/>
  </p:notesMasterIdLst>
  <p:handoutMasterIdLst>
    <p:handoutMasterId r:id="rId27"/>
  </p:handoutMasterIdLst>
  <p:sldIdLst>
    <p:sldId id="8896" r:id="rId2"/>
    <p:sldId id="8902" r:id="rId3"/>
    <p:sldId id="8903" r:id="rId4"/>
    <p:sldId id="8904" r:id="rId5"/>
    <p:sldId id="8905" r:id="rId6"/>
    <p:sldId id="8906" r:id="rId7"/>
    <p:sldId id="8907" r:id="rId8"/>
    <p:sldId id="8908" r:id="rId9"/>
    <p:sldId id="8909" r:id="rId10"/>
    <p:sldId id="8910" r:id="rId11"/>
    <p:sldId id="8911" r:id="rId12"/>
    <p:sldId id="8912" r:id="rId13"/>
    <p:sldId id="8913" r:id="rId14"/>
    <p:sldId id="8914" r:id="rId15"/>
    <p:sldId id="8915" r:id="rId16"/>
    <p:sldId id="8916" r:id="rId17"/>
    <p:sldId id="8917" r:id="rId18"/>
    <p:sldId id="8918" r:id="rId19"/>
    <p:sldId id="8919" r:id="rId20"/>
    <p:sldId id="8897" r:id="rId21"/>
    <p:sldId id="8898" r:id="rId22"/>
    <p:sldId id="8899" r:id="rId23"/>
    <p:sldId id="8900" r:id="rId24"/>
    <p:sldId id="8901" r:id="rId25"/>
  </p:sldIdLst>
  <p:sldSz cx="9144000" cy="6858000" type="screen4x3"/>
  <p:notesSz cx="9942513" cy="6761163"/>
  <p:defaultTextStyle>
    <a:defPPr>
      <a:defRPr lang="ru-RU"/>
    </a:defPPr>
    <a:lvl1pPr marL="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8896"/>
            <p14:sldId id="8902"/>
            <p14:sldId id="8903"/>
            <p14:sldId id="8904"/>
            <p14:sldId id="8905"/>
            <p14:sldId id="8906"/>
            <p14:sldId id="8907"/>
            <p14:sldId id="8908"/>
            <p14:sldId id="8909"/>
            <p14:sldId id="8910"/>
            <p14:sldId id="8911"/>
            <p14:sldId id="8912"/>
            <p14:sldId id="8913"/>
            <p14:sldId id="8914"/>
            <p14:sldId id="8915"/>
            <p14:sldId id="8916"/>
            <p14:sldId id="8917"/>
            <p14:sldId id="8918"/>
            <p14:sldId id="8919"/>
            <p14:sldId id="8897"/>
            <p14:sldId id="8898"/>
            <p14:sldId id="8899"/>
            <p14:sldId id="8900"/>
            <p14:sldId id="8901"/>
          </p14:sldIdLst>
        </p14:section>
      </p14:sectionLst>
    </p:ext>
    <p:ext uri="{EFAFB233-063F-42B5-8137-9DF3F51BA10A}">
      <p15:sldGuideLst xmlns:p15="http://schemas.microsoft.com/office/powerpoint/2012/main">
        <p15:guide id="2" pos="3628" userDrawn="1">
          <p15:clr>
            <a:srgbClr val="A4A3A4"/>
          </p15:clr>
        </p15:guide>
        <p15:guide id="3" orient="horz" pos="4320" userDrawn="1">
          <p15:clr>
            <a:srgbClr val="A4A3A4"/>
          </p15:clr>
        </p15:guide>
        <p15:guide id="4" pos="272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4ADFE6"/>
    <a:srgbClr val="181DF8"/>
    <a:srgbClr val="FFFFFF"/>
    <a:srgbClr val="0070C0"/>
    <a:srgbClr val="FFFF00"/>
    <a:srgbClr val="00FF00"/>
    <a:srgbClr val="FF33CC"/>
    <a:srgbClr val="FF9999"/>
    <a:srgbClr val="3DF35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338" autoAdjust="0"/>
    <p:restoredTop sz="96586" autoAdjust="0"/>
  </p:normalViewPr>
  <p:slideViewPr>
    <p:cSldViewPr snapToGrid="0">
      <p:cViewPr varScale="1">
        <p:scale>
          <a:sx n="112" d="100"/>
          <a:sy n="112" d="100"/>
        </p:scale>
        <p:origin x="1752" y="90"/>
      </p:cViewPr>
      <p:guideLst>
        <p:guide pos="3628"/>
        <p:guide orient="horz" pos="4320"/>
        <p:guide pos="2721"/>
      </p:guideLst>
    </p:cSldViewPr>
  </p:slideViewPr>
  <p:outlineViewPr>
    <p:cViewPr>
      <p:scale>
        <a:sx n="66" d="100"/>
        <a:sy n="66" d="100"/>
      </p:scale>
      <p:origin x="0" y="-7578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commentAuthors" Target="commentAuthor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handoutMaster" Target="handoutMasters/handoutMaster1.xml"/><Relationship Id="rId30" Type="http://schemas.openxmlformats.org/officeDocument/2006/relationships/viewProps" Target="view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1717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17.12.2020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53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1717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942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17.12.2020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449638" y="844550"/>
            <a:ext cx="3043237" cy="22812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395" tIns="47697" rIns="95395" bIns="47697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407" y="3253829"/>
            <a:ext cx="7954009" cy="2662208"/>
          </a:xfrm>
          <a:prstGeom prst="rect">
            <a:avLst/>
          </a:prstGeom>
        </p:spPr>
        <p:txBody>
          <a:bodyPr vert="horz" lIns="95395" tIns="47697" rIns="95395" bIns="47697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53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942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41"/>
            <a:ext cx="6858000" cy="1655763"/>
          </a:xfrm>
        </p:spPr>
        <p:txBody>
          <a:bodyPr/>
          <a:lstStyle>
            <a:lvl1pPr marL="0" indent="0" algn="ctr">
              <a:buNone/>
              <a:defRPr sz="1600"/>
            </a:lvl1pPr>
            <a:lvl2pPr marL="305784" indent="0" algn="ctr">
              <a:buNone/>
              <a:defRPr sz="1400"/>
            </a:lvl2pPr>
            <a:lvl3pPr marL="611567" indent="0" algn="ctr">
              <a:buNone/>
              <a:defRPr sz="1200"/>
            </a:lvl3pPr>
            <a:lvl4pPr marL="917329" indent="0" algn="ctr">
              <a:buNone/>
              <a:defRPr sz="1100"/>
            </a:lvl4pPr>
            <a:lvl5pPr marL="1223134" indent="0" algn="ctr">
              <a:buNone/>
              <a:defRPr sz="1100"/>
            </a:lvl5pPr>
            <a:lvl6pPr marL="1528896" indent="0" algn="ctr">
              <a:buNone/>
              <a:defRPr sz="1100"/>
            </a:lvl6pPr>
            <a:lvl7pPr marL="1834664" indent="0" algn="ctr">
              <a:buNone/>
              <a:defRPr sz="1100"/>
            </a:lvl7pPr>
            <a:lvl8pPr marL="2140421" indent="0" algn="ctr">
              <a:buNone/>
              <a:defRPr sz="1100"/>
            </a:lvl8pPr>
            <a:lvl9pPr marL="2446225" indent="0" algn="ctr">
              <a:buNone/>
              <a:defRPr sz="1100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872244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93659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365186"/>
            <a:ext cx="1971675" cy="5811839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3" y="365186"/>
            <a:ext cx="5800725" cy="5811839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91669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03108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800"/>
            <a:ext cx="7886700" cy="2852737"/>
          </a:xfrm>
        </p:spPr>
        <p:txBody>
          <a:bodyPr anchor="b"/>
          <a:lstStyle>
            <a:lvl1pPr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5"/>
            <a:ext cx="7886700" cy="1500187"/>
          </a:xfrm>
        </p:spPr>
        <p:txBody>
          <a:bodyPr/>
          <a:lstStyle>
            <a:lvl1pPr marL="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1pPr>
            <a:lvl2pPr marL="30578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2pPr>
            <a:lvl3pPr marL="611567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917329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4pPr>
            <a:lvl5pPr marL="122313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5pPr>
            <a:lvl6pPr marL="1528896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6pPr>
            <a:lvl7pPr marL="183466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7pPr>
            <a:lvl8pPr marL="2140421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8pPr>
            <a:lvl9pPr marL="2446225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59819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091295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7"/>
            <a:ext cx="7886700" cy="1325564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3" y="1681163"/>
            <a:ext cx="3887391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3" y="2505075"/>
            <a:ext cx="3887391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50004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933989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727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86"/>
            <a:ext cx="4629150" cy="4873625"/>
          </a:xfrm>
        </p:spPr>
        <p:txBody>
          <a:bodyPr/>
          <a:lstStyle>
            <a:lvl1pPr>
              <a:defRPr sz="2100"/>
            </a:lvl1pPr>
            <a:lvl2pPr>
              <a:defRPr sz="19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19055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86"/>
            <a:ext cx="4629150" cy="4873625"/>
          </a:xfrm>
        </p:spPr>
        <p:txBody>
          <a:bodyPr anchor="t"/>
          <a:lstStyle>
            <a:lvl1pPr marL="0" indent="0">
              <a:buNone/>
              <a:defRPr sz="2100"/>
            </a:lvl1pPr>
            <a:lvl2pPr marL="305784" indent="0">
              <a:buNone/>
              <a:defRPr sz="1900"/>
            </a:lvl2pPr>
            <a:lvl3pPr marL="611567" indent="0">
              <a:buNone/>
              <a:defRPr sz="1600"/>
            </a:lvl3pPr>
            <a:lvl4pPr marL="917329" indent="0">
              <a:buNone/>
              <a:defRPr sz="1400"/>
            </a:lvl4pPr>
            <a:lvl5pPr marL="1223134" indent="0">
              <a:buNone/>
              <a:defRPr sz="1400"/>
            </a:lvl5pPr>
            <a:lvl6pPr marL="1528896" indent="0">
              <a:buNone/>
              <a:defRPr sz="1400"/>
            </a:lvl6pPr>
            <a:lvl7pPr marL="1834664" indent="0">
              <a:buNone/>
              <a:defRPr sz="1400"/>
            </a:lvl7pPr>
            <a:lvl8pPr marL="2140421" indent="0">
              <a:buNone/>
              <a:defRPr sz="1400"/>
            </a:lvl8pPr>
            <a:lvl9pPr marL="2446225" indent="0">
              <a:buNone/>
              <a:defRPr sz="14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53904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7"/>
            <a:ext cx="7886700" cy="1325564"/>
          </a:xfrm>
          <a:prstGeom prst="rect">
            <a:avLst/>
          </a:prstGeom>
        </p:spPr>
        <p:txBody>
          <a:bodyPr vert="horz" lIns="61157" tIns="30611" rIns="61157" bIns="30611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9"/>
            <a:ext cx="7886700" cy="4351339"/>
          </a:xfrm>
          <a:prstGeom prst="rect">
            <a:avLst/>
          </a:prstGeom>
        </p:spPr>
        <p:txBody>
          <a:bodyPr vert="horz" lIns="61157" tIns="30611" rIns="61157" bIns="30611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B0E99B11-B530-4D12-B16B-7E39BAE919F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17.12.2020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2"/>
            <a:ext cx="30861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1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95251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4" r:id="rId1"/>
    <p:sldLayoutId id="2147483995" r:id="rId2"/>
    <p:sldLayoutId id="2147483996" r:id="rId3"/>
    <p:sldLayoutId id="2147483997" r:id="rId4"/>
    <p:sldLayoutId id="2147483998" r:id="rId5"/>
    <p:sldLayoutId id="2147483999" r:id="rId6"/>
    <p:sldLayoutId id="2147484000" r:id="rId7"/>
    <p:sldLayoutId id="2147484001" r:id="rId8"/>
    <p:sldLayoutId id="2147484002" r:id="rId9"/>
    <p:sldLayoutId id="2147484003" r:id="rId10"/>
    <p:sldLayoutId id="2147484004" r:id="rId11"/>
  </p:sldLayoutIdLst>
  <p:hf hdr="0" ftr="0" dt="0"/>
  <p:txStyles>
    <p:titleStyle>
      <a:lvl1pPr algn="l" defTabSz="611567" rtl="0" eaLnBrk="1" latinLnBrk="0" hangingPunct="1">
        <a:lnSpc>
          <a:spcPct val="90000"/>
        </a:lnSpc>
        <a:spcBef>
          <a:spcPct val="0"/>
        </a:spcBef>
        <a:buNone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52924" indent="-152924" algn="l" defTabSz="611567" rtl="0" eaLnBrk="1" latinLnBrk="0" hangingPunct="1">
        <a:lnSpc>
          <a:spcPct val="90000"/>
        </a:lnSpc>
        <a:spcBef>
          <a:spcPts val="67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86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764448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7021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375994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81777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98756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2933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599106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30578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611567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17329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2313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528896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3466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40421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46225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5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8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8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8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Рисунок 17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782" y="119208"/>
            <a:ext cx="512404" cy="307384"/>
          </a:xfrm>
          <a:prstGeom prst="rect">
            <a:avLst/>
          </a:prstGeom>
        </p:spPr>
      </p:pic>
      <p:pic>
        <p:nvPicPr>
          <p:cNvPr id="179" name="Рисунок 17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9811" y="96727"/>
            <a:ext cx="884485" cy="335660"/>
          </a:xfrm>
          <a:prstGeom prst="rect">
            <a:avLst/>
          </a:prstGeom>
        </p:spPr>
      </p:pic>
      <p:sp>
        <p:nvSpPr>
          <p:cNvPr id="420" name="Text Box 2"/>
          <p:cNvSpPr txBox="1">
            <a:spLocks noChangeArrowheads="1"/>
          </p:cNvSpPr>
          <p:nvPr/>
        </p:nvSpPr>
        <p:spPr bwMode="auto">
          <a:xfrm>
            <a:off x="-1075" y="-10444"/>
            <a:ext cx="91544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ИНФОРМАЦИОННЫЕ МАТЕРИАЛЫ ПО ОСАДКАМ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ЛЕНИНГРАДСКОЙ ОБЛАСТИ (РИСК НАРУШЕНИЯ ЭЛЕКТРОСНАБЖЕНИЯ НА </a:t>
            </a:r>
            <a:r>
              <a:rPr lang="ru-RU" sz="1100" dirty="0" smtClean="0">
                <a:solidFill>
                  <a:prstClr val="white"/>
                </a:solidFill>
              </a:rPr>
              <a:t>18.12.2020</a:t>
            </a:r>
            <a:r>
              <a:rPr lang="ru-RU" sz="1100" dirty="0">
                <a:solidFill>
                  <a:prstClr val="white"/>
                </a:solidFill>
              </a:rPr>
              <a:t>)</a:t>
            </a:r>
          </a:p>
        </p:txBody>
      </p:sp>
      <p:pic>
        <p:nvPicPr>
          <p:cNvPr id="421" name="Рисунок 4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25" y="19116"/>
            <a:ext cx="512404" cy="307384"/>
          </a:xfrm>
          <a:prstGeom prst="rect">
            <a:avLst/>
          </a:prstGeom>
        </p:spPr>
      </p:pic>
      <p:pic>
        <p:nvPicPr>
          <p:cNvPr id="422" name="Рисунок 42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90618" y="11246"/>
            <a:ext cx="884485" cy="335660"/>
          </a:xfrm>
          <a:prstGeom prst="rect">
            <a:avLst/>
          </a:prstGeom>
        </p:spPr>
      </p:pic>
      <p:grpSp>
        <p:nvGrpSpPr>
          <p:cNvPr id="2" name="Группа 1"/>
          <p:cNvGrpSpPr/>
          <p:nvPr/>
        </p:nvGrpSpPr>
        <p:grpSpPr>
          <a:xfrm>
            <a:off x="2" y="454077"/>
            <a:ext cx="9733918" cy="6485107"/>
            <a:chOff x="2" y="940332"/>
            <a:chExt cx="9733918" cy="5094287"/>
          </a:xfrm>
        </p:grpSpPr>
        <p:pic>
          <p:nvPicPr>
            <p:cNvPr id="4098" name="Picture 254" descr="G:\Снимок.JPG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" y="940332"/>
              <a:ext cx="9146079" cy="5060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8" name="Полилиния 167"/>
            <p:cNvSpPr/>
            <p:nvPr/>
          </p:nvSpPr>
          <p:spPr>
            <a:xfrm>
              <a:off x="605141" y="1031281"/>
              <a:ext cx="8451056" cy="4892279"/>
            </a:xfrm>
            <a:custGeom>
              <a:avLst/>
              <a:gdLst>
                <a:gd name="connsiteX0" fmla="*/ 90684 w 11267524"/>
                <a:gd name="connsiteY0" fmla="*/ 1791015 h 6521712"/>
                <a:gd name="connsiteX1" fmla="*/ 1141110 w 11267524"/>
                <a:gd name="connsiteY1" fmla="*/ 876615 h 6521712"/>
                <a:gd name="connsiteX2" fmla="*/ 1262023 w 11267524"/>
                <a:gd name="connsiteY2" fmla="*/ 914400 h 6521712"/>
                <a:gd name="connsiteX3" fmla="*/ 1337593 w 11267524"/>
                <a:gd name="connsiteY3" fmla="*/ 733031 h 6521712"/>
                <a:gd name="connsiteX4" fmla="*/ 2199094 w 11267524"/>
                <a:gd name="connsiteY4" fmla="*/ 90684 h 6521712"/>
                <a:gd name="connsiteX5" fmla="*/ 2380462 w 11267524"/>
                <a:gd name="connsiteY5" fmla="*/ 151140 h 6521712"/>
                <a:gd name="connsiteX6" fmla="*/ 2395576 w 11267524"/>
                <a:gd name="connsiteY6" fmla="*/ 173811 h 6521712"/>
                <a:gd name="connsiteX7" fmla="*/ 2524046 w 11267524"/>
                <a:gd name="connsiteY7" fmla="*/ 188926 h 6521712"/>
                <a:gd name="connsiteX8" fmla="*/ 2599616 w 11267524"/>
                <a:gd name="connsiteY8" fmla="*/ 370294 h 6521712"/>
                <a:gd name="connsiteX9" fmla="*/ 3015252 w 11267524"/>
                <a:gd name="connsiteY9" fmla="*/ 324952 h 6521712"/>
                <a:gd name="connsiteX10" fmla="*/ 3869196 w 11267524"/>
                <a:gd name="connsiteY10" fmla="*/ 989970 h 6521712"/>
                <a:gd name="connsiteX11" fmla="*/ 4073236 w 11267524"/>
                <a:gd name="connsiteY11" fmla="*/ 1012641 h 6521712"/>
                <a:gd name="connsiteX12" fmla="*/ 4103464 w 11267524"/>
                <a:gd name="connsiteY12" fmla="*/ 1110883 h 6521712"/>
                <a:gd name="connsiteX13" fmla="*/ 3952324 w 11267524"/>
                <a:gd name="connsiteY13" fmla="*/ 1345150 h 6521712"/>
                <a:gd name="connsiteX14" fmla="*/ 4005223 w 11267524"/>
                <a:gd name="connsiteY14" fmla="*/ 1639874 h 6521712"/>
                <a:gd name="connsiteX15" fmla="*/ 4254605 w 11267524"/>
                <a:gd name="connsiteY15" fmla="*/ 1753230 h 6521712"/>
                <a:gd name="connsiteX16" fmla="*/ 4254605 w 11267524"/>
                <a:gd name="connsiteY16" fmla="*/ 1859028 h 6521712"/>
                <a:gd name="connsiteX17" fmla="*/ 4367960 w 11267524"/>
                <a:gd name="connsiteY17" fmla="*/ 1911927 h 6521712"/>
                <a:gd name="connsiteX18" fmla="*/ 4360403 w 11267524"/>
                <a:gd name="connsiteY18" fmla="*/ 2093296 h 6521712"/>
                <a:gd name="connsiteX19" fmla="*/ 4511543 w 11267524"/>
                <a:gd name="connsiteY19" fmla="*/ 2297335 h 6521712"/>
                <a:gd name="connsiteX20" fmla="*/ 4655127 w 11267524"/>
                <a:gd name="connsiteY20" fmla="*/ 2667630 h 6521712"/>
                <a:gd name="connsiteX21" fmla="*/ 4760925 w 11267524"/>
                <a:gd name="connsiteY21" fmla="*/ 2758314 h 6521712"/>
                <a:gd name="connsiteX22" fmla="*/ 4828938 w 11267524"/>
                <a:gd name="connsiteY22" fmla="*/ 2758314 h 6521712"/>
                <a:gd name="connsiteX23" fmla="*/ 4776039 w 11267524"/>
                <a:gd name="connsiteY23" fmla="*/ 2969911 h 6521712"/>
                <a:gd name="connsiteX24" fmla="*/ 4828938 w 11267524"/>
                <a:gd name="connsiteY24" fmla="*/ 3037924 h 6521712"/>
                <a:gd name="connsiteX25" fmla="*/ 4670241 w 11267524"/>
                <a:gd name="connsiteY25" fmla="*/ 3234407 h 6521712"/>
                <a:gd name="connsiteX26" fmla="*/ 4798710 w 11267524"/>
                <a:gd name="connsiteY26" fmla="*/ 3340205 h 6521712"/>
                <a:gd name="connsiteX27" fmla="*/ 5410829 w 11267524"/>
                <a:gd name="connsiteY27" fmla="*/ 3121051 h 6521712"/>
                <a:gd name="connsiteX28" fmla="*/ 5357930 w 11267524"/>
                <a:gd name="connsiteY28" fmla="*/ 2939683 h 6521712"/>
                <a:gd name="connsiteX29" fmla="*/ 5705553 w 11267524"/>
                <a:gd name="connsiteY29" fmla="*/ 2448476 h 6521712"/>
                <a:gd name="connsiteX30" fmla="*/ 6272330 w 11267524"/>
                <a:gd name="connsiteY30" fmla="*/ 2592059 h 6521712"/>
                <a:gd name="connsiteX31" fmla="*/ 6567054 w 11267524"/>
                <a:gd name="connsiteY31" fmla="*/ 2826327 h 6521712"/>
                <a:gd name="connsiteX32" fmla="*/ 6944905 w 11267524"/>
                <a:gd name="connsiteY32" fmla="*/ 2546717 h 6521712"/>
                <a:gd name="connsiteX33" fmla="*/ 6892006 w 11267524"/>
                <a:gd name="connsiteY33" fmla="*/ 2282221 h 6521712"/>
                <a:gd name="connsiteX34" fmla="*/ 6967576 w 11267524"/>
                <a:gd name="connsiteY34" fmla="*/ 2214208 h 6521712"/>
                <a:gd name="connsiteX35" fmla="*/ 7020476 w 11267524"/>
                <a:gd name="connsiteY35" fmla="*/ 2131081 h 6521712"/>
                <a:gd name="connsiteX36" fmla="*/ 6922234 w 11267524"/>
                <a:gd name="connsiteY36" fmla="*/ 1843914 h 6521712"/>
                <a:gd name="connsiteX37" fmla="*/ 6982690 w 11267524"/>
                <a:gd name="connsiteY37" fmla="*/ 1821243 h 6521712"/>
                <a:gd name="connsiteX38" fmla="*/ 7201844 w 11267524"/>
                <a:gd name="connsiteY38" fmla="*/ 1934598 h 6521712"/>
                <a:gd name="connsiteX39" fmla="*/ 7398327 w 11267524"/>
                <a:gd name="connsiteY39" fmla="*/ 1586975 h 6521712"/>
                <a:gd name="connsiteX40" fmla="*/ 7330314 w 11267524"/>
                <a:gd name="connsiteY40" fmla="*/ 1481177 h 6521712"/>
                <a:gd name="connsiteX41" fmla="*/ 7617481 w 11267524"/>
                <a:gd name="connsiteY41" fmla="*/ 1345150 h 6521712"/>
                <a:gd name="connsiteX42" fmla="*/ 7715722 w 11267524"/>
                <a:gd name="connsiteY42" fmla="*/ 1178896 h 6521712"/>
                <a:gd name="connsiteX43" fmla="*/ 7738393 w 11267524"/>
                <a:gd name="connsiteY43" fmla="*/ 1103326 h 6521712"/>
                <a:gd name="connsiteX44" fmla="*/ 8055788 w 11267524"/>
                <a:gd name="connsiteY44" fmla="*/ 899286 h 6521712"/>
                <a:gd name="connsiteX45" fmla="*/ 8033117 w 11267524"/>
                <a:gd name="connsiteY45" fmla="*/ 785930 h 6521712"/>
                <a:gd name="connsiteX46" fmla="*/ 8123801 w 11267524"/>
                <a:gd name="connsiteY46" fmla="*/ 717917 h 6521712"/>
                <a:gd name="connsiteX47" fmla="*/ 8320284 w 11267524"/>
                <a:gd name="connsiteY47" fmla="*/ 846387 h 6521712"/>
                <a:gd name="connsiteX48" fmla="*/ 8554552 w 11267524"/>
                <a:gd name="connsiteY48" fmla="*/ 906843 h 6521712"/>
                <a:gd name="connsiteX49" fmla="*/ 8698135 w 11267524"/>
                <a:gd name="connsiteY49" fmla="*/ 559220 h 6521712"/>
                <a:gd name="connsiteX50" fmla="*/ 8486538 w 11267524"/>
                <a:gd name="connsiteY50" fmla="*/ 460978 h 6521712"/>
                <a:gd name="connsiteX51" fmla="*/ 8403411 w 11267524"/>
                <a:gd name="connsiteY51" fmla="*/ 536549 h 6521712"/>
                <a:gd name="connsiteX52" fmla="*/ 8342955 w 11267524"/>
                <a:gd name="connsiteY52" fmla="*/ 619676 h 6521712"/>
                <a:gd name="connsiteX53" fmla="*/ 8259828 w 11267524"/>
                <a:gd name="connsiteY53" fmla="*/ 604562 h 6521712"/>
                <a:gd name="connsiteX54" fmla="*/ 8176700 w 11267524"/>
                <a:gd name="connsiteY54" fmla="*/ 521435 h 6521712"/>
                <a:gd name="connsiteX55" fmla="*/ 8108687 w 11267524"/>
                <a:gd name="connsiteY55" fmla="*/ 423193 h 6521712"/>
                <a:gd name="connsiteX56" fmla="*/ 8169143 w 11267524"/>
                <a:gd name="connsiteY56" fmla="*/ 340066 h 6521712"/>
                <a:gd name="connsiteX57" fmla="*/ 8191814 w 11267524"/>
                <a:gd name="connsiteY57" fmla="*/ 264496 h 6521712"/>
                <a:gd name="connsiteX58" fmla="*/ 9227127 w 11267524"/>
                <a:gd name="connsiteY58" fmla="*/ 204040 h 6521712"/>
                <a:gd name="connsiteX59" fmla="*/ 9400938 w 11267524"/>
                <a:gd name="connsiteY59" fmla="*/ 302281 h 6521712"/>
                <a:gd name="connsiteX60" fmla="*/ 9461395 w 11267524"/>
                <a:gd name="connsiteY60" fmla="*/ 430750 h 6521712"/>
                <a:gd name="connsiteX61" fmla="*/ 9620092 w 11267524"/>
                <a:gd name="connsiteY61" fmla="*/ 377851 h 6521712"/>
                <a:gd name="connsiteX62" fmla="*/ 9552079 w 11267524"/>
                <a:gd name="connsiteY62" fmla="*/ 249382 h 6521712"/>
                <a:gd name="connsiteX63" fmla="*/ 9657877 w 11267524"/>
                <a:gd name="connsiteY63" fmla="*/ 113355 h 6521712"/>
                <a:gd name="connsiteX64" fmla="*/ 9733448 w 11267524"/>
                <a:gd name="connsiteY64" fmla="*/ 113355 h 6521712"/>
                <a:gd name="connsiteX65" fmla="*/ 9892145 w 11267524"/>
                <a:gd name="connsiteY65" fmla="*/ 37785 h 6521712"/>
                <a:gd name="connsiteX66" fmla="*/ 9922373 w 11267524"/>
                <a:gd name="connsiteY66" fmla="*/ 0 h 6521712"/>
                <a:gd name="connsiteX67" fmla="*/ 10050843 w 11267524"/>
                <a:gd name="connsiteY67" fmla="*/ 105798 h 6521712"/>
                <a:gd name="connsiteX68" fmla="*/ 10655405 w 11267524"/>
                <a:gd name="connsiteY68" fmla="*/ 158697 h 6521712"/>
                <a:gd name="connsiteX69" fmla="*/ 10783874 w 11267524"/>
                <a:gd name="connsiteY69" fmla="*/ 52899 h 6521712"/>
                <a:gd name="connsiteX70" fmla="*/ 10791431 w 11267524"/>
                <a:gd name="connsiteY70" fmla="*/ 211597 h 6521712"/>
                <a:gd name="connsiteX71" fmla="*/ 10776317 w 11267524"/>
                <a:gd name="connsiteY71" fmla="*/ 347623 h 6521712"/>
                <a:gd name="connsiteX72" fmla="*/ 10821659 w 11267524"/>
                <a:gd name="connsiteY72" fmla="*/ 415636 h 6521712"/>
                <a:gd name="connsiteX73" fmla="*/ 11093712 w 11267524"/>
                <a:gd name="connsiteY73" fmla="*/ 332509 h 6521712"/>
                <a:gd name="connsiteX74" fmla="*/ 11267524 w 11267524"/>
                <a:gd name="connsiteY74" fmla="*/ 408079 h 6521712"/>
                <a:gd name="connsiteX75" fmla="*/ 11071041 w 11267524"/>
                <a:gd name="connsiteY75" fmla="*/ 770816 h 6521712"/>
                <a:gd name="connsiteX76" fmla="*/ 10950129 w 11267524"/>
                <a:gd name="connsiteY76" fmla="*/ 665018 h 6521712"/>
                <a:gd name="connsiteX77" fmla="*/ 11018142 w 11267524"/>
                <a:gd name="connsiteY77" fmla="*/ 801045 h 6521712"/>
                <a:gd name="connsiteX78" fmla="*/ 11003028 w 11267524"/>
                <a:gd name="connsiteY78" fmla="*/ 899286 h 6521712"/>
                <a:gd name="connsiteX79" fmla="*/ 10950129 w 11267524"/>
                <a:gd name="connsiteY79" fmla="*/ 1088211 h 6521712"/>
                <a:gd name="connsiteX80" fmla="*/ 10678076 w 11267524"/>
                <a:gd name="connsiteY80" fmla="*/ 1118440 h 6521712"/>
                <a:gd name="connsiteX81" fmla="*/ 10466479 w 11267524"/>
                <a:gd name="connsiteY81" fmla="*/ 1284694 h 6521712"/>
                <a:gd name="connsiteX82" fmla="*/ 10610062 w 11267524"/>
                <a:gd name="connsiteY82" fmla="*/ 1503848 h 6521712"/>
                <a:gd name="connsiteX83" fmla="*/ 10602505 w 11267524"/>
                <a:gd name="connsiteY83" fmla="*/ 2335121 h 6521712"/>
                <a:gd name="connsiteX84" fmla="*/ 10466479 w 11267524"/>
                <a:gd name="connsiteY84" fmla="*/ 2516489 h 6521712"/>
                <a:gd name="connsiteX85" fmla="*/ 10489150 w 11267524"/>
                <a:gd name="connsiteY85" fmla="*/ 2788542 h 6521712"/>
                <a:gd name="connsiteX86" fmla="*/ 10564720 w 11267524"/>
                <a:gd name="connsiteY86" fmla="*/ 2909454 h 6521712"/>
                <a:gd name="connsiteX87" fmla="*/ 10413580 w 11267524"/>
                <a:gd name="connsiteY87" fmla="*/ 3045481 h 6521712"/>
                <a:gd name="connsiteX88" fmla="*/ 10889672 w 11267524"/>
                <a:gd name="connsiteY88" fmla="*/ 3128608 h 6521712"/>
                <a:gd name="connsiteX89" fmla="*/ 10935014 w 11267524"/>
                <a:gd name="connsiteY89" fmla="*/ 3272192 h 6521712"/>
                <a:gd name="connsiteX90" fmla="*/ 10836773 w 11267524"/>
                <a:gd name="connsiteY90" fmla="*/ 3377990 h 6521712"/>
                <a:gd name="connsiteX91" fmla="*/ 10874558 w 11267524"/>
                <a:gd name="connsiteY91" fmla="*/ 3740727 h 6521712"/>
                <a:gd name="connsiteX92" fmla="*/ 11214624 w 11267524"/>
                <a:gd name="connsiteY92" fmla="*/ 3725613 h 6521712"/>
                <a:gd name="connsiteX93" fmla="*/ 11161725 w 11267524"/>
                <a:gd name="connsiteY93" fmla="*/ 3937210 h 6521712"/>
                <a:gd name="connsiteX94" fmla="*/ 11116383 w 11267524"/>
                <a:gd name="connsiteY94" fmla="*/ 3944767 h 6521712"/>
                <a:gd name="connsiteX95" fmla="*/ 11033256 w 11267524"/>
                <a:gd name="connsiteY95" fmla="*/ 3899425 h 6521712"/>
                <a:gd name="connsiteX96" fmla="*/ 10995471 w 11267524"/>
                <a:gd name="connsiteY96" fmla="*/ 4163921 h 6521712"/>
                <a:gd name="connsiteX97" fmla="*/ 10935014 w 11267524"/>
                <a:gd name="connsiteY97" fmla="*/ 4171478 h 6521712"/>
                <a:gd name="connsiteX98" fmla="*/ 11010585 w 11267524"/>
                <a:gd name="connsiteY98" fmla="*/ 4231934 h 6521712"/>
                <a:gd name="connsiteX99" fmla="*/ 10723418 w 11267524"/>
                <a:gd name="connsiteY99" fmla="*/ 4216820 h 6521712"/>
                <a:gd name="connsiteX100" fmla="*/ 10814102 w 11267524"/>
                <a:gd name="connsiteY100" fmla="*/ 4299947 h 6521712"/>
                <a:gd name="connsiteX101" fmla="*/ 10927457 w 11267524"/>
                <a:gd name="connsiteY101" fmla="*/ 4367960 h 6521712"/>
                <a:gd name="connsiteX102" fmla="*/ 10738532 w 11267524"/>
                <a:gd name="connsiteY102" fmla="*/ 4587114 h 6521712"/>
                <a:gd name="connsiteX103" fmla="*/ 10829216 w 11267524"/>
                <a:gd name="connsiteY103" fmla="*/ 4617342 h 6521712"/>
                <a:gd name="connsiteX104" fmla="*/ 10587391 w 11267524"/>
                <a:gd name="connsiteY104" fmla="*/ 4730697 h 6521712"/>
                <a:gd name="connsiteX105" fmla="*/ 10194426 w 11267524"/>
                <a:gd name="connsiteY105" fmla="*/ 4828939 h 6521712"/>
                <a:gd name="connsiteX106" fmla="*/ 10149084 w 11267524"/>
                <a:gd name="connsiteY106" fmla="*/ 4791154 h 6521712"/>
                <a:gd name="connsiteX107" fmla="*/ 10035729 w 11267524"/>
                <a:gd name="connsiteY107" fmla="*/ 5025421 h 6521712"/>
                <a:gd name="connsiteX108" fmla="*/ 9929930 w 11267524"/>
                <a:gd name="connsiteY108" fmla="*/ 5116106 h 6521712"/>
                <a:gd name="connsiteX109" fmla="*/ 9665434 w 11267524"/>
                <a:gd name="connsiteY109" fmla="*/ 5108549 h 6521712"/>
                <a:gd name="connsiteX110" fmla="*/ 9249798 w 11267524"/>
                <a:gd name="connsiteY110" fmla="*/ 4881838 h 6521712"/>
                <a:gd name="connsiteX111" fmla="*/ 9128886 w 11267524"/>
                <a:gd name="connsiteY111" fmla="*/ 4987636 h 6521712"/>
                <a:gd name="connsiteX112" fmla="*/ 9075986 w 11267524"/>
                <a:gd name="connsiteY112" fmla="*/ 4942294 h 6521712"/>
                <a:gd name="connsiteX113" fmla="*/ 9015530 w 11267524"/>
                <a:gd name="connsiteY113" fmla="*/ 5017864 h 6521712"/>
                <a:gd name="connsiteX114" fmla="*/ 8864390 w 11267524"/>
                <a:gd name="connsiteY114" fmla="*/ 4972522 h 6521712"/>
                <a:gd name="connsiteX115" fmla="*/ 8758591 w 11267524"/>
                <a:gd name="connsiteY115" fmla="*/ 4912066 h 6521712"/>
                <a:gd name="connsiteX116" fmla="*/ 8690578 w 11267524"/>
                <a:gd name="connsiteY116" fmla="*/ 4889395 h 6521712"/>
                <a:gd name="connsiteX117" fmla="*/ 8486538 w 11267524"/>
                <a:gd name="connsiteY117" fmla="*/ 4670241 h 6521712"/>
                <a:gd name="connsiteX118" fmla="*/ 8395854 w 11267524"/>
                <a:gd name="connsiteY118" fmla="*/ 4640013 h 6521712"/>
                <a:gd name="connsiteX119" fmla="*/ 8229600 w 11267524"/>
                <a:gd name="connsiteY119" fmla="*/ 4503987 h 6521712"/>
                <a:gd name="connsiteX120" fmla="*/ 7995332 w 11267524"/>
                <a:gd name="connsiteY120" fmla="*/ 4481316 h 6521712"/>
                <a:gd name="connsiteX121" fmla="*/ 7949990 w 11267524"/>
                <a:gd name="connsiteY121" fmla="*/ 4549329 h 6521712"/>
                <a:gd name="connsiteX122" fmla="*/ 7927319 w 11267524"/>
                <a:gd name="connsiteY122" fmla="*/ 4624899 h 6521712"/>
                <a:gd name="connsiteX123" fmla="*/ 7806406 w 11267524"/>
                <a:gd name="connsiteY123" fmla="*/ 4609785 h 6521712"/>
                <a:gd name="connsiteX124" fmla="*/ 7708165 w 11267524"/>
                <a:gd name="connsiteY124" fmla="*/ 4556886 h 6521712"/>
                <a:gd name="connsiteX125" fmla="*/ 7541910 w 11267524"/>
                <a:gd name="connsiteY125" fmla="*/ 4466202 h 6521712"/>
                <a:gd name="connsiteX126" fmla="*/ 7451226 w 11267524"/>
                <a:gd name="connsiteY126" fmla="*/ 4330175 h 6521712"/>
                <a:gd name="connsiteX127" fmla="*/ 7352985 w 11267524"/>
                <a:gd name="connsiteY127" fmla="*/ 4458645 h 6521712"/>
                <a:gd name="connsiteX128" fmla="*/ 7315200 w 11267524"/>
                <a:gd name="connsiteY128" fmla="*/ 4564443 h 6521712"/>
                <a:gd name="connsiteX129" fmla="*/ 7164059 w 11267524"/>
                <a:gd name="connsiteY129" fmla="*/ 4624899 h 6521712"/>
                <a:gd name="connsiteX130" fmla="*/ 7118717 w 11267524"/>
                <a:gd name="connsiteY130" fmla="*/ 4806268 h 6521712"/>
                <a:gd name="connsiteX131" fmla="*/ 7118717 w 11267524"/>
                <a:gd name="connsiteY131" fmla="*/ 4942294 h 6521712"/>
                <a:gd name="connsiteX132" fmla="*/ 6982690 w 11267524"/>
                <a:gd name="connsiteY132" fmla="*/ 5085878 h 6521712"/>
                <a:gd name="connsiteX133" fmla="*/ 6914677 w 11267524"/>
                <a:gd name="connsiteY133" fmla="*/ 4934737 h 6521712"/>
                <a:gd name="connsiteX134" fmla="*/ 6491484 w 11267524"/>
                <a:gd name="connsiteY134" fmla="*/ 4851610 h 6521712"/>
                <a:gd name="connsiteX135" fmla="*/ 6491484 w 11267524"/>
                <a:gd name="connsiteY135" fmla="*/ 4745811 h 6521712"/>
                <a:gd name="connsiteX136" fmla="*/ 6423471 w 11267524"/>
                <a:gd name="connsiteY136" fmla="*/ 4670241 h 6521712"/>
                <a:gd name="connsiteX137" fmla="*/ 6211874 w 11267524"/>
                <a:gd name="connsiteY137" fmla="*/ 4451088 h 6521712"/>
                <a:gd name="connsiteX138" fmla="*/ 5939821 w 11267524"/>
                <a:gd name="connsiteY138" fmla="*/ 4451088 h 6521712"/>
                <a:gd name="connsiteX139" fmla="*/ 5803795 w 11267524"/>
                <a:gd name="connsiteY139" fmla="*/ 4632456 h 6521712"/>
                <a:gd name="connsiteX140" fmla="*/ 5425943 w 11267524"/>
                <a:gd name="connsiteY140" fmla="*/ 4496430 h 6521712"/>
                <a:gd name="connsiteX141" fmla="*/ 5403272 w 11267524"/>
                <a:gd name="connsiteY141" fmla="*/ 4768483 h 6521712"/>
                <a:gd name="connsiteX142" fmla="*/ 5456171 w 11267524"/>
                <a:gd name="connsiteY142" fmla="*/ 4866724 h 6521712"/>
                <a:gd name="connsiteX143" fmla="*/ 5365487 w 11267524"/>
                <a:gd name="connsiteY143" fmla="*/ 4919623 h 6521712"/>
                <a:gd name="connsiteX144" fmla="*/ 5312588 w 11267524"/>
                <a:gd name="connsiteY144" fmla="*/ 5100992 h 6521712"/>
                <a:gd name="connsiteX145" fmla="*/ 5116105 w 11267524"/>
                <a:gd name="connsiteY145" fmla="*/ 5244575 h 6521712"/>
                <a:gd name="connsiteX146" fmla="*/ 5070763 w 11267524"/>
                <a:gd name="connsiteY146" fmla="*/ 5357930 h 6521712"/>
                <a:gd name="connsiteX147" fmla="*/ 4813824 w 11267524"/>
                <a:gd name="connsiteY147" fmla="*/ 5131220 h 6521712"/>
                <a:gd name="connsiteX148" fmla="*/ 4624899 w 11267524"/>
                <a:gd name="connsiteY148" fmla="*/ 5153891 h 6521712"/>
                <a:gd name="connsiteX149" fmla="*/ 4594671 w 11267524"/>
                <a:gd name="connsiteY149" fmla="*/ 5410830 h 6521712"/>
                <a:gd name="connsiteX150" fmla="*/ 4239490 w 11267524"/>
                <a:gd name="connsiteY150" fmla="*/ 5690440 h 6521712"/>
                <a:gd name="connsiteX151" fmla="*/ 4269719 w 11267524"/>
                <a:gd name="connsiteY151" fmla="*/ 5894479 h 6521712"/>
                <a:gd name="connsiteX152" fmla="*/ 3770955 w 11267524"/>
                <a:gd name="connsiteY152" fmla="*/ 5992721 h 6521712"/>
                <a:gd name="connsiteX153" fmla="*/ 3476231 w 11267524"/>
                <a:gd name="connsiteY153" fmla="*/ 5834023 h 6521712"/>
                <a:gd name="connsiteX154" fmla="*/ 3340205 w 11267524"/>
                <a:gd name="connsiteY154" fmla="*/ 5962492 h 6521712"/>
                <a:gd name="connsiteX155" fmla="*/ 3347762 w 11267524"/>
                <a:gd name="connsiteY155" fmla="*/ 6053177 h 6521712"/>
                <a:gd name="connsiteX156" fmla="*/ 3302419 w 11267524"/>
                <a:gd name="connsiteY156" fmla="*/ 6128747 h 6521712"/>
                <a:gd name="connsiteX157" fmla="*/ 3461117 w 11267524"/>
                <a:gd name="connsiteY157" fmla="*/ 6347901 h 6521712"/>
                <a:gd name="connsiteX158" fmla="*/ 3400661 w 11267524"/>
                <a:gd name="connsiteY158" fmla="*/ 6408357 h 6521712"/>
                <a:gd name="connsiteX159" fmla="*/ 3400661 w 11267524"/>
                <a:gd name="connsiteY159" fmla="*/ 6453699 h 6521712"/>
                <a:gd name="connsiteX160" fmla="*/ 3287305 w 11267524"/>
                <a:gd name="connsiteY160" fmla="*/ 6521712 h 6521712"/>
                <a:gd name="connsiteX161" fmla="*/ 2682743 w 11267524"/>
                <a:gd name="connsiteY161" fmla="*/ 6514155 h 6521712"/>
                <a:gd name="connsiteX162" fmla="*/ 2592059 w 11267524"/>
                <a:gd name="connsiteY162" fmla="*/ 6461256 h 6521712"/>
                <a:gd name="connsiteX163" fmla="*/ 2592059 w 11267524"/>
                <a:gd name="connsiteY163" fmla="*/ 6325230 h 6521712"/>
                <a:gd name="connsiteX164" fmla="*/ 2539160 w 11267524"/>
                <a:gd name="connsiteY164" fmla="*/ 6302559 h 6521712"/>
                <a:gd name="connsiteX165" fmla="*/ 2478704 w 11267524"/>
                <a:gd name="connsiteY165" fmla="*/ 6226988 h 6521712"/>
                <a:gd name="connsiteX166" fmla="*/ 2168866 w 11267524"/>
                <a:gd name="connsiteY166" fmla="*/ 6136304 h 6521712"/>
                <a:gd name="connsiteX167" fmla="*/ 2214208 w 11267524"/>
                <a:gd name="connsiteY167" fmla="*/ 6083405 h 6521712"/>
                <a:gd name="connsiteX168" fmla="*/ 2146195 w 11267524"/>
                <a:gd name="connsiteY168" fmla="*/ 5985164 h 6521712"/>
                <a:gd name="connsiteX169" fmla="*/ 1783457 w 11267524"/>
                <a:gd name="connsiteY169" fmla="*/ 5803795 h 6521712"/>
                <a:gd name="connsiteX170" fmla="*/ 1775900 w 11267524"/>
                <a:gd name="connsiteY170" fmla="*/ 5713111 h 6521712"/>
                <a:gd name="connsiteX171" fmla="*/ 1209124 w 11267524"/>
                <a:gd name="connsiteY171" fmla="*/ 5607312 h 6521712"/>
                <a:gd name="connsiteX172" fmla="*/ 778373 w 11267524"/>
                <a:gd name="connsiteY172" fmla="*/ 5675326 h 6521712"/>
                <a:gd name="connsiteX173" fmla="*/ 574333 w 11267524"/>
                <a:gd name="connsiteY173" fmla="*/ 5320145 h 6521712"/>
                <a:gd name="connsiteX174" fmla="*/ 385408 w 11267524"/>
                <a:gd name="connsiteY174" fmla="*/ 5320145 h 6521712"/>
                <a:gd name="connsiteX175" fmla="*/ 0 w 11267524"/>
                <a:gd name="connsiteY175" fmla="*/ 5388159 h 6521712"/>
                <a:gd name="connsiteX176" fmla="*/ 226710 w 11267524"/>
                <a:gd name="connsiteY176" fmla="*/ 4624899 h 6521712"/>
                <a:gd name="connsiteX177" fmla="*/ 513877 w 11267524"/>
                <a:gd name="connsiteY177" fmla="*/ 4655127 h 6521712"/>
                <a:gd name="connsiteX178" fmla="*/ 672575 w 11267524"/>
                <a:gd name="connsiteY178" fmla="*/ 4564443 h 6521712"/>
                <a:gd name="connsiteX179" fmla="*/ 612119 w 11267524"/>
                <a:gd name="connsiteY179" fmla="*/ 4413302 h 6521712"/>
                <a:gd name="connsiteX180" fmla="*/ 453421 w 11267524"/>
                <a:gd name="connsiteY180" fmla="*/ 4315061 h 6521712"/>
                <a:gd name="connsiteX181" fmla="*/ 513877 w 11267524"/>
                <a:gd name="connsiteY181" fmla="*/ 4058122 h 6521712"/>
                <a:gd name="connsiteX182" fmla="*/ 438307 w 11267524"/>
                <a:gd name="connsiteY182" fmla="*/ 3642486 h 6521712"/>
                <a:gd name="connsiteX183" fmla="*/ 513877 w 11267524"/>
                <a:gd name="connsiteY183" fmla="*/ 3551802 h 6521712"/>
                <a:gd name="connsiteX184" fmla="*/ 627233 w 11267524"/>
                <a:gd name="connsiteY184" fmla="*/ 3566916 h 6521712"/>
                <a:gd name="connsiteX185" fmla="*/ 808601 w 11267524"/>
                <a:gd name="connsiteY185" fmla="*/ 3861640 h 6521712"/>
                <a:gd name="connsiteX186" fmla="*/ 899286 w 11267524"/>
                <a:gd name="connsiteY186" fmla="*/ 3786069 h 6521712"/>
                <a:gd name="connsiteX187" fmla="*/ 944628 w 11267524"/>
                <a:gd name="connsiteY187" fmla="*/ 3634929 h 6521712"/>
                <a:gd name="connsiteX188" fmla="*/ 1095768 w 11267524"/>
                <a:gd name="connsiteY188" fmla="*/ 3393104 h 6521712"/>
                <a:gd name="connsiteX189" fmla="*/ 1458505 w 11267524"/>
                <a:gd name="connsiteY189" fmla="*/ 3551802 h 6521712"/>
                <a:gd name="connsiteX190" fmla="*/ 1654988 w 11267524"/>
                <a:gd name="connsiteY190" fmla="*/ 3498902 h 6521712"/>
                <a:gd name="connsiteX191" fmla="*/ 1889256 w 11267524"/>
                <a:gd name="connsiteY191" fmla="*/ 3498902 h 6521712"/>
                <a:gd name="connsiteX192" fmla="*/ 1843914 w 11267524"/>
                <a:gd name="connsiteY192" fmla="*/ 3287306 h 6521712"/>
                <a:gd name="connsiteX193" fmla="*/ 2070624 w 11267524"/>
                <a:gd name="connsiteY193" fmla="*/ 3143722 h 6521712"/>
                <a:gd name="connsiteX194" fmla="*/ 2652515 w 11267524"/>
                <a:gd name="connsiteY194" fmla="*/ 3189064 h 6521712"/>
                <a:gd name="connsiteX195" fmla="*/ 3476231 w 11267524"/>
                <a:gd name="connsiteY195" fmla="*/ 3415775 h 6521712"/>
                <a:gd name="connsiteX196" fmla="*/ 3491345 w 11267524"/>
                <a:gd name="connsiteY196" fmla="*/ 3332648 h 6521712"/>
                <a:gd name="connsiteX197" fmla="*/ 3498902 w 11267524"/>
                <a:gd name="connsiteY197" fmla="*/ 3166393 h 6521712"/>
                <a:gd name="connsiteX198" fmla="*/ 3173950 w 11267524"/>
                <a:gd name="connsiteY198" fmla="*/ 3098380 h 6521712"/>
                <a:gd name="connsiteX199" fmla="*/ 3083266 w 11267524"/>
                <a:gd name="connsiteY199" fmla="*/ 2758314 h 6521712"/>
                <a:gd name="connsiteX200" fmla="*/ 2629844 w 11267524"/>
                <a:gd name="connsiteY200" fmla="*/ 2599616 h 6521712"/>
                <a:gd name="connsiteX201" fmla="*/ 2395576 w 11267524"/>
                <a:gd name="connsiteY201" fmla="*/ 2712972 h 6521712"/>
                <a:gd name="connsiteX202" fmla="*/ 1798571 w 11267524"/>
                <a:gd name="connsiteY202" fmla="*/ 2607173 h 6521712"/>
                <a:gd name="connsiteX203" fmla="*/ 1738115 w 11267524"/>
                <a:gd name="connsiteY203" fmla="*/ 2508932 h 6521712"/>
                <a:gd name="connsiteX204" fmla="*/ 1662545 w 11267524"/>
                <a:gd name="connsiteY204" fmla="*/ 2471147 h 6521712"/>
                <a:gd name="connsiteX205" fmla="*/ 1518962 w 11267524"/>
                <a:gd name="connsiteY205" fmla="*/ 2304892 h 6521712"/>
                <a:gd name="connsiteX206" fmla="*/ 1420720 w 11267524"/>
                <a:gd name="connsiteY206" fmla="*/ 2312450 h 6521712"/>
                <a:gd name="connsiteX207" fmla="*/ 1239352 w 11267524"/>
                <a:gd name="connsiteY207" fmla="*/ 2221765 h 6521712"/>
                <a:gd name="connsiteX208" fmla="*/ 974856 w 11267524"/>
                <a:gd name="connsiteY208" fmla="*/ 1775901 h 6521712"/>
                <a:gd name="connsiteX209" fmla="*/ 1269580 w 11267524"/>
                <a:gd name="connsiteY209" fmla="*/ 2032840 h 6521712"/>
                <a:gd name="connsiteX210" fmla="*/ 1277137 w 11267524"/>
                <a:gd name="connsiteY210" fmla="*/ 1957269 h 6521712"/>
                <a:gd name="connsiteX211" fmla="*/ 997527 w 11267524"/>
                <a:gd name="connsiteY211" fmla="*/ 1579418 h 6521712"/>
                <a:gd name="connsiteX212" fmla="*/ 929514 w 11267524"/>
                <a:gd name="connsiteY212" fmla="*/ 1654988 h 6521712"/>
                <a:gd name="connsiteX213" fmla="*/ 634790 w 11267524"/>
                <a:gd name="connsiteY213" fmla="*/ 1904370 h 6521712"/>
                <a:gd name="connsiteX214" fmla="*/ 385408 w 11267524"/>
                <a:gd name="connsiteY214" fmla="*/ 1911927 h 6521712"/>
                <a:gd name="connsiteX215" fmla="*/ 90684 w 11267524"/>
                <a:gd name="connsiteY215" fmla="*/ 1791015 h 6521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</a:cxnLst>
              <a:rect l="l" t="t" r="r" b="b"/>
              <a:pathLst>
                <a:path w="11267524" h="6521712">
                  <a:moveTo>
                    <a:pt x="90684" y="1791015"/>
                  </a:moveTo>
                  <a:lnTo>
                    <a:pt x="1141110" y="876615"/>
                  </a:lnTo>
                  <a:lnTo>
                    <a:pt x="1262023" y="914400"/>
                  </a:lnTo>
                  <a:lnTo>
                    <a:pt x="1337593" y="733031"/>
                  </a:lnTo>
                  <a:lnTo>
                    <a:pt x="2199094" y="90684"/>
                  </a:lnTo>
                  <a:lnTo>
                    <a:pt x="2380462" y="151140"/>
                  </a:lnTo>
                  <a:lnTo>
                    <a:pt x="2395576" y="173811"/>
                  </a:lnTo>
                  <a:lnTo>
                    <a:pt x="2524046" y="188926"/>
                  </a:lnTo>
                  <a:lnTo>
                    <a:pt x="2599616" y="370294"/>
                  </a:lnTo>
                  <a:lnTo>
                    <a:pt x="3015252" y="324952"/>
                  </a:lnTo>
                  <a:lnTo>
                    <a:pt x="3869196" y="989970"/>
                  </a:lnTo>
                  <a:lnTo>
                    <a:pt x="4073236" y="1012641"/>
                  </a:lnTo>
                  <a:lnTo>
                    <a:pt x="4103464" y="1110883"/>
                  </a:lnTo>
                  <a:lnTo>
                    <a:pt x="3952324" y="1345150"/>
                  </a:lnTo>
                  <a:lnTo>
                    <a:pt x="4005223" y="1639874"/>
                  </a:lnTo>
                  <a:lnTo>
                    <a:pt x="4254605" y="1753230"/>
                  </a:lnTo>
                  <a:lnTo>
                    <a:pt x="4254605" y="1859028"/>
                  </a:lnTo>
                  <a:lnTo>
                    <a:pt x="4367960" y="1911927"/>
                  </a:lnTo>
                  <a:lnTo>
                    <a:pt x="4360403" y="2093296"/>
                  </a:lnTo>
                  <a:lnTo>
                    <a:pt x="4511543" y="2297335"/>
                  </a:lnTo>
                  <a:lnTo>
                    <a:pt x="4655127" y="2667630"/>
                  </a:lnTo>
                  <a:lnTo>
                    <a:pt x="4760925" y="2758314"/>
                  </a:lnTo>
                  <a:lnTo>
                    <a:pt x="4828938" y="2758314"/>
                  </a:lnTo>
                  <a:lnTo>
                    <a:pt x="4776039" y="2969911"/>
                  </a:lnTo>
                  <a:lnTo>
                    <a:pt x="4828938" y="3037924"/>
                  </a:lnTo>
                  <a:lnTo>
                    <a:pt x="4670241" y="3234407"/>
                  </a:lnTo>
                  <a:lnTo>
                    <a:pt x="4798710" y="3340205"/>
                  </a:lnTo>
                  <a:lnTo>
                    <a:pt x="5410829" y="3121051"/>
                  </a:lnTo>
                  <a:lnTo>
                    <a:pt x="5357930" y="2939683"/>
                  </a:lnTo>
                  <a:lnTo>
                    <a:pt x="5705553" y="2448476"/>
                  </a:lnTo>
                  <a:lnTo>
                    <a:pt x="6272330" y="2592059"/>
                  </a:lnTo>
                  <a:lnTo>
                    <a:pt x="6567054" y="2826327"/>
                  </a:lnTo>
                  <a:lnTo>
                    <a:pt x="6944905" y="2546717"/>
                  </a:lnTo>
                  <a:lnTo>
                    <a:pt x="6892006" y="2282221"/>
                  </a:lnTo>
                  <a:lnTo>
                    <a:pt x="6967576" y="2214208"/>
                  </a:lnTo>
                  <a:lnTo>
                    <a:pt x="7020476" y="2131081"/>
                  </a:lnTo>
                  <a:lnTo>
                    <a:pt x="6922234" y="1843914"/>
                  </a:lnTo>
                  <a:lnTo>
                    <a:pt x="6982690" y="1821243"/>
                  </a:lnTo>
                  <a:lnTo>
                    <a:pt x="7201844" y="1934598"/>
                  </a:lnTo>
                  <a:lnTo>
                    <a:pt x="7398327" y="1586975"/>
                  </a:lnTo>
                  <a:lnTo>
                    <a:pt x="7330314" y="1481177"/>
                  </a:lnTo>
                  <a:lnTo>
                    <a:pt x="7617481" y="1345150"/>
                  </a:lnTo>
                  <a:lnTo>
                    <a:pt x="7715722" y="1178896"/>
                  </a:lnTo>
                  <a:lnTo>
                    <a:pt x="7738393" y="1103326"/>
                  </a:lnTo>
                  <a:lnTo>
                    <a:pt x="8055788" y="899286"/>
                  </a:lnTo>
                  <a:lnTo>
                    <a:pt x="8033117" y="785930"/>
                  </a:lnTo>
                  <a:lnTo>
                    <a:pt x="8123801" y="717917"/>
                  </a:lnTo>
                  <a:lnTo>
                    <a:pt x="8320284" y="846387"/>
                  </a:lnTo>
                  <a:lnTo>
                    <a:pt x="8554552" y="906843"/>
                  </a:lnTo>
                  <a:lnTo>
                    <a:pt x="8698135" y="559220"/>
                  </a:lnTo>
                  <a:lnTo>
                    <a:pt x="8486538" y="460978"/>
                  </a:lnTo>
                  <a:lnTo>
                    <a:pt x="8403411" y="536549"/>
                  </a:lnTo>
                  <a:lnTo>
                    <a:pt x="8342955" y="619676"/>
                  </a:lnTo>
                  <a:lnTo>
                    <a:pt x="8259828" y="604562"/>
                  </a:lnTo>
                  <a:lnTo>
                    <a:pt x="8176700" y="521435"/>
                  </a:lnTo>
                  <a:lnTo>
                    <a:pt x="8108687" y="423193"/>
                  </a:lnTo>
                  <a:lnTo>
                    <a:pt x="8169143" y="340066"/>
                  </a:lnTo>
                  <a:lnTo>
                    <a:pt x="8191814" y="264496"/>
                  </a:lnTo>
                  <a:lnTo>
                    <a:pt x="9227127" y="204040"/>
                  </a:lnTo>
                  <a:lnTo>
                    <a:pt x="9400938" y="302281"/>
                  </a:lnTo>
                  <a:lnTo>
                    <a:pt x="9461395" y="430750"/>
                  </a:lnTo>
                  <a:lnTo>
                    <a:pt x="9620092" y="377851"/>
                  </a:lnTo>
                  <a:lnTo>
                    <a:pt x="9552079" y="249382"/>
                  </a:lnTo>
                  <a:lnTo>
                    <a:pt x="9657877" y="113355"/>
                  </a:lnTo>
                  <a:lnTo>
                    <a:pt x="9733448" y="113355"/>
                  </a:lnTo>
                  <a:lnTo>
                    <a:pt x="9892145" y="37785"/>
                  </a:lnTo>
                  <a:lnTo>
                    <a:pt x="9922373" y="0"/>
                  </a:lnTo>
                  <a:lnTo>
                    <a:pt x="10050843" y="105798"/>
                  </a:lnTo>
                  <a:lnTo>
                    <a:pt x="10655405" y="158697"/>
                  </a:lnTo>
                  <a:lnTo>
                    <a:pt x="10783874" y="52899"/>
                  </a:lnTo>
                  <a:lnTo>
                    <a:pt x="10791431" y="211597"/>
                  </a:lnTo>
                  <a:lnTo>
                    <a:pt x="10776317" y="347623"/>
                  </a:lnTo>
                  <a:lnTo>
                    <a:pt x="10821659" y="415636"/>
                  </a:lnTo>
                  <a:lnTo>
                    <a:pt x="11093712" y="332509"/>
                  </a:lnTo>
                  <a:lnTo>
                    <a:pt x="11267524" y="408079"/>
                  </a:lnTo>
                  <a:lnTo>
                    <a:pt x="11071041" y="770816"/>
                  </a:lnTo>
                  <a:lnTo>
                    <a:pt x="10950129" y="665018"/>
                  </a:lnTo>
                  <a:lnTo>
                    <a:pt x="11018142" y="801045"/>
                  </a:lnTo>
                  <a:lnTo>
                    <a:pt x="11003028" y="899286"/>
                  </a:lnTo>
                  <a:lnTo>
                    <a:pt x="10950129" y="1088211"/>
                  </a:lnTo>
                  <a:lnTo>
                    <a:pt x="10678076" y="1118440"/>
                  </a:lnTo>
                  <a:lnTo>
                    <a:pt x="10466479" y="1284694"/>
                  </a:lnTo>
                  <a:lnTo>
                    <a:pt x="10610062" y="1503848"/>
                  </a:lnTo>
                  <a:lnTo>
                    <a:pt x="10602505" y="2335121"/>
                  </a:lnTo>
                  <a:lnTo>
                    <a:pt x="10466479" y="2516489"/>
                  </a:lnTo>
                  <a:lnTo>
                    <a:pt x="10489150" y="2788542"/>
                  </a:lnTo>
                  <a:lnTo>
                    <a:pt x="10564720" y="2909454"/>
                  </a:lnTo>
                  <a:lnTo>
                    <a:pt x="10413580" y="3045481"/>
                  </a:lnTo>
                  <a:lnTo>
                    <a:pt x="10889672" y="3128608"/>
                  </a:lnTo>
                  <a:lnTo>
                    <a:pt x="10935014" y="3272192"/>
                  </a:lnTo>
                  <a:lnTo>
                    <a:pt x="10836773" y="3377990"/>
                  </a:lnTo>
                  <a:lnTo>
                    <a:pt x="10874558" y="3740727"/>
                  </a:lnTo>
                  <a:lnTo>
                    <a:pt x="11214624" y="3725613"/>
                  </a:lnTo>
                  <a:lnTo>
                    <a:pt x="11161725" y="3937210"/>
                  </a:lnTo>
                  <a:lnTo>
                    <a:pt x="11116383" y="3944767"/>
                  </a:lnTo>
                  <a:lnTo>
                    <a:pt x="11033256" y="3899425"/>
                  </a:lnTo>
                  <a:lnTo>
                    <a:pt x="10995471" y="4163921"/>
                  </a:lnTo>
                  <a:lnTo>
                    <a:pt x="10935014" y="4171478"/>
                  </a:lnTo>
                  <a:lnTo>
                    <a:pt x="11010585" y="4231934"/>
                  </a:lnTo>
                  <a:lnTo>
                    <a:pt x="10723418" y="4216820"/>
                  </a:lnTo>
                  <a:lnTo>
                    <a:pt x="10814102" y="4299947"/>
                  </a:lnTo>
                  <a:lnTo>
                    <a:pt x="10927457" y="4367960"/>
                  </a:lnTo>
                  <a:lnTo>
                    <a:pt x="10738532" y="4587114"/>
                  </a:lnTo>
                  <a:lnTo>
                    <a:pt x="10829216" y="4617342"/>
                  </a:lnTo>
                  <a:lnTo>
                    <a:pt x="10587391" y="4730697"/>
                  </a:lnTo>
                  <a:lnTo>
                    <a:pt x="10194426" y="4828939"/>
                  </a:lnTo>
                  <a:lnTo>
                    <a:pt x="10149084" y="4791154"/>
                  </a:lnTo>
                  <a:lnTo>
                    <a:pt x="10035729" y="5025421"/>
                  </a:lnTo>
                  <a:lnTo>
                    <a:pt x="9929930" y="5116106"/>
                  </a:lnTo>
                  <a:lnTo>
                    <a:pt x="9665434" y="5108549"/>
                  </a:lnTo>
                  <a:lnTo>
                    <a:pt x="9249798" y="4881838"/>
                  </a:lnTo>
                  <a:lnTo>
                    <a:pt x="9128886" y="4987636"/>
                  </a:lnTo>
                  <a:lnTo>
                    <a:pt x="9075986" y="4942294"/>
                  </a:lnTo>
                  <a:lnTo>
                    <a:pt x="9015530" y="5017864"/>
                  </a:lnTo>
                  <a:lnTo>
                    <a:pt x="8864390" y="4972522"/>
                  </a:lnTo>
                  <a:lnTo>
                    <a:pt x="8758591" y="4912066"/>
                  </a:lnTo>
                  <a:lnTo>
                    <a:pt x="8690578" y="4889395"/>
                  </a:lnTo>
                  <a:lnTo>
                    <a:pt x="8486538" y="4670241"/>
                  </a:lnTo>
                  <a:lnTo>
                    <a:pt x="8395854" y="4640013"/>
                  </a:lnTo>
                  <a:lnTo>
                    <a:pt x="8229600" y="4503987"/>
                  </a:lnTo>
                  <a:lnTo>
                    <a:pt x="7995332" y="4481316"/>
                  </a:lnTo>
                  <a:lnTo>
                    <a:pt x="7949990" y="4549329"/>
                  </a:lnTo>
                  <a:lnTo>
                    <a:pt x="7927319" y="4624899"/>
                  </a:lnTo>
                  <a:lnTo>
                    <a:pt x="7806406" y="4609785"/>
                  </a:lnTo>
                  <a:lnTo>
                    <a:pt x="7708165" y="4556886"/>
                  </a:lnTo>
                  <a:lnTo>
                    <a:pt x="7541910" y="4466202"/>
                  </a:lnTo>
                  <a:lnTo>
                    <a:pt x="7451226" y="4330175"/>
                  </a:lnTo>
                  <a:lnTo>
                    <a:pt x="7352985" y="4458645"/>
                  </a:lnTo>
                  <a:lnTo>
                    <a:pt x="7315200" y="4564443"/>
                  </a:lnTo>
                  <a:lnTo>
                    <a:pt x="7164059" y="4624899"/>
                  </a:lnTo>
                  <a:lnTo>
                    <a:pt x="7118717" y="4806268"/>
                  </a:lnTo>
                  <a:lnTo>
                    <a:pt x="7118717" y="4942294"/>
                  </a:lnTo>
                  <a:lnTo>
                    <a:pt x="6982690" y="5085878"/>
                  </a:lnTo>
                  <a:lnTo>
                    <a:pt x="6914677" y="4934737"/>
                  </a:lnTo>
                  <a:lnTo>
                    <a:pt x="6491484" y="4851610"/>
                  </a:lnTo>
                  <a:lnTo>
                    <a:pt x="6491484" y="4745811"/>
                  </a:lnTo>
                  <a:lnTo>
                    <a:pt x="6423471" y="4670241"/>
                  </a:lnTo>
                  <a:lnTo>
                    <a:pt x="6211874" y="4451088"/>
                  </a:lnTo>
                  <a:lnTo>
                    <a:pt x="5939821" y="4451088"/>
                  </a:lnTo>
                  <a:lnTo>
                    <a:pt x="5803795" y="4632456"/>
                  </a:lnTo>
                  <a:lnTo>
                    <a:pt x="5425943" y="4496430"/>
                  </a:lnTo>
                  <a:lnTo>
                    <a:pt x="5403272" y="4768483"/>
                  </a:lnTo>
                  <a:lnTo>
                    <a:pt x="5456171" y="4866724"/>
                  </a:lnTo>
                  <a:lnTo>
                    <a:pt x="5365487" y="4919623"/>
                  </a:lnTo>
                  <a:lnTo>
                    <a:pt x="5312588" y="5100992"/>
                  </a:lnTo>
                  <a:lnTo>
                    <a:pt x="5116105" y="5244575"/>
                  </a:lnTo>
                  <a:lnTo>
                    <a:pt x="5070763" y="5357930"/>
                  </a:lnTo>
                  <a:lnTo>
                    <a:pt x="4813824" y="5131220"/>
                  </a:lnTo>
                  <a:lnTo>
                    <a:pt x="4624899" y="5153891"/>
                  </a:lnTo>
                  <a:lnTo>
                    <a:pt x="4594671" y="5410830"/>
                  </a:lnTo>
                  <a:lnTo>
                    <a:pt x="4239490" y="5690440"/>
                  </a:lnTo>
                  <a:lnTo>
                    <a:pt x="4269719" y="5894479"/>
                  </a:lnTo>
                  <a:lnTo>
                    <a:pt x="3770955" y="5992721"/>
                  </a:lnTo>
                  <a:lnTo>
                    <a:pt x="3476231" y="5834023"/>
                  </a:lnTo>
                  <a:lnTo>
                    <a:pt x="3340205" y="5962492"/>
                  </a:lnTo>
                  <a:lnTo>
                    <a:pt x="3347762" y="6053177"/>
                  </a:lnTo>
                  <a:lnTo>
                    <a:pt x="3302419" y="6128747"/>
                  </a:lnTo>
                  <a:lnTo>
                    <a:pt x="3461117" y="6347901"/>
                  </a:lnTo>
                  <a:lnTo>
                    <a:pt x="3400661" y="6408357"/>
                  </a:lnTo>
                  <a:lnTo>
                    <a:pt x="3400661" y="6453699"/>
                  </a:lnTo>
                  <a:lnTo>
                    <a:pt x="3287305" y="6521712"/>
                  </a:lnTo>
                  <a:lnTo>
                    <a:pt x="2682743" y="6514155"/>
                  </a:lnTo>
                  <a:lnTo>
                    <a:pt x="2592059" y="6461256"/>
                  </a:lnTo>
                  <a:lnTo>
                    <a:pt x="2592059" y="6325230"/>
                  </a:lnTo>
                  <a:lnTo>
                    <a:pt x="2539160" y="6302559"/>
                  </a:lnTo>
                  <a:lnTo>
                    <a:pt x="2478704" y="6226988"/>
                  </a:lnTo>
                  <a:lnTo>
                    <a:pt x="2168866" y="6136304"/>
                  </a:lnTo>
                  <a:lnTo>
                    <a:pt x="2214208" y="6083405"/>
                  </a:lnTo>
                  <a:lnTo>
                    <a:pt x="2146195" y="5985164"/>
                  </a:lnTo>
                  <a:lnTo>
                    <a:pt x="1783457" y="5803795"/>
                  </a:lnTo>
                  <a:lnTo>
                    <a:pt x="1775900" y="5713111"/>
                  </a:lnTo>
                  <a:lnTo>
                    <a:pt x="1209124" y="5607312"/>
                  </a:lnTo>
                  <a:lnTo>
                    <a:pt x="778373" y="5675326"/>
                  </a:lnTo>
                  <a:lnTo>
                    <a:pt x="574333" y="5320145"/>
                  </a:lnTo>
                  <a:lnTo>
                    <a:pt x="385408" y="5320145"/>
                  </a:lnTo>
                  <a:lnTo>
                    <a:pt x="0" y="5388159"/>
                  </a:lnTo>
                  <a:lnTo>
                    <a:pt x="226710" y="4624899"/>
                  </a:lnTo>
                  <a:lnTo>
                    <a:pt x="513877" y="4655127"/>
                  </a:lnTo>
                  <a:lnTo>
                    <a:pt x="672575" y="4564443"/>
                  </a:lnTo>
                  <a:lnTo>
                    <a:pt x="612119" y="4413302"/>
                  </a:lnTo>
                  <a:lnTo>
                    <a:pt x="453421" y="4315061"/>
                  </a:lnTo>
                  <a:lnTo>
                    <a:pt x="513877" y="4058122"/>
                  </a:lnTo>
                  <a:lnTo>
                    <a:pt x="438307" y="3642486"/>
                  </a:lnTo>
                  <a:lnTo>
                    <a:pt x="513877" y="3551802"/>
                  </a:lnTo>
                  <a:lnTo>
                    <a:pt x="627233" y="3566916"/>
                  </a:lnTo>
                  <a:lnTo>
                    <a:pt x="808601" y="3861640"/>
                  </a:lnTo>
                  <a:lnTo>
                    <a:pt x="899286" y="3786069"/>
                  </a:lnTo>
                  <a:lnTo>
                    <a:pt x="944628" y="3634929"/>
                  </a:lnTo>
                  <a:lnTo>
                    <a:pt x="1095768" y="3393104"/>
                  </a:lnTo>
                  <a:lnTo>
                    <a:pt x="1458505" y="3551802"/>
                  </a:lnTo>
                  <a:lnTo>
                    <a:pt x="1654988" y="3498902"/>
                  </a:lnTo>
                  <a:lnTo>
                    <a:pt x="1889256" y="3498902"/>
                  </a:lnTo>
                  <a:lnTo>
                    <a:pt x="1843914" y="3287306"/>
                  </a:lnTo>
                  <a:lnTo>
                    <a:pt x="2070624" y="3143722"/>
                  </a:lnTo>
                  <a:lnTo>
                    <a:pt x="2652515" y="3189064"/>
                  </a:lnTo>
                  <a:lnTo>
                    <a:pt x="3476231" y="3415775"/>
                  </a:lnTo>
                  <a:lnTo>
                    <a:pt x="3491345" y="3332648"/>
                  </a:lnTo>
                  <a:lnTo>
                    <a:pt x="3498902" y="3166393"/>
                  </a:lnTo>
                  <a:lnTo>
                    <a:pt x="3173950" y="3098380"/>
                  </a:lnTo>
                  <a:lnTo>
                    <a:pt x="3083266" y="2758314"/>
                  </a:lnTo>
                  <a:lnTo>
                    <a:pt x="2629844" y="2599616"/>
                  </a:lnTo>
                  <a:lnTo>
                    <a:pt x="2395576" y="2712972"/>
                  </a:lnTo>
                  <a:lnTo>
                    <a:pt x="1798571" y="2607173"/>
                  </a:lnTo>
                  <a:lnTo>
                    <a:pt x="1738115" y="2508932"/>
                  </a:lnTo>
                  <a:lnTo>
                    <a:pt x="1662545" y="2471147"/>
                  </a:lnTo>
                  <a:lnTo>
                    <a:pt x="1518962" y="2304892"/>
                  </a:lnTo>
                  <a:lnTo>
                    <a:pt x="1420720" y="2312450"/>
                  </a:lnTo>
                  <a:lnTo>
                    <a:pt x="1239352" y="2221765"/>
                  </a:lnTo>
                  <a:lnTo>
                    <a:pt x="974856" y="1775901"/>
                  </a:lnTo>
                  <a:lnTo>
                    <a:pt x="1269580" y="2032840"/>
                  </a:lnTo>
                  <a:lnTo>
                    <a:pt x="1277137" y="1957269"/>
                  </a:lnTo>
                  <a:lnTo>
                    <a:pt x="997527" y="1579418"/>
                  </a:lnTo>
                  <a:lnTo>
                    <a:pt x="929514" y="1654988"/>
                  </a:lnTo>
                  <a:lnTo>
                    <a:pt x="634790" y="1904370"/>
                  </a:lnTo>
                  <a:lnTo>
                    <a:pt x="385408" y="1911927"/>
                  </a:lnTo>
                  <a:lnTo>
                    <a:pt x="90684" y="1791015"/>
                  </a:lnTo>
                  <a:close/>
                </a:path>
              </a:pathLst>
            </a:custGeom>
            <a:solidFill>
              <a:srgbClr val="FF0000">
                <a:alpha val="30000"/>
              </a:srgbClr>
            </a:solidFill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endParaRPr lang="ru-RU" sz="1800"/>
            </a:p>
          </p:txBody>
        </p:sp>
        <p:sp>
          <p:nvSpPr>
            <p:cNvPr id="406" name="Полилиния 405"/>
            <p:cNvSpPr/>
            <p:nvPr/>
          </p:nvSpPr>
          <p:spPr>
            <a:xfrm>
              <a:off x="2383041" y="1337072"/>
              <a:ext cx="632788" cy="1729979"/>
            </a:xfrm>
            <a:custGeom>
              <a:avLst/>
              <a:gdLst>
                <a:gd name="connsiteX0" fmla="*/ 73814 w 843717"/>
                <a:gd name="connsiteY0" fmla="*/ 0 h 2278743"/>
                <a:gd name="connsiteX1" fmla="*/ 73814 w 843717"/>
                <a:gd name="connsiteY1" fmla="*/ 0 h 2278743"/>
                <a:gd name="connsiteX2" fmla="*/ 88328 w 843717"/>
                <a:gd name="connsiteY2" fmla="*/ 130629 h 2278743"/>
                <a:gd name="connsiteX3" fmla="*/ 102843 w 843717"/>
                <a:gd name="connsiteY3" fmla="*/ 188686 h 2278743"/>
                <a:gd name="connsiteX4" fmla="*/ 44785 w 843717"/>
                <a:gd name="connsiteY4" fmla="*/ 696686 h 2278743"/>
                <a:gd name="connsiteX5" fmla="*/ 59300 w 843717"/>
                <a:gd name="connsiteY5" fmla="*/ 856343 h 2278743"/>
                <a:gd name="connsiteX6" fmla="*/ 88328 w 843717"/>
                <a:gd name="connsiteY6" fmla="*/ 1161143 h 2278743"/>
                <a:gd name="connsiteX7" fmla="*/ 131871 w 843717"/>
                <a:gd name="connsiteY7" fmla="*/ 1190172 h 2278743"/>
                <a:gd name="connsiteX8" fmla="*/ 102843 w 843717"/>
                <a:gd name="connsiteY8" fmla="*/ 1277257 h 2278743"/>
                <a:gd name="connsiteX9" fmla="*/ 15757 w 843717"/>
                <a:gd name="connsiteY9" fmla="*/ 1320800 h 2278743"/>
                <a:gd name="connsiteX10" fmla="*/ 1243 w 843717"/>
                <a:gd name="connsiteY10" fmla="*/ 1364343 h 2278743"/>
                <a:gd name="connsiteX11" fmla="*/ 44785 w 843717"/>
                <a:gd name="connsiteY11" fmla="*/ 1393372 h 2278743"/>
                <a:gd name="connsiteX12" fmla="*/ 88328 w 843717"/>
                <a:gd name="connsiteY12" fmla="*/ 1436914 h 2278743"/>
                <a:gd name="connsiteX13" fmla="*/ 131871 w 843717"/>
                <a:gd name="connsiteY13" fmla="*/ 1451429 h 2278743"/>
                <a:gd name="connsiteX14" fmla="*/ 175414 w 843717"/>
                <a:gd name="connsiteY14" fmla="*/ 1480457 h 2278743"/>
                <a:gd name="connsiteX15" fmla="*/ 204443 w 843717"/>
                <a:gd name="connsiteY15" fmla="*/ 1524000 h 2278743"/>
                <a:gd name="connsiteX16" fmla="*/ 291528 w 843717"/>
                <a:gd name="connsiteY16" fmla="*/ 1582057 h 2278743"/>
                <a:gd name="connsiteX17" fmla="*/ 306043 w 843717"/>
                <a:gd name="connsiteY17" fmla="*/ 1625600 h 2278743"/>
                <a:gd name="connsiteX18" fmla="*/ 320557 w 843717"/>
                <a:gd name="connsiteY18" fmla="*/ 1698172 h 2278743"/>
                <a:gd name="connsiteX19" fmla="*/ 422157 w 843717"/>
                <a:gd name="connsiteY19" fmla="*/ 1770743 h 2278743"/>
                <a:gd name="connsiteX20" fmla="*/ 726957 w 843717"/>
                <a:gd name="connsiteY20" fmla="*/ 1741714 h 2278743"/>
                <a:gd name="connsiteX21" fmla="*/ 770500 w 843717"/>
                <a:gd name="connsiteY21" fmla="*/ 1727200 h 2278743"/>
                <a:gd name="connsiteX22" fmla="*/ 814043 w 843717"/>
                <a:gd name="connsiteY22" fmla="*/ 1698172 h 2278743"/>
                <a:gd name="connsiteX23" fmla="*/ 843071 w 843717"/>
                <a:gd name="connsiteY23" fmla="*/ 1741714 h 2278743"/>
                <a:gd name="connsiteX24" fmla="*/ 785014 w 843717"/>
                <a:gd name="connsiteY24" fmla="*/ 1828800 h 2278743"/>
                <a:gd name="connsiteX25" fmla="*/ 755985 w 843717"/>
                <a:gd name="connsiteY25" fmla="*/ 1886857 h 2278743"/>
                <a:gd name="connsiteX26" fmla="*/ 712443 w 843717"/>
                <a:gd name="connsiteY26" fmla="*/ 1915886 h 2278743"/>
                <a:gd name="connsiteX27" fmla="*/ 654385 w 843717"/>
                <a:gd name="connsiteY27" fmla="*/ 1959429 h 2278743"/>
                <a:gd name="connsiteX28" fmla="*/ 625357 w 843717"/>
                <a:gd name="connsiteY28" fmla="*/ 2017486 h 2278743"/>
                <a:gd name="connsiteX29" fmla="*/ 596328 w 843717"/>
                <a:gd name="connsiteY29" fmla="*/ 2061029 h 2278743"/>
                <a:gd name="connsiteX30" fmla="*/ 567300 w 843717"/>
                <a:gd name="connsiteY30" fmla="*/ 2278743 h 2278743"/>
                <a:gd name="connsiteX31" fmla="*/ 567300 w 843717"/>
                <a:gd name="connsiteY31" fmla="*/ 2278743 h 227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43717" h="2278743">
                  <a:moveTo>
                    <a:pt x="73814" y="0"/>
                  </a:moveTo>
                  <a:lnTo>
                    <a:pt x="73814" y="0"/>
                  </a:lnTo>
                  <a:cubicBezTo>
                    <a:pt x="78652" y="43543"/>
                    <a:pt x="81666" y="87328"/>
                    <a:pt x="88328" y="130629"/>
                  </a:cubicBezTo>
                  <a:cubicBezTo>
                    <a:pt x="91361" y="150345"/>
                    <a:pt x="103447" y="168747"/>
                    <a:pt x="102843" y="188686"/>
                  </a:cubicBezTo>
                  <a:cubicBezTo>
                    <a:pt x="90909" y="582527"/>
                    <a:pt x="114111" y="488711"/>
                    <a:pt x="44785" y="696686"/>
                  </a:cubicBezTo>
                  <a:cubicBezTo>
                    <a:pt x="49623" y="749905"/>
                    <a:pt x="59300" y="802905"/>
                    <a:pt x="59300" y="856343"/>
                  </a:cubicBezTo>
                  <a:cubicBezTo>
                    <a:pt x="59300" y="942209"/>
                    <a:pt x="10781" y="1083595"/>
                    <a:pt x="88328" y="1161143"/>
                  </a:cubicBezTo>
                  <a:cubicBezTo>
                    <a:pt x="100663" y="1173478"/>
                    <a:pt x="117357" y="1180496"/>
                    <a:pt x="131871" y="1190172"/>
                  </a:cubicBezTo>
                  <a:cubicBezTo>
                    <a:pt x="122195" y="1219200"/>
                    <a:pt x="119060" y="1251309"/>
                    <a:pt x="102843" y="1277257"/>
                  </a:cubicBezTo>
                  <a:cubicBezTo>
                    <a:pt x="88034" y="1300952"/>
                    <a:pt x="39483" y="1312891"/>
                    <a:pt x="15757" y="1320800"/>
                  </a:cubicBezTo>
                  <a:cubicBezTo>
                    <a:pt x="10919" y="1335314"/>
                    <a:pt x="-4439" y="1350138"/>
                    <a:pt x="1243" y="1364343"/>
                  </a:cubicBezTo>
                  <a:cubicBezTo>
                    <a:pt x="7721" y="1380539"/>
                    <a:pt x="31384" y="1382205"/>
                    <a:pt x="44785" y="1393372"/>
                  </a:cubicBezTo>
                  <a:cubicBezTo>
                    <a:pt x="60554" y="1406513"/>
                    <a:pt x="71249" y="1425528"/>
                    <a:pt x="88328" y="1436914"/>
                  </a:cubicBezTo>
                  <a:cubicBezTo>
                    <a:pt x="101058" y="1445401"/>
                    <a:pt x="118187" y="1444587"/>
                    <a:pt x="131871" y="1451429"/>
                  </a:cubicBezTo>
                  <a:cubicBezTo>
                    <a:pt x="147473" y="1459230"/>
                    <a:pt x="160900" y="1470781"/>
                    <a:pt x="175414" y="1480457"/>
                  </a:cubicBezTo>
                  <a:cubicBezTo>
                    <a:pt x="185090" y="1494971"/>
                    <a:pt x="191315" y="1512513"/>
                    <a:pt x="204443" y="1524000"/>
                  </a:cubicBezTo>
                  <a:cubicBezTo>
                    <a:pt x="230699" y="1546974"/>
                    <a:pt x="291528" y="1582057"/>
                    <a:pt x="291528" y="1582057"/>
                  </a:cubicBezTo>
                  <a:cubicBezTo>
                    <a:pt x="296366" y="1596571"/>
                    <a:pt x="302332" y="1610757"/>
                    <a:pt x="306043" y="1625600"/>
                  </a:cubicBezTo>
                  <a:cubicBezTo>
                    <a:pt x="312026" y="1649533"/>
                    <a:pt x="308576" y="1676607"/>
                    <a:pt x="320557" y="1698172"/>
                  </a:cubicBezTo>
                  <a:cubicBezTo>
                    <a:pt x="351864" y="1754525"/>
                    <a:pt x="373652" y="1754575"/>
                    <a:pt x="422157" y="1770743"/>
                  </a:cubicBezTo>
                  <a:cubicBezTo>
                    <a:pt x="599128" y="1760333"/>
                    <a:pt x="610685" y="1774935"/>
                    <a:pt x="726957" y="1741714"/>
                  </a:cubicBezTo>
                  <a:cubicBezTo>
                    <a:pt x="741668" y="1737511"/>
                    <a:pt x="756816" y="1734042"/>
                    <a:pt x="770500" y="1727200"/>
                  </a:cubicBezTo>
                  <a:cubicBezTo>
                    <a:pt x="786102" y="1719399"/>
                    <a:pt x="799529" y="1707848"/>
                    <a:pt x="814043" y="1698172"/>
                  </a:cubicBezTo>
                  <a:cubicBezTo>
                    <a:pt x="823719" y="1712686"/>
                    <a:pt x="840203" y="1724508"/>
                    <a:pt x="843071" y="1741714"/>
                  </a:cubicBezTo>
                  <a:cubicBezTo>
                    <a:pt x="849803" y="1782106"/>
                    <a:pt x="802162" y="1804792"/>
                    <a:pt x="785014" y="1828800"/>
                  </a:cubicBezTo>
                  <a:cubicBezTo>
                    <a:pt x="772438" y="1846406"/>
                    <a:pt x="769836" y="1870235"/>
                    <a:pt x="755985" y="1886857"/>
                  </a:cubicBezTo>
                  <a:cubicBezTo>
                    <a:pt x="744818" y="1900258"/>
                    <a:pt x="726638" y="1905747"/>
                    <a:pt x="712443" y="1915886"/>
                  </a:cubicBezTo>
                  <a:cubicBezTo>
                    <a:pt x="692758" y="1929947"/>
                    <a:pt x="673738" y="1944915"/>
                    <a:pt x="654385" y="1959429"/>
                  </a:cubicBezTo>
                  <a:cubicBezTo>
                    <a:pt x="644709" y="1978781"/>
                    <a:pt x="636092" y="1998700"/>
                    <a:pt x="625357" y="2017486"/>
                  </a:cubicBezTo>
                  <a:cubicBezTo>
                    <a:pt x="616702" y="2032632"/>
                    <a:pt x="600559" y="2044106"/>
                    <a:pt x="596328" y="2061029"/>
                  </a:cubicBezTo>
                  <a:cubicBezTo>
                    <a:pt x="565829" y="2183026"/>
                    <a:pt x="567300" y="2197674"/>
                    <a:pt x="567300" y="2278743"/>
                  </a:cubicBezTo>
                  <a:lnTo>
                    <a:pt x="567300" y="227874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167" name="Прямоугольник 166"/>
            <p:cNvSpPr/>
            <p:nvPr/>
          </p:nvSpPr>
          <p:spPr bwMode="auto">
            <a:xfrm>
              <a:off x="1062175" y="4733078"/>
              <a:ext cx="523620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204</a:t>
              </a:r>
            </a:p>
          </p:txBody>
        </p:sp>
        <p:sp>
          <p:nvSpPr>
            <p:cNvPr id="169" name="Прямоугольник 168"/>
            <p:cNvSpPr/>
            <p:nvPr/>
          </p:nvSpPr>
          <p:spPr bwMode="auto">
            <a:xfrm>
              <a:off x="3343688" y="2801997"/>
              <a:ext cx="609329" cy="1512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2565,3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1482</a:t>
              </a:r>
            </a:p>
          </p:txBody>
        </p:sp>
        <p:sp>
          <p:nvSpPr>
            <p:cNvPr id="173" name="Прямоугольник 172"/>
            <p:cNvSpPr/>
            <p:nvPr/>
          </p:nvSpPr>
          <p:spPr bwMode="auto">
            <a:xfrm>
              <a:off x="3195766" y="2965856"/>
              <a:ext cx="873791" cy="14488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88680/354723</a:t>
              </a:r>
            </a:p>
          </p:txBody>
        </p:sp>
        <p:sp>
          <p:nvSpPr>
            <p:cNvPr id="174" name="Полилиния 173"/>
            <p:cNvSpPr/>
            <p:nvPr/>
          </p:nvSpPr>
          <p:spPr bwMode="auto">
            <a:xfrm>
              <a:off x="1993108" y="3431382"/>
              <a:ext cx="307181" cy="1015604"/>
            </a:xfrm>
            <a:custGeom>
              <a:avLst/>
              <a:gdLst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147344 w 290354"/>
                <a:gd name="connsiteY11" fmla="*/ 693383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91007 w 290354"/>
                <a:gd name="connsiteY11" fmla="*/ 758388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0354" h="1282760">
                  <a:moveTo>
                    <a:pt x="0" y="0"/>
                  </a:moveTo>
                  <a:lnTo>
                    <a:pt x="39003" y="82339"/>
                  </a:lnTo>
                  <a:lnTo>
                    <a:pt x="47670" y="143010"/>
                  </a:lnTo>
                  <a:lnTo>
                    <a:pt x="91007" y="251351"/>
                  </a:lnTo>
                  <a:lnTo>
                    <a:pt x="125676" y="299021"/>
                  </a:lnTo>
                  <a:lnTo>
                    <a:pt x="208015" y="338024"/>
                  </a:lnTo>
                  <a:lnTo>
                    <a:pt x="290354" y="333691"/>
                  </a:lnTo>
                  <a:lnTo>
                    <a:pt x="255685" y="437698"/>
                  </a:lnTo>
                  <a:lnTo>
                    <a:pt x="138677" y="554707"/>
                  </a:lnTo>
                  <a:lnTo>
                    <a:pt x="117008" y="615378"/>
                  </a:lnTo>
                  <a:lnTo>
                    <a:pt x="117008" y="615378"/>
                  </a:lnTo>
                  <a:lnTo>
                    <a:pt x="91007" y="758388"/>
                  </a:lnTo>
                  <a:lnTo>
                    <a:pt x="104007" y="767056"/>
                  </a:lnTo>
                  <a:lnTo>
                    <a:pt x="86673" y="836394"/>
                  </a:lnTo>
                  <a:lnTo>
                    <a:pt x="108341" y="918733"/>
                  </a:lnTo>
                  <a:lnTo>
                    <a:pt x="69338" y="1022741"/>
                  </a:lnTo>
                  <a:lnTo>
                    <a:pt x="130009" y="1070411"/>
                  </a:lnTo>
                  <a:lnTo>
                    <a:pt x="117008" y="1157084"/>
                  </a:lnTo>
                  <a:lnTo>
                    <a:pt x="56337" y="1161418"/>
                  </a:lnTo>
                  <a:lnTo>
                    <a:pt x="21668" y="1131082"/>
                  </a:lnTo>
                  <a:lnTo>
                    <a:pt x="21668" y="1204754"/>
                  </a:lnTo>
                  <a:lnTo>
                    <a:pt x="73672" y="1282760"/>
                  </a:lnTo>
                </a:path>
              </a:pathLst>
            </a:cu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endParaRPr lang="ru-RU" sz="1800" dirty="0"/>
            </a:p>
          </p:txBody>
        </p:sp>
        <p:grpSp>
          <p:nvGrpSpPr>
            <p:cNvPr id="188" name="Группа 141"/>
            <p:cNvGrpSpPr>
              <a:grpSpLocks/>
            </p:cNvGrpSpPr>
            <p:nvPr/>
          </p:nvGrpSpPr>
          <p:grpSpPr bwMode="auto">
            <a:xfrm>
              <a:off x="1613379" y="2215826"/>
              <a:ext cx="1113132" cy="500359"/>
              <a:chOff x="7770192" y="921257"/>
              <a:chExt cx="1053725" cy="630203"/>
            </a:xfrm>
          </p:grpSpPr>
          <p:sp>
            <p:nvSpPr>
              <p:cNvPr id="189" name="TextBox 10"/>
              <p:cNvSpPr txBox="1"/>
              <p:nvPr/>
            </p:nvSpPr>
            <p:spPr>
              <a:xfrm>
                <a:off x="7770192" y="921257"/>
                <a:ext cx="1053725" cy="261822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>
                  <a:defRPr/>
                </a:pPr>
                <a:r>
                  <a:rPr lang="ru-RU" sz="751" dirty="0"/>
                  <a:t>Выборгский р-н</a:t>
                </a:r>
              </a:p>
            </p:txBody>
          </p:sp>
          <p:sp>
            <p:nvSpPr>
              <p:cNvPr id="193" name="TextBox 23"/>
              <p:cNvSpPr txBox="1"/>
              <p:nvPr/>
            </p:nvSpPr>
            <p:spPr>
              <a:xfrm>
                <a:off x="7997298" y="1155672"/>
                <a:ext cx="299758" cy="20567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236" name="TextBox 23"/>
              <p:cNvSpPr txBox="1"/>
              <p:nvPr/>
            </p:nvSpPr>
            <p:spPr>
              <a:xfrm>
                <a:off x="8256807" y="1177257"/>
                <a:ext cx="299686" cy="261822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237" name="Прямоугольник 236"/>
              <p:cNvSpPr/>
              <p:nvPr/>
            </p:nvSpPr>
            <p:spPr>
              <a:xfrm>
                <a:off x="7964723" y="1397580"/>
                <a:ext cx="592837" cy="153880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ru-RU" sz="68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3556,4</a:t>
                </a:r>
                <a:r>
                  <a:rPr lang="en-US" sz="68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</a:t>
                </a:r>
                <a:r>
                  <a:rPr lang="ru-RU" sz="68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1374</a:t>
                </a:r>
              </a:p>
            </p:txBody>
          </p:sp>
        </p:grpSp>
        <p:sp>
          <p:nvSpPr>
            <p:cNvPr id="238" name="Прямоугольник 237"/>
            <p:cNvSpPr/>
            <p:nvPr/>
          </p:nvSpPr>
          <p:spPr bwMode="auto">
            <a:xfrm>
              <a:off x="1721733" y="2736113"/>
              <a:ext cx="807243" cy="15047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50309/171239</a:t>
              </a:r>
            </a:p>
          </p:txBody>
        </p:sp>
        <p:sp>
          <p:nvSpPr>
            <p:cNvPr id="239" name="Прямоугольник 238"/>
            <p:cNvSpPr/>
            <p:nvPr/>
          </p:nvSpPr>
          <p:spPr bwMode="auto">
            <a:xfrm>
              <a:off x="2106618" y="4293323"/>
              <a:ext cx="510613" cy="1339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688,0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569</a:t>
              </a:r>
            </a:p>
          </p:txBody>
        </p:sp>
        <p:sp>
          <p:nvSpPr>
            <p:cNvPr id="240" name="Прямоугольник 239"/>
            <p:cNvSpPr/>
            <p:nvPr/>
          </p:nvSpPr>
          <p:spPr bwMode="auto">
            <a:xfrm>
              <a:off x="2871586" y="4114639"/>
              <a:ext cx="567609" cy="1587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2766,2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972</a:t>
              </a:r>
            </a:p>
          </p:txBody>
        </p:sp>
        <p:sp>
          <p:nvSpPr>
            <p:cNvPr id="241" name="Прямоугольник 240"/>
            <p:cNvSpPr/>
            <p:nvPr/>
          </p:nvSpPr>
          <p:spPr bwMode="auto">
            <a:xfrm>
              <a:off x="1976616" y="3650399"/>
              <a:ext cx="829688" cy="14416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17962/71850</a:t>
              </a:r>
            </a:p>
          </p:txBody>
        </p:sp>
        <p:sp>
          <p:nvSpPr>
            <p:cNvPr id="242" name="Прямоугольник 241"/>
            <p:cNvSpPr/>
            <p:nvPr/>
          </p:nvSpPr>
          <p:spPr bwMode="auto">
            <a:xfrm>
              <a:off x="908601" y="4914549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10697/42791</a:t>
              </a:r>
            </a:p>
          </p:txBody>
        </p:sp>
        <p:sp>
          <p:nvSpPr>
            <p:cNvPr id="243" name="Скругленный прямоугольник 242"/>
            <p:cNvSpPr/>
            <p:nvPr/>
          </p:nvSpPr>
          <p:spPr>
            <a:xfrm>
              <a:off x="1998779" y="2910205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4" name="Скругленный прямоугольник 243"/>
            <p:cNvSpPr/>
            <p:nvPr/>
          </p:nvSpPr>
          <p:spPr>
            <a:xfrm>
              <a:off x="3063274" y="2176306"/>
              <a:ext cx="28694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5" name="Скругленный прямоугольник 244"/>
            <p:cNvSpPr/>
            <p:nvPr/>
          </p:nvSpPr>
          <p:spPr>
            <a:xfrm>
              <a:off x="732103" y="4244529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6" name="Скругленный прямоугольник 245"/>
            <p:cNvSpPr/>
            <p:nvPr/>
          </p:nvSpPr>
          <p:spPr>
            <a:xfrm>
              <a:off x="2160271" y="4643254"/>
              <a:ext cx="28813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5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7" name="Скругленный прямоугольник 246"/>
            <p:cNvSpPr/>
            <p:nvPr/>
          </p:nvSpPr>
          <p:spPr>
            <a:xfrm>
              <a:off x="2271667" y="3794954"/>
              <a:ext cx="286941" cy="14168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8" name="Скругленный прямоугольник 247"/>
            <p:cNvSpPr/>
            <p:nvPr/>
          </p:nvSpPr>
          <p:spPr>
            <a:xfrm>
              <a:off x="1198502" y="507259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9" name="Прямоугольник 248"/>
            <p:cNvSpPr/>
            <p:nvPr/>
          </p:nvSpPr>
          <p:spPr bwMode="auto">
            <a:xfrm>
              <a:off x="2876860" y="1844185"/>
              <a:ext cx="603403" cy="1353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1854,7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495</a:t>
              </a:r>
            </a:p>
          </p:txBody>
        </p:sp>
        <p:sp>
          <p:nvSpPr>
            <p:cNvPr id="250" name="Прямоугольник 249"/>
            <p:cNvSpPr/>
            <p:nvPr/>
          </p:nvSpPr>
          <p:spPr bwMode="auto">
            <a:xfrm>
              <a:off x="502786" y="4099636"/>
              <a:ext cx="75532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19709/78839</a:t>
              </a:r>
            </a:p>
          </p:txBody>
        </p:sp>
        <p:sp>
          <p:nvSpPr>
            <p:cNvPr id="251" name="Прямоугольник 250"/>
            <p:cNvSpPr/>
            <p:nvPr/>
          </p:nvSpPr>
          <p:spPr bwMode="auto">
            <a:xfrm>
              <a:off x="634823" y="3939143"/>
              <a:ext cx="557832" cy="13838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1566,5</a:t>
              </a:r>
              <a:r>
                <a:rPr lang="en-US" sz="5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548</a:t>
              </a:r>
            </a:p>
          </p:txBody>
        </p:sp>
        <p:sp>
          <p:nvSpPr>
            <p:cNvPr id="252" name="Прямоугольник 251"/>
            <p:cNvSpPr/>
            <p:nvPr/>
          </p:nvSpPr>
          <p:spPr bwMode="auto">
            <a:xfrm>
              <a:off x="2096351" y="3521155"/>
              <a:ext cx="616020" cy="10322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140,6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687</a:t>
              </a:r>
            </a:p>
          </p:txBody>
        </p:sp>
        <p:sp>
          <p:nvSpPr>
            <p:cNvPr id="253" name="Прямоугольник 252"/>
            <p:cNvSpPr/>
            <p:nvPr/>
          </p:nvSpPr>
          <p:spPr bwMode="auto">
            <a:xfrm>
              <a:off x="2725584" y="2002633"/>
              <a:ext cx="909395" cy="15356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15425/61702</a:t>
              </a:r>
            </a:p>
          </p:txBody>
        </p:sp>
        <p:grpSp>
          <p:nvGrpSpPr>
            <p:cNvPr id="254" name="Группа 253"/>
            <p:cNvGrpSpPr/>
            <p:nvPr/>
          </p:nvGrpSpPr>
          <p:grpSpPr>
            <a:xfrm>
              <a:off x="2598659" y="1501501"/>
              <a:ext cx="1198864" cy="366323"/>
              <a:chOff x="3464877" y="859001"/>
              <a:chExt cx="1598485" cy="488431"/>
            </a:xfrm>
          </p:grpSpPr>
          <p:sp>
            <p:nvSpPr>
              <p:cNvPr id="255" name="TextBox 23"/>
              <p:cNvSpPr txBox="1"/>
              <p:nvPr/>
            </p:nvSpPr>
            <p:spPr bwMode="auto">
              <a:xfrm>
                <a:off x="3888249" y="1063205"/>
                <a:ext cx="422211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256" name="TextBox 23"/>
              <p:cNvSpPr txBox="1"/>
              <p:nvPr/>
            </p:nvSpPr>
            <p:spPr bwMode="auto">
              <a:xfrm>
                <a:off x="4218240" y="1070263"/>
                <a:ext cx="422108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257" name="TextBox 10"/>
              <p:cNvSpPr txBox="1"/>
              <p:nvPr/>
            </p:nvSpPr>
            <p:spPr bwMode="auto">
              <a:xfrm>
                <a:off x="3464877" y="859001"/>
                <a:ext cx="1598485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Приозерский  р-н</a:t>
                </a:r>
              </a:p>
            </p:txBody>
          </p:sp>
        </p:grpSp>
        <p:grpSp>
          <p:nvGrpSpPr>
            <p:cNvPr id="259" name="Группа 258"/>
            <p:cNvGrpSpPr/>
            <p:nvPr/>
          </p:nvGrpSpPr>
          <p:grpSpPr>
            <a:xfrm>
              <a:off x="941898" y="3130731"/>
              <a:ext cx="2069815" cy="466020"/>
              <a:chOff x="2248010" y="788424"/>
              <a:chExt cx="2759752" cy="621359"/>
            </a:xfrm>
          </p:grpSpPr>
          <p:sp>
            <p:nvSpPr>
              <p:cNvPr id="311" name="TextBox 23"/>
              <p:cNvSpPr txBox="1"/>
              <p:nvPr/>
            </p:nvSpPr>
            <p:spPr bwMode="auto">
              <a:xfrm>
                <a:off x="3903009" y="1064893"/>
                <a:ext cx="422210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12" name="TextBox 23"/>
              <p:cNvSpPr txBox="1"/>
              <p:nvPr/>
            </p:nvSpPr>
            <p:spPr bwMode="auto">
              <a:xfrm>
                <a:off x="4212330" y="1050081"/>
                <a:ext cx="422108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13" name="TextBox 10"/>
              <p:cNvSpPr txBox="1"/>
              <p:nvPr/>
            </p:nvSpPr>
            <p:spPr bwMode="auto">
              <a:xfrm>
                <a:off x="3528481" y="788424"/>
                <a:ext cx="147928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Ломоносовский  р-н</a:t>
                </a:r>
              </a:p>
            </p:txBody>
          </p:sp>
          <p:sp>
            <p:nvSpPr>
              <p:cNvPr id="194" name="TextBox 10"/>
              <p:cNvSpPr txBox="1"/>
              <p:nvPr/>
            </p:nvSpPr>
            <p:spPr bwMode="auto">
              <a:xfrm>
                <a:off x="2248010" y="1132614"/>
                <a:ext cx="147928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Сосновоборский ГО</a:t>
                </a:r>
              </a:p>
            </p:txBody>
          </p:sp>
        </p:grpSp>
        <p:grpSp>
          <p:nvGrpSpPr>
            <p:cNvPr id="314" name="Группа 313"/>
            <p:cNvGrpSpPr/>
            <p:nvPr/>
          </p:nvGrpSpPr>
          <p:grpSpPr>
            <a:xfrm>
              <a:off x="211961" y="3621124"/>
              <a:ext cx="1140235" cy="331723"/>
              <a:chOff x="3393216" y="917545"/>
              <a:chExt cx="1520313" cy="442298"/>
            </a:xfrm>
          </p:grpSpPr>
          <p:sp>
            <p:nvSpPr>
              <p:cNvPr id="315" name="TextBox 23"/>
              <p:cNvSpPr txBox="1"/>
              <p:nvPr/>
            </p:nvSpPr>
            <p:spPr bwMode="auto">
              <a:xfrm>
                <a:off x="3957031" y="1078912"/>
                <a:ext cx="422211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16" name="TextBox 23"/>
              <p:cNvSpPr txBox="1"/>
              <p:nvPr/>
            </p:nvSpPr>
            <p:spPr bwMode="auto">
              <a:xfrm>
                <a:off x="4252666" y="1082673"/>
                <a:ext cx="422108" cy="2771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17" name="TextBox 10"/>
              <p:cNvSpPr txBox="1"/>
              <p:nvPr/>
            </p:nvSpPr>
            <p:spPr bwMode="auto">
              <a:xfrm>
                <a:off x="3393216" y="917545"/>
                <a:ext cx="1520313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Кингисеппский  р-н</a:t>
                </a:r>
              </a:p>
            </p:txBody>
          </p:sp>
        </p:grpSp>
        <p:grpSp>
          <p:nvGrpSpPr>
            <p:cNvPr id="318" name="Группа 317"/>
            <p:cNvGrpSpPr/>
            <p:nvPr/>
          </p:nvGrpSpPr>
          <p:grpSpPr>
            <a:xfrm>
              <a:off x="1998948" y="3974681"/>
              <a:ext cx="939403" cy="334530"/>
              <a:chOff x="3660992" y="917545"/>
              <a:chExt cx="1252537" cy="446039"/>
            </a:xfrm>
          </p:grpSpPr>
          <p:sp>
            <p:nvSpPr>
              <p:cNvPr id="319" name="TextBox 23"/>
              <p:cNvSpPr txBox="1"/>
              <p:nvPr/>
            </p:nvSpPr>
            <p:spPr bwMode="auto">
              <a:xfrm>
                <a:off x="3891099" y="1071285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20" name="TextBox 23"/>
              <p:cNvSpPr txBox="1"/>
              <p:nvPr/>
            </p:nvSpPr>
            <p:spPr bwMode="auto">
              <a:xfrm>
                <a:off x="4192252" y="1086415"/>
                <a:ext cx="422108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21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Волосовский  р-н</a:t>
                </a:r>
              </a:p>
            </p:txBody>
          </p:sp>
        </p:grpSp>
        <p:sp>
          <p:nvSpPr>
            <p:cNvPr id="322" name="Прямоугольник 321"/>
            <p:cNvSpPr/>
            <p:nvPr/>
          </p:nvSpPr>
          <p:spPr bwMode="auto">
            <a:xfrm>
              <a:off x="7749793" y="1921387"/>
              <a:ext cx="483395" cy="14400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869,5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</a:t>
              </a:r>
            </a:p>
          </p:txBody>
        </p:sp>
        <p:sp>
          <p:nvSpPr>
            <p:cNvPr id="323" name="Прямоугольник 322"/>
            <p:cNvSpPr/>
            <p:nvPr/>
          </p:nvSpPr>
          <p:spPr bwMode="auto">
            <a:xfrm>
              <a:off x="6540615" y="2228885"/>
              <a:ext cx="540544" cy="1601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1491,1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</a:t>
              </a:r>
            </a:p>
          </p:txBody>
        </p:sp>
        <p:sp>
          <p:nvSpPr>
            <p:cNvPr id="324" name="Прямоугольник 323"/>
            <p:cNvSpPr/>
            <p:nvPr/>
          </p:nvSpPr>
          <p:spPr bwMode="auto">
            <a:xfrm>
              <a:off x="6366918" y="2381102"/>
              <a:ext cx="839823" cy="15199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7229/28916</a:t>
              </a:r>
            </a:p>
          </p:txBody>
        </p:sp>
        <p:sp>
          <p:nvSpPr>
            <p:cNvPr id="325" name="Прямоугольник 324"/>
            <p:cNvSpPr/>
            <p:nvPr/>
          </p:nvSpPr>
          <p:spPr bwMode="auto">
            <a:xfrm>
              <a:off x="7567378" y="2073453"/>
              <a:ext cx="771759" cy="13741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7231/28924</a:t>
              </a:r>
            </a:p>
          </p:txBody>
        </p:sp>
        <p:sp>
          <p:nvSpPr>
            <p:cNvPr id="326" name="Скругленный прямоугольник 325"/>
            <p:cNvSpPr/>
            <p:nvPr/>
          </p:nvSpPr>
          <p:spPr>
            <a:xfrm>
              <a:off x="6688951" y="257058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27" name="Скругленный прямоугольник 326"/>
            <p:cNvSpPr/>
            <p:nvPr/>
          </p:nvSpPr>
          <p:spPr>
            <a:xfrm>
              <a:off x="7838037" y="2221166"/>
              <a:ext cx="28813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28" name="Группа 327"/>
            <p:cNvGrpSpPr/>
            <p:nvPr/>
          </p:nvGrpSpPr>
          <p:grpSpPr>
            <a:xfrm>
              <a:off x="7766973" y="1746533"/>
              <a:ext cx="695815" cy="213657"/>
              <a:chOff x="3921652" y="1063205"/>
              <a:chExt cx="715838" cy="284877"/>
            </a:xfrm>
          </p:grpSpPr>
          <p:sp>
            <p:nvSpPr>
              <p:cNvPr id="329" name="TextBox 23"/>
              <p:cNvSpPr txBox="1"/>
              <p:nvPr/>
            </p:nvSpPr>
            <p:spPr bwMode="auto">
              <a:xfrm>
                <a:off x="3921652" y="1063205"/>
                <a:ext cx="42220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30" name="TextBox 23"/>
              <p:cNvSpPr txBox="1"/>
              <p:nvPr/>
            </p:nvSpPr>
            <p:spPr bwMode="auto">
              <a:xfrm>
                <a:off x="4215381" y="1070912"/>
                <a:ext cx="422109" cy="2771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</p:grpSp>
        <p:sp>
          <p:nvSpPr>
            <p:cNvPr id="332" name="Прямоугольник 331"/>
            <p:cNvSpPr/>
            <p:nvPr/>
          </p:nvSpPr>
          <p:spPr bwMode="auto">
            <a:xfrm>
              <a:off x="3895311" y="4304288"/>
              <a:ext cx="596615" cy="15361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2545,6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736</a:t>
              </a:r>
            </a:p>
          </p:txBody>
        </p:sp>
        <p:sp>
          <p:nvSpPr>
            <p:cNvPr id="333" name="Прямоугольник 332"/>
            <p:cNvSpPr/>
            <p:nvPr/>
          </p:nvSpPr>
          <p:spPr bwMode="auto">
            <a:xfrm>
              <a:off x="3753167" y="4468203"/>
              <a:ext cx="832724" cy="132148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32440/129761</a:t>
              </a:r>
            </a:p>
          </p:txBody>
        </p:sp>
        <p:sp>
          <p:nvSpPr>
            <p:cNvPr id="334" name="Скругленный прямоугольник 333"/>
            <p:cNvSpPr/>
            <p:nvPr/>
          </p:nvSpPr>
          <p:spPr>
            <a:xfrm>
              <a:off x="3548375" y="3109143"/>
              <a:ext cx="286940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39" name="Прямоугольник 338"/>
            <p:cNvSpPr/>
            <p:nvPr/>
          </p:nvSpPr>
          <p:spPr bwMode="auto">
            <a:xfrm>
              <a:off x="6714671" y="3230733"/>
              <a:ext cx="617511" cy="15219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1238,7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394</a:t>
              </a:r>
            </a:p>
          </p:txBody>
        </p:sp>
        <p:sp>
          <p:nvSpPr>
            <p:cNvPr id="340" name="Прямоугольник 339"/>
            <p:cNvSpPr/>
            <p:nvPr/>
          </p:nvSpPr>
          <p:spPr bwMode="auto">
            <a:xfrm>
              <a:off x="7913432" y="3463374"/>
              <a:ext cx="636713" cy="150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1163,9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362</a:t>
              </a:r>
            </a:p>
          </p:txBody>
        </p:sp>
        <p:sp>
          <p:nvSpPr>
            <p:cNvPr id="341" name="Прямоугольник 340"/>
            <p:cNvSpPr/>
            <p:nvPr/>
          </p:nvSpPr>
          <p:spPr bwMode="auto">
            <a:xfrm>
              <a:off x="5516729" y="4065782"/>
              <a:ext cx="574681" cy="15394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866,571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302</a:t>
              </a:r>
            </a:p>
          </p:txBody>
        </p:sp>
        <p:sp>
          <p:nvSpPr>
            <p:cNvPr id="342" name="Прямоугольник 341"/>
            <p:cNvSpPr/>
            <p:nvPr/>
          </p:nvSpPr>
          <p:spPr bwMode="auto">
            <a:xfrm>
              <a:off x="7758162" y="3630683"/>
              <a:ext cx="921495" cy="14842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12504/50019</a:t>
              </a:r>
            </a:p>
          </p:txBody>
        </p:sp>
        <p:sp>
          <p:nvSpPr>
            <p:cNvPr id="343" name="Прямоугольник 342"/>
            <p:cNvSpPr/>
            <p:nvPr/>
          </p:nvSpPr>
          <p:spPr bwMode="auto">
            <a:xfrm>
              <a:off x="5480909" y="3324246"/>
              <a:ext cx="823711" cy="15430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22543/90174</a:t>
              </a:r>
            </a:p>
          </p:txBody>
        </p:sp>
        <p:sp>
          <p:nvSpPr>
            <p:cNvPr id="344" name="Прямоугольник 343"/>
            <p:cNvSpPr/>
            <p:nvPr/>
          </p:nvSpPr>
          <p:spPr bwMode="auto">
            <a:xfrm>
              <a:off x="4341046" y="3817454"/>
              <a:ext cx="804863" cy="14809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26424/105698</a:t>
              </a:r>
            </a:p>
          </p:txBody>
        </p:sp>
        <p:sp>
          <p:nvSpPr>
            <p:cNvPr id="345" name="Прямоугольник 344"/>
            <p:cNvSpPr/>
            <p:nvPr/>
          </p:nvSpPr>
          <p:spPr bwMode="auto">
            <a:xfrm>
              <a:off x="6604246" y="3403839"/>
              <a:ext cx="804109" cy="14922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17476/69905</a:t>
              </a:r>
            </a:p>
          </p:txBody>
        </p:sp>
        <p:sp>
          <p:nvSpPr>
            <p:cNvPr id="346" name="Скругленный прямоугольник 345"/>
            <p:cNvSpPr/>
            <p:nvPr/>
          </p:nvSpPr>
          <p:spPr>
            <a:xfrm>
              <a:off x="4670367" y="3985715"/>
              <a:ext cx="288131" cy="145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7" name="Скругленный прямоугольник 346"/>
            <p:cNvSpPr/>
            <p:nvPr/>
          </p:nvSpPr>
          <p:spPr>
            <a:xfrm>
              <a:off x="4047517" y="462273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8" name="Скругленный прямоугольник 347"/>
            <p:cNvSpPr/>
            <p:nvPr/>
          </p:nvSpPr>
          <p:spPr>
            <a:xfrm>
              <a:off x="5757342" y="348473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8147813" y="3806339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1" name="Прямоугольник 350"/>
            <p:cNvSpPr/>
            <p:nvPr/>
          </p:nvSpPr>
          <p:spPr bwMode="auto">
            <a:xfrm>
              <a:off x="5670052" y="3198413"/>
              <a:ext cx="555040" cy="108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1544,4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649</a:t>
              </a:r>
            </a:p>
          </p:txBody>
        </p:sp>
        <p:sp>
          <p:nvSpPr>
            <p:cNvPr id="352" name="Прямоугольник 351"/>
            <p:cNvSpPr/>
            <p:nvPr/>
          </p:nvSpPr>
          <p:spPr bwMode="auto">
            <a:xfrm>
              <a:off x="4526427" y="3659633"/>
              <a:ext cx="501255" cy="152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2228,5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</a:t>
              </a:r>
            </a:p>
          </p:txBody>
        </p:sp>
        <p:grpSp>
          <p:nvGrpSpPr>
            <p:cNvPr id="353" name="Группа 352"/>
            <p:cNvGrpSpPr/>
            <p:nvPr/>
          </p:nvGrpSpPr>
          <p:grpSpPr>
            <a:xfrm>
              <a:off x="4356269" y="3334453"/>
              <a:ext cx="939403" cy="331340"/>
              <a:chOff x="3660992" y="917545"/>
              <a:chExt cx="1252537" cy="441787"/>
            </a:xfrm>
          </p:grpSpPr>
          <p:sp>
            <p:nvSpPr>
              <p:cNvPr id="354" name="TextBox 23"/>
              <p:cNvSpPr txBox="1"/>
              <p:nvPr/>
            </p:nvSpPr>
            <p:spPr bwMode="auto">
              <a:xfrm>
                <a:off x="3734284" y="1063202"/>
                <a:ext cx="576175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55" name="TextBox 23"/>
              <p:cNvSpPr txBox="1"/>
              <p:nvPr/>
            </p:nvSpPr>
            <p:spPr bwMode="auto">
              <a:xfrm>
                <a:off x="4182911" y="1082162"/>
                <a:ext cx="422108" cy="2771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56" name="TextBox 10"/>
              <p:cNvSpPr txBox="1"/>
              <p:nvPr/>
            </p:nvSpPr>
            <p:spPr bwMode="auto">
              <a:xfrm>
                <a:off x="3660992" y="917545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Кировский  р-н</a:t>
                </a:r>
              </a:p>
            </p:txBody>
          </p:sp>
        </p:grpSp>
        <p:sp>
          <p:nvSpPr>
            <p:cNvPr id="365" name="Полилиния 364"/>
            <p:cNvSpPr/>
            <p:nvPr/>
          </p:nvSpPr>
          <p:spPr>
            <a:xfrm>
              <a:off x="6158424" y="2805793"/>
              <a:ext cx="2063008" cy="298499"/>
            </a:xfrm>
            <a:custGeom>
              <a:avLst/>
              <a:gdLst>
                <a:gd name="connsiteX0" fmla="*/ 0 w 1567543"/>
                <a:gd name="connsiteY0" fmla="*/ 391886 h 397997"/>
                <a:gd name="connsiteX1" fmla="*/ 0 w 1567543"/>
                <a:gd name="connsiteY1" fmla="*/ 391886 h 397997"/>
                <a:gd name="connsiteX2" fmla="*/ 333829 w 1567543"/>
                <a:gd name="connsiteY2" fmla="*/ 377372 h 397997"/>
                <a:gd name="connsiteX3" fmla="*/ 348343 w 1567543"/>
                <a:gd name="connsiteY3" fmla="*/ 261257 h 397997"/>
                <a:gd name="connsiteX4" fmla="*/ 406400 w 1567543"/>
                <a:gd name="connsiteY4" fmla="*/ 246743 h 397997"/>
                <a:gd name="connsiteX5" fmla="*/ 827315 w 1567543"/>
                <a:gd name="connsiteY5" fmla="*/ 261257 h 397997"/>
                <a:gd name="connsiteX6" fmla="*/ 870858 w 1567543"/>
                <a:gd name="connsiteY6" fmla="*/ 319314 h 397997"/>
                <a:gd name="connsiteX7" fmla="*/ 943429 w 1567543"/>
                <a:gd name="connsiteY7" fmla="*/ 391886 h 397997"/>
                <a:gd name="connsiteX8" fmla="*/ 1175658 w 1567543"/>
                <a:gd name="connsiteY8" fmla="*/ 362857 h 397997"/>
                <a:gd name="connsiteX9" fmla="*/ 1277258 w 1567543"/>
                <a:gd name="connsiteY9" fmla="*/ 333829 h 397997"/>
                <a:gd name="connsiteX10" fmla="*/ 1422400 w 1567543"/>
                <a:gd name="connsiteY10" fmla="*/ 290286 h 397997"/>
                <a:gd name="connsiteX11" fmla="*/ 1436915 w 1567543"/>
                <a:gd name="connsiteY11" fmla="*/ 246743 h 397997"/>
                <a:gd name="connsiteX12" fmla="*/ 1465943 w 1567543"/>
                <a:gd name="connsiteY12" fmla="*/ 72572 h 397997"/>
                <a:gd name="connsiteX13" fmla="*/ 1553029 w 1567543"/>
                <a:gd name="connsiteY13" fmla="*/ 29029 h 397997"/>
                <a:gd name="connsiteX14" fmla="*/ 1567543 w 1567543"/>
                <a:gd name="connsiteY14" fmla="*/ 0 h 397997"/>
                <a:gd name="connsiteX15" fmla="*/ 1567543 w 1567543"/>
                <a:gd name="connsiteY15" fmla="*/ 0 h 397997"/>
                <a:gd name="connsiteX0" fmla="*/ 0 w 1683236"/>
                <a:gd name="connsiteY0" fmla="*/ 391901 h 398012"/>
                <a:gd name="connsiteX1" fmla="*/ 0 w 1683236"/>
                <a:gd name="connsiteY1" fmla="*/ 391901 h 398012"/>
                <a:gd name="connsiteX2" fmla="*/ 333829 w 1683236"/>
                <a:gd name="connsiteY2" fmla="*/ 377387 h 398012"/>
                <a:gd name="connsiteX3" fmla="*/ 348343 w 1683236"/>
                <a:gd name="connsiteY3" fmla="*/ 261272 h 398012"/>
                <a:gd name="connsiteX4" fmla="*/ 406400 w 1683236"/>
                <a:gd name="connsiteY4" fmla="*/ 246758 h 398012"/>
                <a:gd name="connsiteX5" fmla="*/ 827315 w 1683236"/>
                <a:gd name="connsiteY5" fmla="*/ 261272 h 398012"/>
                <a:gd name="connsiteX6" fmla="*/ 870858 w 1683236"/>
                <a:gd name="connsiteY6" fmla="*/ 319329 h 398012"/>
                <a:gd name="connsiteX7" fmla="*/ 943429 w 1683236"/>
                <a:gd name="connsiteY7" fmla="*/ 391901 h 398012"/>
                <a:gd name="connsiteX8" fmla="*/ 1175658 w 1683236"/>
                <a:gd name="connsiteY8" fmla="*/ 362872 h 398012"/>
                <a:gd name="connsiteX9" fmla="*/ 1277258 w 1683236"/>
                <a:gd name="connsiteY9" fmla="*/ 333844 h 398012"/>
                <a:gd name="connsiteX10" fmla="*/ 1422400 w 1683236"/>
                <a:gd name="connsiteY10" fmla="*/ 290301 h 398012"/>
                <a:gd name="connsiteX11" fmla="*/ 1436915 w 1683236"/>
                <a:gd name="connsiteY11" fmla="*/ 246758 h 398012"/>
                <a:gd name="connsiteX12" fmla="*/ 1465943 w 1683236"/>
                <a:gd name="connsiteY12" fmla="*/ 72587 h 398012"/>
                <a:gd name="connsiteX13" fmla="*/ 1553029 w 1683236"/>
                <a:gd name="connsiteY13" fmla="*/ 29044 h 398012"/>
                <a:gd name="connsiteX14" fmla="*/ 1567543 w 1683236"/>
                <a:gd name="connsiteY14" fmla="*/ 15 h 398012"/>
                <a:gd name="connsiteX15" fmla="*/ 1683236 w 1683236"/>
                <a:gd name="connsiteY15" fmla="*/ 25415 h 398012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67543 w 1628111"/>
                <a:gd name="connsiteY14" fmla="*/ 2 h 397999"/>
                <a:gd name="connsiteX15" fmla="*/ 1628111 w 1628111"/>
                <a:gd name="connsiteY15" fmla="*/ 177802 h 397999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27452 w 1628111"/>
                <a:gd name="connsiteY14" fmla="*/ 1 h 397999"/>
                <a:gd name="connsiteX15" fmla="*/ 1628111 w 1628111"/>
                <a:gd name="connsiteY15" fmla="*/ 177802 h 39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8111" h="397999">
                  <a:moveTo>
                    <a:pt x="0" y="391888"/>
                  </a:moveTo>
                  <a:lnTo>
                    <a:pt x="0" y="391888"/>
                  </a:lnTo>
                  <a:cubicBezTo>
                    <a:pt x="111276" y="387050"/>
                    <a:pt x="229539" y="416483"/>
                    <a:pt x="333829" y="377374"/>
                  </a:cubicBezTo>
                  <a:cubicBezTo>
                    <a:pt x="370352" y="363678"/>
                    <a:pt x="329400" y="295357"/>
                    <a:pt x="348343" y="261259"/>
                  </a:cubicBezTo>
                  <a:cubicBezTo>
                    <a:pt x="358030" y="243821"/>
                    <a:pt x="387048" y="251583"/>
                    <a:pt x="406400" y="246745"/>
                  </a:cubicBezTo>
                  <a:lnTo>
                    <a:pt x="827315" y="261259"/>
                  </a:lnTo>
                  <a:cubicBezTo>
                    <a:pt x="851215" y="264993"/>
                    <a:pt x="856798" y="299631"/>
                    <a:pt x="870858" y="319316"/>
                  </a:cubicBezTo>
                  <a:cubicBezTo>
                    <a:pt x="914841" y="380893"/>
                    <a:pt x="880093" y="349663"/>
                    <a:pt x="943429" y="391888"/>
                  </a:cubicBezTo>
                  <a:cubicBezTo>
                    <a:pt x="1020839" y="382212"/>
                    <a:pt x="1098509" y="374431"/>
                    <a:pt x="1175658" y="362859"/>
                  </a:cubicBezTo>
                  <a:cubicBezTo>
                    <a:pt x="1243524" y="352679"/>
                    <a:pt x="1218651" y="348483"/>
                    <a:pt x="1277258" y="333831"/>
                  </a:cubicBezTo>
                  <a:cubicBezTo>
                    <a:pt x="1408081" y="301125"/>
                    <a:pt x="1292385" y="342293"/>
                    <a:pt x="1422400" y="290288"/>
                  </a:cubicBezTo>
                  <a:cubicBezTo>
                    <a:pt x="1427238" y="275774"/>
                    <a:pt x="1433915" y="261747"/>
                    <a:pt x="1436915" y="246745"/>
                  </a:cubicBezTo>
                  <a:cubicBezTo>
                    <a:pt x="1448458" y="189030"/>
                    <a:pt x="1446147" y="128003"/>
                    <a:pt x="1465943" y="72574"/>
                  </a:cubicBezTo>
                  <a:cubicBezTo>
                    <a:pt x="1477582" y="39985"/>
                    <a:pt x="1542777" y="41127"/>
                    <a:pt x="1553029" y="29031"/>
                  </a:cubicBezTo>
                  <a:cubicBezTo>
                    <a:pt x="1563281" y="16935"/>
                    <a:pt x="1505751" y="606"/>
                    <a:pt x="1527452" y="1"/>
                  </a:cubicBezTo>
                  <a:cubicBezTo>
                    <a:pt x="1549153" y="-604"/>
                    <a:pt x="1589547" y="169335"/>
                    <a:pt x="1628111" y="177802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66" name="Полилиния 365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67" name="Полилиния 366"/>
            <p:cNvSpPr/>
            <p:nvPr/>
          </p:nvSpPr>
          <p:spPr>
            <a:xfrm>
              <a:off x="5823859" y="3829051"/>
              <a:ext cx="448576" cy="598715"/>
            </a:xfrm>
            <a:custGeom>
              <a:avLst/>
              <a:gdLst>
                <a:gd name="connsiteX0" fmla="*/ 0 w 598101"/>
                <a:gd name="connsiteY0" fmla="*/ 0 h 798286"/>
                <a:gd name="connsiteX1" fmla="*/ 0 w 598101"/>
                <a:gd name="connsiteY1" fmla="*/ 0 h 798286"/>
                <a:gd name="connsiteX2" fmla="*/ 188686 w 598101"/>
                <a:gd name="connsiteY2" fmla="*/ 159657 h 798286"/>
                <a:gd name="connsiteX3" fmla="*/ 304800 w 598101"/>
                <a:gd name="connsiteY3" fmla="*/ 217714 h 798286"/>
                <a:gd name="connsiteX4" fmla="*/ 362857 w 598101"/>
                <a:gd name="connsiteY4" fmla="*/ 304800 h 798286"/>
                <a:gd name="connsiteX5" fmla="*/ 420914 w 598101"/>
                <a:gd name="connsiteY5" fmla="*/ 348343 h 798286"/>
                <a:gd name="connsiteX6" fmla="*/ 478971 w 598101"/>
                <a:gd name="connsiteY6" fmla="*/ 435429 h 798286"/>
                <a:gd name="connsiteX7" fmla="*/ 566057 w 598101"/>
                <a:gd name="connsiteY7" fmla="*/ 551543 h 798286"/>
                <a:gd name="connsiteX8" fmla="*/ 595086 w 598101"/>
                <a:gd name="connsiteY8" fmla="*/ 798286 h 798286"/>
                <a:gd name="connsiteX9" fmla="*/ 595086 w 598101"/>
                <a:gd name="connsiteY9" fmla="*/ 798286 h 79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8101" h="798286">
                  <a:moveTo>
                    <a:pt x="0" y="0"/>
                  </a:moveTo>
                  <a:lnTo>
                    <a:pt x="0" y="0"/>
                  </a:lnTo>
                  <a:cubicBezTo>
                    <a:pt x="62895" y="53219"/>
                    <a:pt x="121643" y="111769"/>
                    <a:pt x="188686" y="159657"/>
                  </a:cubicBezTo>
                  <a:cubicBezTo>
                    <a:pt x="223899" y="184809"/>
                    <a:pt x="304800" y="217714"/>
                    <a:pt x="304800" y="217714"/>
                  </a:cubicBezTo>
                  <a:cubicBezTo>
                    <a:pt x="324152" y="246743"/>
                    <a:pt x="334947" y="283867"/>
                    <a:pt x="362857" y="304800"/>
                  </a:cubicBezTo>
                  <a:cubicBezTo>
                    <a:pt x="382209" y="319314"/>
                    <a:pt x="404843" y="330263"/>
                    <a:pt x="420914" y="348343"/>
                  </a:cubicBezTo>
                  <a:cubicBezTo>
                    <a:pt x="444092" y="374419"/>
                    <a:pt x="457177" y="408186"/>
                    <a:pt x="478971" y="435429"/>
                  </a:cubicBezTo>
                  <a:cubicBezTo>
                    <a:pt x="547925" y="521622"/>
                    <a:pt x="519844" y="482224"/>
                    <a:pt x="566057" y="551543"/>
                  </a:cubicBezTo>
                  <a:cubicBezTo>
                    <a:pt x="611915" y="689117"/>
                    <a:pt x="595086" y="608030"/>
                    <a:pt x="595086" y="798286"/>
                  </a:cubicBezTo>
                  <a:lnTo>
                    <a:pt x="595086" y="7982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72" name="Прямоугольник 371"/>
            <p:cNvSpPr/>
            <p:nvPr/>
          </p:nvSpPr>
          <p:spPr bwMode="auto">
            <a:xfrm>
              <a:off x="5418287" y="4221213"/>
              <a:ext cx="843543" cy="15835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15614/62456</a:t>
              </a:r>
            </a:p>
          </p:txBody>
        </p:sp>
        <p:sp>
          <p:nvSpPr>
            <p:cNvPr id="373" name="Скругленный прямоугольник 372"/>
            <p:cNvSpPr/>
            <p:nvPr/>
          </p:nvSpPr>
          <p:spPr>
            <a:xfrm>
              <a:off x="5749023" y="439660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74" name="Группа 373"/>
            <p:cNvGrpSpPr/>
            <p:nvPr/>
          </p:nvGrpSpPr>
          <p:grpSpPr>
            <a:xfrm>
              <a:off x="6603829" y="2936485"/>
              <a:ext cx="939403" cy="317920"/>
              <a:chOff x="3660992" y="917545"/>
              <a:chExt cx="1252537" cy="423894"/>
            </a:xfrm>
          </p:grpSpPr>
          <p:sp>
            <p:nvSpPr>
              <p:cNvPr id="375" name="TextBox 23"/>
              <p:cNvSpPr txBox="1"/>
              <p:nvPr/>
            </p:nvSpPr>
            <p:spPr bwMode="auto">
              <a:xfrm>
                <a:off x="3790921" y="1063204"/>
                <a:ext cx="51953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76" name="TextBox 23"/>
              <p:cNvSpPr txBox="1"/>
              <p:nvPr/>
            </p:nvSpPr>
            <p:spPr bwMode="auto">
              <a:xfrm>
                <a:off x="4196651" y="1064269"/>
                <a:ext cx="422108" cy="2771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77" name="TextBox 10"/>
              <p:cNvSpPr txBox="1"/>
              <p:nvPr/>
            </p:nvSpPr>
            <p:spPr bwMode="auto">
              <a:xfrm>
                <a:off x="3660992" y="917545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Тихвинский  р-н</a:t>
                </a:r>
              </a:p>
            </p:txBody>
          </p:sp>
        </p:grpSp>
        <p:grpSp>
          <p:nvGrpSpPr>
            <p:cNvPr id="378" name="Группа 377"/>
            <p:cNvGrpSpPr/>
            <p:nvPr/>
          </p:nvGrpSpPr>
          <p:grpSpPr>
            <a:xfrm>
              <a:off x="6071888" y="1908574"/>
              <a:ext cx="1167449" cy="314952"/>
              <a:chOff x="3356931" y="917545"/>
              <a:chExt cx="1556598" cy="419936"/>
            </a:xfrm>
          </p:grpSpPr>
          <p:sp>
            <p:nvSpPr>
              <p:cNvPr id="379" name="TextBox 23"/>
              <p:cNvSpPr txBox="1"/>
              <p:nvPr/>
            </p:nvSpPr>
            <p:spPr bwMode="auto">
              <a:xfrm>
                <a:off x="3888249" y="1063204"/>
                <a:ext cx="42220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80" name="TextBox 23"/>
              <p:cNvSpPr txBox="1"/>
              <p:nvPr/>
            </p:nvSpPr>
            <p:spPr bwMode="auto">
              <a:xfrm>
                <a:off x="4220036" y="1060312"/>
                <a:ext cx="422108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81" name="TextBox 10"/>
              <p:cNvSpPr txBox="1"/>
              <p:nvPr/>
            </p:nvSpPr>
            <p:spPr bwMode="auto">
              <a:xfrm>
                <a:off x="3356931" y="917545"/>
                <a:ext cx="1556598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Лодейнопольский  р-н</a:t>
                </a:r>
              </a:p>
            </p:txBody>
          </p:sp>
        </p:grpSp>
        <p:sp>
          <p:nvSpPr>
            <p:cNvPr id="386" name="Прямоугольник 385"/>
            <p:cNvSpPr/>
            <p:nvPr/>
          </p:nvSpPr>
          <p:spPr bwMode="auto">
            <a:xfrm>
              <a:off x="1948103" y="4453321"/>
              <a:ext cx="684203" cy="16191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12918/51675</a:t>
              </a:r>
            </a:p>
          </p:txBody>
        </p:sp>
        <p:sp>
          <p:nvSpPr>
            <p:cNvPr id="391" name="Скругленный прямоугольник 390"/>
            <p:cNvSpPr/>
            <p:nvPr/>
          </p:nvSpPr>
          <p:spPr>
            <a:xfrm>
              <a:off x="3005494" y="4459993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92" name="Прямоугольник 391"/>
            <p:cNvSpPr/>
            <p:nvPr/>
          </p:nvSpPr>
          <p:spPr bwMode="auto">
            <a:xfrm>
              <a:off x="2366154" y="5014260"/>
              <a:ext cx="575255" cy="1495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1041,0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823</a:t>
              </a:r>
            </a:p>
          </p:txBody>
        </p:sp>
        <p:sp>
          <p:nvSpPr>
            <p:cNvPr id="393" name="Прямоугольник 392"/>
            <p:cNvSpPr/>
            <p:nvPr/>
          </p:nvSpPr>
          <p:spPr bwMode="auto">
            <a:xfrm>
              <a:off x="2251509" y="5178193"/>
              <a:ext cx="73268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18219/72879</a:t>
              </a:r>
            </a:p>
          </p:txBody>
        </p:sp>
        <p:sp>
          <p:nvSpPr>
            <p:cNvPr id="394" name="Скругленный прямоугольник 393"/>
            <p:cNvSpPr/>
            <p:nvPr/>
          </p:nvSpPr>
          <p:spPr>
            <a:xfrm>
              <a:off x="2489598" y="533701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99" name="Прямоугольник 398"/>
            <p:cNvSpPr/>
            <p:nvPr/>
          </p:nvSpPr>
          <p:spPr bwMode="auto">
            <a:xfrm>
              <a:off x="2725584" y="4263554"/>
              <a:ext cx="831803" cy="17061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61063/24425</a:t>
              </a:r>
            </a:p>
          </p:txBody>
        </p:sp>
        <p:grpSp>
          <p:nvGrpSpPr>
            <p:cNvPr id="400" name="Группа 399"/>
            <p:cNvGrpSpPr/>
            <p:nvPr/>
          </p:nvGrpSpPr>
          <p:grpSpPr>
            <a:xfrm>
              <a:off x="2953869" y="2441739"/>
              <a:ext cx="1237119" cy="383279"/>
              <a:chOff x="3338456" y="839760"/>
              <a:chExt cx="1649492" cy="511039"/>
            </a:xfrm>
          </p:grpSpPr>
          <p:sp>
            <p:nvSpPr>
              <p:cNvPr id="401" name="TextBox 23"/>
              <p:cNvSpPr txBox="1"/>
              <p:nvPr/>
            </p:nvSpPr>
            <p:spPr bwMode="auto">
              <a:xfrm>
                <a:off x="3920028" y="1065194"/>
                <a:ext cx="422208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402" name="TextBox 23"/>
              <p:cNvSpPr txBox="1"/>
              <p:nvPr/>
            </p:nvSpPr>
            <p:spPr bwMode="auto">
              <a:xfrm>
                <a:off x="4237333" y="1073630"/>
                <a:ext cx="422109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403" name="TextBox 10"/>
              <p:cNvSpPr txBox="1"/>
              <p:nvPr/>
            </p:nvSpPr>
            <p:spPr bwMode="auto">
              <a:xfrm>
                <a:off x="3338456" y="839760"/>
                <a:ext cx="1649492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Всеволожский  р-н</a:t>
                </a:r>
              </a:p>
            </p:txBody>
          </p:sp>
        </p:grpSp>
        <p:sp>
          <p:nvSpPr>
            <p:cNvPr id="407" name="Полилиния 406"/>
            <p:cNvSpPr/>
            <p:nvPr/>
          </p:nvSpPr>
          <p:spPr>
            <a:xfrm>
              <a:off x="3646715" y="3474884"/>
              <a:ext cx="1004652" cy="963867"/>
            </a:xfrm>
            <a:custGeom>
              <a:avLst/>
              <a:gdLst>
                <a:gd name="connsiteX0" fmla="*/ 420914 w 1306285"/>
                <a:gd name="connsiteY0" fmla="*/ 0 h 1277257"/>
                <a:gd name="connsiteX1" fmla="*/ 420914 w 1306285"/>
                <a:gd name="connsiteY1" fmla="*/ 0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420914 w 1306285"/>
                <a:gd name="connsiteY0" fmla="*/ 0 h 1277257"/>
                <a:gd name="connsiteX1" fmla="*/ 638628 w 1306285"/>
                <a:gd name="connsiteY1" fmla="*/ 58057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544739 w 1306285"/>
                <a:gd name="connsiteY0" fmla="*/ 6859 h 1226966"/>
                <a:gd name="connsiteX1" fmla="*/ 638628 w 1306285"/>
                <a:gd name="connsiteY1" fmla="*/ 7766 h 1226966"/>
                <a:gd name="connsiteX2" fmla="*/ 348343 w 1306285"/>
                <a:gd name="connsiteY2" fmla="*/ 109366 h 1226966"/>
                <a:gd name="connsiteX3" fmla="*/ 304800 w 1306285"/>
                <a:gd name="connsiteY3" fmla="*/ 138394 h 1226966"/>
                <a:gd name="connsiteX4" fmla="*/ 290285 w 1306285"/>
                <a:gd name="connsiteY4" fmla="*/ 181937 h 1226966"/>
                <a:gd name="connsiteX5" fmla="*/ 145143 w 1306285"/>
                <a:gd name="connsiteY5" fmla="*/ 225480 h 1226966"/>
                <a:gd name="connsiteX6" fmla="*/ 101600 w 1306285"/>
                <a:gd name="connsiteY6" fmla="*/ 283537 h 1226966"/>
                <a:gd name="connsiteX7" fmla="*/ 58057 w 1306285"/>
                <a:gd name="connsiteY7" fmla="*/ 327080 h 1226966"/>
                <a:gd name="connsiteX8" fmla="*/ 0 w 1306285"/>
                <a:gd name="connsiteY8" fmla="*/ 399652 h 1226966"/>
                <a:gd name="connsiteX9" fmla="*/ 29028 w 1306285"/>
                <a:gd name="connsiteY9" fmla="*/ 443194 h 1226966"/>
                <a:gd name="connsiteX10" fmla="*/ 232228 w 1306285"/>
                <a:gd name="connsiteY10" fmla="*/ 486737 h 1226966"/>
                <a:gd name="connsiteX11" fmla="*/ 275771 w 1306285"/>
                <a:gd name="connsiteY11" fmla="*/ 573823 h 1226966"/>
                <a:gd name="connsiteX12" fmla="*/ 290285 w 1306285"/>
                <a:gd name="connsiteY12" fmla="*/ 617366 h 1226966"/>
                <a:gd name="connsiteX13" fmla="*/ 333828 w 1306285"/>
                <a:gd name="connsiteY13" fmla="*/ 631880 h 1226966"/>
                <a:gd name="connsiteX14" fmla="*/ 609600 w 1306285"/>
                <a:gd name="connsiteY14" fmla="*/ 617366 h 1226966"/>
                <a:gd name="connsiteX15" fmla="*/ 725714 w 1306285"/>
                <a:gd name="connsiteY15" fmla="*/ 631880 h 1226966"/>
                <a:gd name="connsiteX16" fmla="*/ 769257 w 1306285"/>
                <a:gd name="connsiteY16" fmla="*/ 689937 h 1226966"/>
                <a:gd name="connsiteX17" fmla="*/ 827314 w 1306285"/>
                <a:gd name="connsiteY17" fmla="*/ 777023 h 1226966"/>
                <a:gd name="connsiteX18" fmla="*/ 899885 w 1306285"/>
                <a:gd name="connsiteY18" fmla="*/ 878623 h 1226966"/>
                <a:gd name="connsiteX19" fmla="*/ 986971 w 1306285"/>
                <a:gd name="connsiteY19" fmla="*/ 907652 h 1226966"/>
                <a:gd name="connsiteX20" fmla="*/ 1045028 w 1306285"/>
                <a:gd name="connsiteY20" fmla="*/ 951194 h 1226966"/>
                <a:gd name="connsiteX21" fmla="*/ 1088571 w 1306285"/>
                <a:gd name="connsiteY21" fmla="*/ 980223 h 1226966"/>
                <a:gd name="connsiteX22" fmla="*/ 1117600 w 1306285"/>
                <a:gd name="connsiteY22" fmla="*/ 1023766 h 1226966"/>
                <a:gd name="connsiteX23" fmla="*/ 1190171 w 1306285"/>
                <a:gd name="connsiteY23" fmla="*/ 1154394 h 1226966"/>
                <a:gd name="connsiteX24" fmla="*/ 1291771 w 1306285"/>
                <a:gd name="connsiteY24" fmla="*/ 1212452 h 1226966"/>
                <a:gd name="connsiteX25" fmla="*/ 1306285 w 1306285"/>
                <a:gd name="connsiteY25" fmla="*/ 1226966 h 1226966"/>
                <a:gd name="connsiteX26" fmla="*/ 1306285 w 1306285"/>
                <a:gd name="connsiteY26" fmla="*/ 1226966 h 1226966"/>
                <a:gd name="connsiteX0" fmla="*/ 544739 w 1339536"/>
                <a:gd name="connsiteY0" fmla="*/ 6859 h 1285155"/>
                <a:gd name="connsiteX1" fmla="*/ 638628 w 1339536"/>
                <a:gd name="connsiteY1" fmla="*/ 7766 h 1285155"/>
                <a:gd name="connsiteX2" fmla="*/ 348343 w 1339536"/>
                <a:gd name="connsiteY2" fmla="*/ 109366 h 1285155"/>
                <a:gd name="connsiteX3" fmla="*/ 304800 w 1339536"/>
                <a:gd name="connsiteY3" fmla="*/ 138394 h 1285155"/>
                <a:gd name="connsiteX4" fmla="*/ 290285 w 1339536"/>
                <a:gd name="connsiteY4" fmla="*/ 181937 h 1285155"/>
                <a:gd name="connsiteX5" fmla="*/ 145143 w 1339536"/>
                <a:gd name="connsiteY5" fmla="*/ 225480 h 1285155"/>
                <a:gd name="connsiteX6" fmla="*/ 101600 w 1339536"/>
                <a:gd name="connsiteY6" fmla="*/ 283537 h 1285155"/>
                <a:gd name="connsiteX7" fmla="*/ 58057 w 1339536"/>
                <a:gd name="connsiteY7" fmla="*/ 327080 h 1285155"/>
                <a:gd name="connsiteX8" fmla="*/ 0 w 1339536"/>
                <a:gd name="connsiteY8" fmla="*/ 399652 h 1285155"/>
                <a:gd name="connsiteX9" fmla="*/ 29028 w 1339536"/>
                <a:gd name="connsiteY9" fmla="*/ 443194 h 1285155"/>
                <a:gd name="connsiteX10" fmla="*/ 232228 w 1339536"/>
                <a:gd name="connsiteY10" fmla="*/ 486737 h 1285155"/>
                <a:gd name="connsiteX11" fmla="*/ 275771 w 1339536"/>
                <a:gd name="connsiteY11" fmla="*/ 573823 h 1285155"/>
                <a:gd name="connsiteX12" fmla="*/ 290285 w 1339536"/>
                <a:gd name="connsiteY12" fmla="*/ 617366 h 1285155"/>
                <a:gd name="connsiteX13" fmla="*/ 333828 w 1339536"/>
                <a:gd name="connsiteY13" fmla="*/ 631880 h 1285155"/>
                <a:gd name="connsiteX14" fmla="*/ 609600 w 1339536"/>
                <a:gd name="connsiteY14" fmla="*/ 617366 h 1285155"/>
                <a:gd name="connsiteX15" fmla="*/ 725714 w 1339536"/>
                <a:gd name="connsiteY15" fmla="*/ 631880 h 1285155"/>
                <a:gd name="connsiteX16" fmla="*/ 769257 w 1339536"/>
                <a:gd name="connsiteY16" fmla="*/ 689937 h 1285155"/>
                <a:gd name="connsiteX17" fmla="*/ 827314 w 1339536"/>
                <a:gd name="connsiteY17" fmla="*/ 777023 h 1285155"/>
                <a:gd name="connsiteX18" fmla="*/ 899885 w 1339536"/>
                <a:gd name="connsiteY18" fmla="*/ 878623 h 1285155"/>
                <a:gd name="connsiteX19" fmla="*/ 986971 w 1339536"/>
                <a:gd name="connsiteY19" fmla="*/ 907652 h 1285155"/>
                <a:gd name="connsiteX20" fmla="*/ 1045028 w 1339536"/>
                <a:gd name="connsiteY20" fmla="*/ 951194 h 1285155"/>
                <a:gd name="connsiteX21" fmla="*/ 1088571 w 1339536"/>
                <a:gd name="connsiteY21" fmla="*/ 980223 h 1285155"/>
                <a:gd name="connsiteX22" fmla="*/ 1117600 w 1339536"/>
                <a:gd name="connsiteY22" fmla="*/ 1023766 h 1285155"/>
                <a:gd name="connsiteX23" fmla="*/ 1190171 w 1339536"/>
                <a:gd name="connsiteY23" fmla="*/ 1154394 h 1285155"/>
                <a:gd name="connsiteX24" fmla="*/ 1291771 w 1339536"/>
                <a:gd name="connsiteY24" fmla="*/ 1212452 h 1285155"/>
                <a:gd name="connsiteX25" fmla="*/ 1306285 w 1339536"/>
                <a:gd name="connsiteY25" fmla="*/ 1226966 h 1285155"/>
                <a:gd name="connsiteX26" fmla="*/ 1339536 w 1339536"/>
                <a:gd name="connsiteY26" fmla="*/ 1285155 h 128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39536" h="1285155">
                  <a:moveTo>
                    <a:pt x="544739" y="6859"/>
                  </a:moveTo>
                  <a:cubicBezTo>
                    <a:pt x="576035" y="7161"/>
                    <a:pt x="671361" y="-9318"/>
                    <a:pt x="638628" y="7766"/>
                  </a:cubicBezTo>
                  <a:cubicBezTo>
                    <a:pt x="605895" y="24850"/>
                    <a:pt x="403981" y="87595"/>
                    <a:pt x="348343" y="109366"/>
                  </a:cubicBezTo>
                  <a:cubicBezTo>
                    <a:pt x="292705" y="131137"/>
                    <a:pt x="319314" y="128718"/>
                    <a:pt x="304800" y="138394"/>
                  </a:cubicBezTo>
                  <a:cubicBezTo>
                    <a:pt x="299962" y="152908"/>
                    <a:pt x="302735" y="173044"/>
                    <a:pt x="290285" y="181937"/>
                  </a:cubicBezTo>
                  <a:cubicBezTo>
                    <a:pt x="271255" y="195530"/>
                    <a:pt x="176181" y="217721"/>
                    <a:pt x="145143" y="225480"/>
                  </a:cubicBezTo>
                  <a:cubicBezTo>
                    <a:pt x="130629" y="244832"/>
                    <a:pt x="117343" y="265170"/>
                    <a:pt x="101600" y="283537"/>
                  </a:cubicBezTo>
                  <a:cubicBezTo>
                    <a:pt x="88242" y="299122"/>
                    <a:pt x="69443" y="310001"/>
                    <a:pt x="58057" y="327080"/>
                  </a:cubicBezTo>
                  <a:cubicBezTo>
                    <a:pt x="1971" y="411209"/>
                    <a:pt x="97383" y="334729"/>
                    <a:pt x="0" y="399652"/>
                  </a:cubicBezTo>
                  <a:cubicBezTo>
                    <a:pt x="9676" y="414166"/>
                    <a:pt x="12356" y="438064"/>
                    <a:pt x="29028" y="443194"/>
                  </a:cubicBezTo>
                  <a:cubicBezTo>
                    <a:pt x="312967" y="530560"/>
                    <a:pt x="109323" y="404802"/>
                    <a:pt x="232228" y="486737"/>
                  </a:cubicBezTo>
                  <a:cubicBezTo>
                    <a:pt x="268714" y="596191"/>
                    <a:pt x="219495" y="461269"/>
                    <a:pt x="275771" y="573823"/>
                  </a:cubicBezTo>
                  <a:cubicBezTo>
                    <a:pt x="282613" y="587507"/>
                    <a:pt x="279467" y="606548"/>
                    <a:pt x="290285" y="617366"/>
                  </a:cubicBezTo>
                  <a:cubicBezTo>
                    <a:pt x="301103" y="628184"/>
                    <a:pt x="319314" y="627042"/>
                    <a:pt x="333828" y="631880"/>
                  </a:cubicBezTo>
                  <a:cubicBezTo>
                    <a:pt x="425752" y="627042"/>
                    <a:pt x="517549" y="617366"/>
                    <a:pt x="609600" y="617366"/>
                  </a:cubicBezTo>
                  <a:cubicBezTo>
                    <a:pt x="648606" y="617366"/>
                    <a:pt x="690204" y="615739"/>
                    <a:pt x="725714" y="631880"/>
                  </a:cubicBezTo>
                  <a:cubicBezTo>
                    <a:pt x="747736" y="641890"/>
                    <a:pt x="755385" y="670119"/>
                    <a:pt x="769257" y="689937"/>
                  </a:cubicBezTo>
                  <a:cubicBezTo>
                    <a:pt x="789264" y="718518"/>
                    <a:pt x="827314" y="777023"/>
                    <a:pt x="827314" y="777023"/>
                  </a:cubicBezTo>
                  <a:cubicBezTo>
                    <a:pt x="844066" y="827279"/>
                    <a:pt x="842489" y="844185"/>
                    <a:pt x="899885" y="878623"/>
                  </a:cubicBezTo>
                  <a:cubicBezTo>
                    <a:pt x="926123" y="894366"/>
                    <a:pt x="986971" y="907652"/>
                    <a:pt x="986971" y="907652"/>
                  </a:cubicBezTo>
                  <a:cubicBezTo>
                    <a:pt x="1006323" y="922166"/>
                    <a:pt x="1025344" y="937134"/>
                    <a:pt x="1045028" y="951194"/>
                  </a:cubicBezTo>
                  <a:cubicBezTo>
                    <a:pt x="1059223" y="961333"/>
                    <a:pt x="1076236" y="967888"/>
                    <a:pt x="1088571" y="980223"/>
                  </a:cubicBezTo>
                  <a:cubicBezTo>
                    <a:pt x="1100906" y="992558"/>
                    <a:pt x="1107924" y="1009252"/>
                    <a:pt x="1117600" y="1023766"/>
                  </a:cubicBezTo>
                  <a:cubicBezTo>
                    <a:pt x="1131474" y="1065389"/>
                    <a:pt x="1150244" y="1134430"/>
                    <a:pt x="1190171" y="1154394"/>
                  </a:cubicBezTo>
                  <a:cubicBezTo>
                    <a:pt x="1238385" y="1178501"/>
                    <a:pt x="1250740" y="1181679"/>
                    <a:pt x="1291771" y="1212452"/>
                  </a:cubicBezTo>
                  <a:cubicBezTo>
                    <a:pt x="1297245" y="1216557"/>
                    <a:pt x="1301447" y="1222128"/>
                    <a:pt x="1306285" y="1226966"/>
                  </a:cubicBezTo>
                  <a:lnTo>
                    <a:pt x="1339536" y="1285155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08" name="Полилиния 407"/>
            <p:cNvSpPr/>
            <p:nvPr/>
          </p:nvSpPr>
          <p:spPr>
            <a:xfrm>
              <a:off x="1746158" y="3683911"/>
              <a:ext cx="1208327" cy="349780"/>
            </a:xfrm>
            <a:custGeom>
              <a:avLst/>
              <a:gdLst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61160 w 1611103"/>
                <a:gd name="connsiteY7" fmla="*/ 667657 h 682171"/>
                <a:gd name="connsiteX8" fmla="*/ 1103103 w 1611103"/>
                <a:gd name="connsiteY8" fmla="*/ 580571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88982"/>
                <a:gd name="connsiteX1" fmla="*/ 1611103 w 1611103"/>
                <a:gd name="connsiteY1" fmla="*/ 232228 h 688982"/>
                <a:gd name="connsiteX2" fmla="*/ 1306303 w 1611103"/>
                <a:gd name="connsiteY2" fmla="*/ 246743 h 688982"/>
                <a:gd name="connsiteX3" fmla="*/ 1277274 w 1611103"/>
                <a:gd name="connsiteY3" fmla="*/ 319314 h 688982"/>
                <a:gd name="connsiteX4" fmla="*/ 1233731 w 1611103"/>
                <a:gd name="connsiteY4" fmla="*/ 406400 h 688982"/>
                <a:gd name="connsiteX5" fmla="*/ 1233731 w 1611103"/>
                <a:gd name="connsiteY5" fmla="*/ 609600 h 688982"/>
                <a:gd name="connsiteX6" fmla="*/ 1219217 w 1611103"/>
                <a:gd name="connsiteY6" fmla="*/ 682171 h 688982"/>
                <a:gd name="connsiteX7" fmla="*/ 1161160 w 1611103"/>
                <a:gd name="connsiteY7" fmla="*/ 667657 h 688982"/>
                <a:gd name="connsiteX8" fmla="*/ 1150728 w 1611103"/>
                <a:gd name="connsiteY8" fmla="*/ 437696 h 688982"/>
                <a:gd name="connsiteX9" fmla="*/ 1045046 w 1611103"/>
                <a:gd name="connsiteY9" fmla="*/ 464457 h 688982"/>
                <a:gd name="connsiteX10" fmla="*/ 986988 w 1611103"/>
                <a:gd name="connsiteY10" fmla="*/ 377371 h 688982"/>
                <a:gd name="connsiteX11" fmla="*/ 914417 w 1611103"/>
                <a:gd name="connsiteY11" fmla="*/ 348343 h 688982"/>
                <a:gd name="connsiteX12" fmla="*/ 522531 w 1611103"/>
                <a:gd name="connsiteY12" fmla="*/ 391885 h 688982"/>
                <a:gd name="connsiteX13" fmla="*/ 478988 w 1611103"/>
                <a:gd name="connsiteY13" fmla="*/ 406400 h 688982"/>
                <a:gd name="connsiteX14" fmla="*/ 348360 w 1611103"/>
                <a:gd name="connsiteY14" fmla="*/ 391885 h 688982"/>
                <a:gd name="connsiteX15" fmla="*/ 304817 w 1611103"/>
                <a:gd name="connsiteY15" fmla="*/ 377371 h 688982"/>
                <a:gd name="connsiteX16" fmla="*/ 188703 w 1611103"/>
                <a:gd name="connsiteY16" fmla="*/ 362857 h 688982"/>
                <a:gd name="connsiteX17" fmla="*/ 130646 w 1611103"/>
                <a:gd name="connsiteY17" fmla="*/ 246743 h 688982"/>
                <a:gd name="connsiteX18" fmla="*/ 101617 w 1611103"/>
                <a:gd name="connsiteY18" fmla="*/ 145143 h 688982"/>
                <a:gd name="connsiteX19" fmla="*/ 58074 w 1611103"/>
                <a:gd name="connsiteY19" fmla="*/ 101600 h 688982"/>
                <a:gd name="connsiteX20" fmla="*/ 17 w 1611103"/>
                <a:gd name="connsiteY20" fmla="*/ 0 h 688982"/>
                <a:gd name="connsiteX21" fmla="*/ 17 w 1611103"/>
                <a:gd name="connsiteY21" fmla="*/ 0 h 688982"/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89735 w 1611103"/>
                <a:gd name="connsiteY7" fmla="*/ 439057 h 682171"/>
                <a:gd name="connsiteX8" fmla="*/ 1150728 w 1611103"/>
                <a:gd name="connsiteY8" fmla="*/ 437696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09633"/>
                <a:gd name="connsiteX1" fmla="*/ 1611103 w 1611103"/>
                <a:gd name="connsiteY1" fmla="*/ 232228 h 609633"/>
                <a:gd name="connsiteX2" fmla="*/ 1306303 w 1611103"/>
                <a:gd name="connsiteY2" fmla="*/ 246743 h 609633"/>
                <a:gd name="connsiteX3" fmla="*/ 1277274 w 1611103"/>
                <a:gd name="connsiteY3" fmla="*/ 319314 h 609633"/>
                <a:gd name="connsiteX4" fmla="*/ 1233731 w 1611103"/>
                <a:gd name="connsiteY4" fmla="*/ 406400 h 609633"/>
                <a:gd name="connsiteX5" fmla="*/ 1233731 w 1611103"/>
                <a:gd name="connsiteY5" fmla="*/ 609600 h 609633"/>
                <a:gd name="connsiteX6" fmla="*/ 1162067 w 1611103"/>
                <a:gd name="connsiteY6" fmla="*/ 424996 h 609633"/>
                <a:gd name="connsiteX7" fmla="*/ 1189735 w 1611103"/>
                <a:gd name="connsiteY7" fmla="*/ 439057 h 609633"/>
                <a:gd name="connsiteX8" fmla="*/ 1150728 w 1611103"/>
                <a:gd name="connsiteY8" fmla="*/ 437696 h 609633"/>
                <a:gd name="connsiteX9" fmla="*/ 1045046 w 1611103"/>
                <a:gd name="connsiteY9" fmla="*/ 464457 h 609633"/>
                <a:gd name="connsiteX10" fmla="*/ 986988 w 1611103"/>
                <a:gd name="connsiteY10" fmla="*/ 377371 h 609633"/>
                <a:gd name="connsiteX11" fmla="*/ 914417 w 1611103"/>
                <a:gd name="connsiteY11" fmla="*/ 348343 h 609633"/>
                <a:gd name="connsiteX12" fmla="*/ 522531 w 1611103"/>
                <a:gd name="connsiteY12" fmla="*/ 391885 h 609633"/>
                <a:gd name="connsiteX13" fmla="*/ 478988 w 1611103"/>
                <a:gd name="connsiteY13" fmla="*/ 406400 h 609633"/>
                <a:gd name="connsiteX14" fmla="*/ 348360 w 1611103"/>
                <a:gd name="connsiteY14" fmla="*/ 391885 h 609633"/>
                <a:gd name="connsiteX15" fmla="*/ 304817 w 1611103"/>
                <a:gd name="connsiteY15" fmla="*/ 377371 h 609633"/>
                <a:gd name="connsiteX16" fmla="*/ 188703 w 1611103"/>
                <a:gd name="connsiteY16" fmla="*/ 362857 h 609633"/>
                <a:gd name="connsiteX17" fmla="*/ 130646 w 1611103"/>
                <a:gd name="connsiteY17" fmla="*/ 246743 h 609633"/>
                <a:gd name="connsiteX18" fmla="*/ 101617 w 1611103"/>
                <a:gd name="connsiteY18" fmla="*/ 145143 h 609633"/>
                <a:gd name="connsiteX19" fmla="*/ 58074 w 1611103"/>
                <a:gd name="connsiteY19" fmla="*/ 101600 h 609633"/>
                <a:gd name="connsiteX20" fmla="*/ 17 w 1611103"/>
                <a:gd name="connsiteY20" fmla="*/ 0 h 609633"/>
                <a:gd name="connsiteX21" fmla="*/ 17 w 1611103"/>
                <a:gd name="connsiteY21" fmla="*/ 0 h 609633"/>
                <a:gd name="connsiteX0" fmla="*/ 1611103 w 1611103"/>
                <a:gd name="connsiteY0" fmla="*/ 232228 h 466373"/>
                <a:gd name="connsiteX1" fmla="*/ 1611103 w 1611103"/>
                <a:gd name="connsiteY1" fmla="*/ 232228 h 466373"/>
                <a:gd name="connsiteX2" fmla="*/ 1306303 w 1611103"/>
                <a:gd name="connsiteY2" fmla="*/ 246743 h 466373"/>
                <a:gd name="connsiteX3" fmla="*/ 1277274 w 1611103"/>
                <a:gd name="connsiteY3" fmla="*/ 319314 h 466373"/>
                <a:gd name="connsiteX4" fmla="*/ 1233731 w 1611103"/>
                <a:gd name="connsiteY4" fmla="*/ 406400 h 466373"/>
                <a:gd name="connsiteX5" fmla="*/ 1176581 w 1611103"/>
                <a:gd name="connsiteY5" fmla="*/ 428625 h 466373"/>
                <a:gd name="connsiteX6" fmla="*/ 1162067 w 1611103"/>
                <a:gd name="connsiteY6" fmla="*/ 424996 h 466373"/>
                <a:gd name="connsiteX7" fmla="*/ 1189735 w 1611103"/>
                <a:gd name="connsiteY7" fmla="*/ 439057 h 466373"/>
                <a:gd name="connsiteX8" fmla="*/ 1150728 w 1611103"/>
                <a:gd name="connsiteY8" fmla="*/ 437696 h 466373"/>
                <a:gd name="connsiteX9" fmla="*/ 1045046 w 1611103"/>
                <a:gd name="connsiteY9" fmla="*/ 464457 h 466373"/>
                <a:gd name="connsiteX10" fmla="*/ 986988 w 1611103"/>
                <a:gd name="connsiteY10" fmla="*/ 377371 h 466373"/>
                <a:gd name="connsiteX11" fmla="*/ 914417 w 1611103"/>
                <a:gd name="connsiteY11" fmla="*/ 348343 h 466373"/>
                <a:gd name="connsiteX12" fmla="*/ 522531 w 1611103"/>
                <a:gd name="connsiteY12" fmla="*/ 391885 h 466373"/>
                <a:gd name="connsiteX13" fmla="*/ 478988 w 1611103"/>
                <a:gd name="connsiteY13" fmla="*/ 406400 h 466373"/>
                <a:gd name="connsiteX14" fmla="*/ 348360 w 1611103"/>
                <a:gd name="connsiteY14" fmla="*/ 391885 h 466373"/>
                <a:gd name="connsiteX15" fmla="*/ 304817 w 1611103"/>
                <a:gd name="connsiteY15" fmla="*/ 377371 h 466373"/>
                <a:gd name="connsiteX16" fmla="*/ 188703 w 1611103"/>
                <a:gd name="connsiteY16" fmla="*/ 362857 h 466373"/>
                <a:gd name="connsiteX17" fmla="*/ 130646 w 1611103"/>
                <a:gd name="connsiteY17" fmla="*/ 246743 h 466373"/>
                <a:gd name="connsiteX18" fmla="*/ 101617 w 1611103"/>
                <a:gd name="connsiteY18" fmla="*/ 145143 h 466373"/>
                <a:gd name="connsiteX19" fmla="*/ 58074 w 1611103"/>
                <a:gd name="connsiteY19" fmla="*/ 101600 h 466373"/>
                <a:gd name="connsiteX20" fmla="*/ 17 w 1611103"/>
                <a:gd name="connsiteY20" fmla="*/ 0 h 466373"/>
                <a:gd name="connsiteX21" fmla="*/ 17 w 1611103"/>
                <a:gd name="connsiteY21" fmla="*/ 0 h 466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11103" h="466373">
                  <a:moveTo>
                    <a:pt x="1611103" y="232228"/>
                  </a:moveTo>
                  <a:lnTo>
                    <a:pt x="1611103" y="232228"/>
                  </a:lnTo>
                  <a:lnTo>
                    <a:pt x="1306303" y="246743"/>
                  </a:lnTo>
                  <a:cubicBezTo>
                    <a:pt x="1281093" y="253320"/>
                    <a:pt x="1286422" y="294919"/>
                    <a:pt x="1277274" y="319314"/>
                  </a:cubicBezTo>
                  <a:cubicBezTo>
                    <a:pt x="1251519" y="387992"/>
                    <a:pt x="1277773" y="340337"/>
                    <a:pt x="1233731" y="406400"/>
                  </a:cubicBezTo>
                  <a:cubicBezTo>
                    <a:pt x="1197767" y="514295"/>
                    <a:pt x="1188525" y="425526"/>
                    <a:pt x="1176581" y="428625"/>
                  </a:cubicBezTo>
                  <a:cubicBezTo>
                    <a:pt x="1164637" y="431724"/>
                    <a:pt x="1166905" y="400806"/>
                    <a:pt x="1162067" y="424996"/>
                  </a:cubicBezTo>
                  <a:cubicBezTo>
                    <a:pt x="1142715" y="420158"/>
                    <a:pt x="1191625" y="436940"/>
                    <a:pt x="1189735" y="439057"/>
                  </a:cubicBezTo>
                  <a:cubicBezTo>
                    <a:pt x="1187845" y="441174"/>
                    <a:pt x="1174843" y="433463"/>
                    <a:pt x="1150728" y="437696"/>
                  </a:cubicBezTo>
                  <a:cubicBezTo>
                    <a:pt x="1126613" y="441929"/>
                    <a:pt x="1072336" y="474511"/>
                    <a:pt x="1045046" y="464457"/>
                  </a:cubicBezTo>
                  <a:cubicBezTo>
                    <a:pt x="1017756" y="454403"/>
                    <a:pt x="1019381" y="390328"/>
                    <a:pt x="986988" y="377371"/>
                  </a:cubicBezTo>
                  <a:lnTo>
                    <a:pt x="914417" y="348343"/>
                  </a:lnTo>
                  <a:cubicBezTo>
                    <a:pt x="812075" y="357647"/>
                    <a:pt x="644151" y="361480"/>
                    <a:pt x="522531" y="391885"/>
                  </a:cubicBezTo>
                  <a:cubicBezTo>
                    <a:pt x="507688" y="395596"/>
                    <a:pt x="493502" y="401562"/>
                    <a:pt x="478988" y="406400"/>
                  </a:cubicBezTo>
                  <a:cubicBezTo>
                    <a:pt x="435445" y="401562"/>
                    <a:pt x="391575" y="399088"/>
                    <a:pt x="348360" y="391885"/>
                  </a:cubicBezTo>
                  <a:cubicBezTo>
                    <a:pt x="333269" y="389370"/>
                    <a:pt x="319870" y="380108"/>
                    <a:pt x="304817" y="377371"/>
                  </a:cubicBezTo>
                  <a:cubicBezTo>
                    <a:pt x="266440" y="370394"/>
                    <a:pt x="227408" y="367695"/>
                    <a:pt x="188703" y="362857"/>
                  </a:cubicBezTo>
                  <a:cubicBezTo>
                    <a:pt x="153146" y="309522"/>
                    <a:pt x="154318" y="317759"/>
                    <a:pt x="130646" y="246743"/>
                  </a:cubicBezTo>
                  <a:cubicBezTo>
                    <a:pt x="127421" y="237069"/>
                    <a:pt x="110934" y="159119"/>
                    <a:pt x="101617" y="145143"/>
                  </a:cubicBezTo>
                  <a:cubicBezTo>
                    <a:pt x="90231" y="128064"/>
                    <a:pt x="70676" y="117803"/>
                    <a:pt x="58074" y="101600"/>
                  </a:cubicBezTo>
                  <a:cubicBezTo>
                    <a:pt x="-2667" y="23505"/>
                    <a:pt x="17" y="47597"/>
                    <a:pt x="17" y="0"/>
                  </a:cubicBezTo>
                  <a:lnTo>
                    <a:pt x="17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4" name="Полилиния 413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09" name="Полилиния 408"/>
            <p:cNvSpPr/>
            <p:nvPr/>
          </p:nvSpPr>
          <p:spPr>
            <a:xfrm>
              <a:off x="3374574" y="4003223"/>
              <a:ext cx="881743" cy="893095"/>
            </a:xfrm>
            <a:custGeom>
              <a:avLst/>
              <a:gdLst>
                <a:gd name="connsiteX0" fmla="*/ 0 w 1175657"/>
                <a:gd name="connsiteY0" fmla="*/ 0 h 1190793"/>
                <a:gd name="connsiteX1" fmla="*/ 0 w 1175657"/>
                <a:gd name="connsiteY1" fmla="*/ 0 h 1190793"/>
                <a:gd name="connsiteX2" fmla="*/ 145142 w 1175657"/>
                <a:gd name="connsiteY2" fmla="*/ 275771 h 1190793"/>
                <a:gd name="connsiteX3" fmla="*/ 174171 w 1175657"/>
                <a:gd name="connsiteY3" fmla="*/ 566057 h 1190793"/>
                <a:gd name="connsiteX4" fmla="*/ 188685 w 1175657"/>
                <a:gd name="connsiteY4" fmla="*/ 653142 h 1190793"/>
                <a:gd name="connsiteX5" fmla="*/ 217714 w 1175657"/>
                <a:gd name="connsiteY5" fmla="*/ 696685 h 1190793"/>
                <a:gd name="connsiteX6" fmla="*/ 232228 w 1175657"/>
                <a:gd name="connsiteY6" fmla="*/ 740228 h 1190793"/>
                <a:gd name="connsiteX7" fmla="*/ 246742 w 1175657"/>
                <a:gd name="connsiteY7" fmla="*/ 798285 h 1190793"/>
                <a:gd name="connsiteX8" fmla="*/ 275771 w 1175657"/>
                <a:gd name="connsiteY8" fmla="*/ 856342 h 1190793"/>
                <a:gd name="connsiteX9" fmla="*/ 290285 w 1175657"/>
                <a:gd name="connsiteY9" fmla="*/ 899885 h 1190793"/>
                <a:gd name="connsiteX10" fmla="*/ 261257 w 1175657"/>
                <a:gd name="connsiteY10" fmla="*/ 1001485 h 1190793"/>
                <a:gd name="connsiteX11" fmla="*/ 232228 w 1175657"/>
                <a:gd name="connsiteY11" fmla="*/ 1059542 h 1190793"/>
                <a:gd name="connsiteX12" fmla="*/ 217714 w 1175657"/>
                <a:gd name="connsiteY12" fmla="*/ 1103085 h 1190793"/>
                <a:gd name="connsiteX13" fmla="*/ 232228 w 1175657"/>
                <a:gd name="connsiteY13" fmla="*/ 1190171 h 1190793"/>
                <a:gd name="connsiteX14" fmla="*/ 754742 w 1175657"/>
                <a:gd name="connsiteY14" fmla="*/ 1146628 h 1190793"/>
                <a:gd name="connsiteX15" fmla="*/ 798285 w 1175657"/>
                <a:gd name="connsiteY15" fmla="*/ 1132114 h 1190793"/>
                <a:gd name="connsiteX16" fmla="*/ 1001485 w 1175657"/>
                <a:gd name="connsiteY16" fmla="*/ 1161142 h 1190793"/>
                <a:gd name="connsiteX17" fmla="*/ 1045028 w 1175657"/>
                <a:gd name="connsiteY17" fmla="*/ 1175657 h 1190793"/>
                <a:gd name="connsiteX18" fmla="*/ 1161142 w 1175657"/>
                <a:gd name="connsiteY18" fmla="*/ 1175657 h 1190793"/>
                <a:gd name="connsiteX19" fmla="*/ 1175657 w 1175657"/>
                <a:gd name="connsiteY19" fmla="*/ 1175657 h 11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75657" h="1190793">
                  <a:moveTo>
                    <a:pt x="0" y="0"/>
                  </a:moveTo>
                  <a:lnTo>
                    <a:pt x="0" y="0"/>
                  </a:lnTo>
                  <a:cubicBezTo>
                    <a:pt x="48381" y="91924"/>
                    <a:pt x="114593" y="176487"/>
                    <a:pt x="145142" y="275771"/>
                  </a:cubicBezTo>
                  <a:cubicBezTo>
                    <a:pt x="173740" y="368715"/>
                    <a:pt x="163024" y="469453"/>
                    <a:pt x="174171" y="566057"/>
                  </a:cubicBezTo>
                  <a:cubicBezTo>
                    <a:pt x="177544" y="595292"/>
                    <a:pt x="179379" y="625223"/>
                    <a:pt x="188685" y="653142"/>
                  </a:cubicBezTo>
                  <a:cubicBezTo>
                    <a:pt x="194201" y="669691"/>
                    <a:pt x="208038" y="682171"/>
                    <a:pt x="217714" y="696685"/>
                  </a:cubicBezTo>
                  <a:cubicBezTo>
                    <a:pt x="222552" y="711199"/>
                    <a:pt x="228025" y="725517"/>
                    <a:pt x="232228" y="740228"/>
                  </a:cubicBezTo>
                  <a:cubicBezTo>
                    <a:pt x="237708" y="759408"/>
                    <a:pt x="239738" y="779607"/>
                    <a:pt x="246742" y="798285"/>
                  </a:cubicBezTo>
                  <a:cubicBezTo>
                    <a:pt x="254339" y="818544"/>
                    <a:pt x="267248" y="836455"/>
                    <a:pt x="275771" y="856342"/>
                  </a:cubicBezTo>
                  <a:cubicBezTo>
                    <a:pt x="281798" y="870404"/>
                    <a:pt x="285447" y="885371"/>
                    <a:pt x="290285" y="899885"/>
                  </a:cubicBezTo>
                  <a:cubicBezTo>
                    <a:pt x="280609" y="933752"/>
                    <a:pt x="273294" y="968384"/>
                    <a:pt x="261257" y="1001485"/>
                  </a:cubicBezTo>
                  <a:cubicBezTo>
                    <a:pt x="253863" y="1021819"/>
                    <a:pt x="240751" y="1039655"/>
                    <a:pt x="232228" y="1059542"/>
                  </a:cubicBezTo>
                  <a:cubicBezTo>
                    <a:pt x="226201" y="1073604"/>
                    <a:pt x="222552" y="1088571"/>
                    <a:pt x="217714" y="1103085"/>
                  </a:cubicBezTo>
                  <a:cubicBezTo>
                    <a:pt x="222552" y="1132114"/>
                    <a:pt x="203117" y="1185858"/>
                    <a:pt x="232228" y="1190171"/>
                  </a:cubicBezTo>
                  <a:cubicBezTo>
                    <a:pt x="271827" y="1196037"/>
                    <a:pt x="632922" y="1158810"/>
                    <a:pt x="754742" y="1146628"/>
                  </a:cubicBezTo>
                  <a:cubicBezTo>
                    <a:pt x="769256" y="1141790"/>
                    <a:pt x="782986" y="1132114"/>
                    <a:pt x="798285" y="1132114"/>
                  </a:cubicBezTo>
                  <a:cubicBezTo>
                    <a:pt x="843441" y="1132114"/>
                    <a:pt x="947889" y="1147743"/>
                    <a:pt x="1001485" y="1161142"/>
                  </a:cubicBezTo>
                  <a:cubicBezTo>
                    <a:pt x="1016328" y="1164853"/>
                    <a:pt x="1029791" y="1174272"/>
                    <a:pt x="1045028" y="1175657"/>
                  </a:cubicBezTo>
                  <a:cubicBezTo>
                    <a:pt x="1083574" y="1179161"/>
                    <a:pt x="1122437" y="1175657"/>
                    <a:pt x="1161142" y="1175657"/>
                  </a:cubicBezTo>
                  <a:lnTo>
                    <a:pt x="1175657" y="117565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0" name="Полилиния 409"/>
            <p:cNvSpPr/>
            <p:nvPr/>
          </p:nvSpPr>
          <p:spPr>
            <a:xfrm>
              <a:off x="939571" y="3676649"/>
              <a:ext cx="1075452" cy="914451"/>
            </a:xfrm>
            <a:custGeom>
              <a:avLst/>
              <a:gdLst>
                <a:gd name="connsiteX0" fmla="*/ 0 w 553097"/>
                <a:gd name="connsiteY0" fmla="*/ 1335314 h 1335314"/>
                <a:gd name="connsiteX1" fmla="*/ 0 w 553097"/>
                <a:gd name="connsiteY1" fmla="*/ 1335314 h 1335314"/>
                <a:gd name="connsiteX2" fmla="*/ 203200 w 553097"/>
                <a:gd name="connsiteY2" fmla="*/ 1219200 h 1335314"/>
                <a:gd name="connsiteX3" fmla="*/ 232229 w 553097"/>
                <a:gd name="connsiteY3" fmla="*/ 1132114 h 1335314"/>
                <a:gd name="connsiteX4" fmla="*/ 246743 w 553097"/>
                <a:gd name="connsiteY4" fmla="*/ 1045029 h 1335314"/>
                <a:gd name="connsiteX5" fmla="*/ 246743 w 553097"/>
                <a:gd name="connsiteY5" fmla="*/ 566057 h 1335314"/>
                <a:gd name="connsiteX6" fmla="*/ 290286 w 553097"/>
                <a:gd name="connsiteY6" fmla="*/ 522514 h 1335314"/>
                <a:gd name="connsiteX7" fmla="*/ 377371 w 553097"/>
                <a:gd name="connsiteY7" fmla="*/ 478971 h 1335314"/>
                <a:gd name="connsiteX8" fmla="*/ 464457 w 553097"/>
                <a:gd name="connsiteY8" fmla="*/ 435429 h 1335314"/>
                <a:gd name="connsiteX9" fmla="*/ 551543 w 553097"/>
                <a:gd name="connsiteY9" fmla="*/ 362857 h 1335314"/>
                <a:gd name="connsiteX10" fmla="*/ 537029 w 553097"/>
                <a:gd name="connsiteY10" fmla="*/ 319314 h 1335314"/>
                <a:gd name="connsiteX11" fmla="*/ 449943 w 553097"/>
                <a:gd name="connsiteY11" fmla="*/ 290286 h 1335314"/>
                <a:gd name="connsiteX12" fmla="*/ 406400 w 553097"/>
                <a:gd name="connsiteY12" fmla="*/ 261257 h 1335314"/>
                <a:gd name="connsiteX13" fmla="*/ 348343 w 553097"/>
                <a:gd name="connsiteY13" fmla="*/ 246743 h 1335314"/>
                <a:gd name="connsiteX14" fmla="*/ 290286 w 553097"/>
                <a:gd name="connsiteY14" fmla="*/ 188686 h 1335314"/>
                <a:gd name="connsiteX15" fmla="*/ 232229 w 553097"/>
                <a:gd name="connsiteY15" fmla="*/ 101600 h 1335314"/>
                <a:gd name="connsiteX16" fmla="*/ 188686 w 553097"/>
                <a:gd name="connsiteY16" fmla="*/ 0 h 1335314"/>
                <a:gd name="connsiteX17" fmla="*/ 188686 w 553097"/>
                <a:gd name="connsiteY17" fmla="*/ 0 h 1335314"/>
                <a:gd name="connsiteX0" fmla="*/ 798285 w 1351382"/>
                <a:gd name="connsiteY0" fmla="*/ 1335314 h 1335314"/>
                <a:gd name="connsiteX1" fmla="*/ 0 w 1351382"/>
                <a:gd name="connsiteY1" fmla="*/ 1146628 h 1335314"/>
                <a:gd name="connsiteX2" fmla="*/ 1001485 w 1351382"/>
                <a:gd name="connsiteY2" fmla="*/ 1219200 h 1335314"/>
                <a:gd name="connsiteX3" fmla="*/ 1030514 w 1351382"/>
                <a:gd name="connsiteY3" fmla="*/ 1132114 h 1335314"/>
                <a:gd name="connsiteX4" fmla="*/ 1045028 w 1351382"/>
                <a:gd name="connsiteY4" fmla="*/ 1045029 h 1335314"/>
                <a:gd name="connsiteX5" fmla="*/ 1045028 w 1351382"/>
                <a:gd name="connsiteY5" fmla="*/ 566057 h 1335314"/>
                <a:gd name="connsiteX6" fmla="*/ 1088571 w 1351382"/>
                <a:gd name="connsiteY6" fmla="*/ 522514 h 1335314"/>
                <a:gd name="connsiteX7" fmla="*/ 1175656 w 1351382"/>
                <a:gd name="connsiteY7" fmla="*/ 478971 h 1335314"/>
                <a:gd name="connsiteX8" fmla="*/ 1262742 w 1351382"/>
                <a:gd name="connsiteY8" fmla="*/ 435429 h 1335314"/>
                <a:gd name="connsiteX9" fmla="*/ 1349828 w 1351382"/>
                <a:gd name="connsiteY9" fmla="*/ 362857 h 1335314"/>
                <a:gd name="connsiteX10" fmla="*/ 1335314 w 1351382"/>
                <a:gd name="connsiteY10" fmla="*/ 319314 h 1335314"/>
                <a:gd name="connsiteX11" fmla="*/ 1248228 w 1351382"/>
                <a:gd name="connsiteY11" fmla="*/ 290286 h 1335314"/>
                <a:gd name="connsiteX12" fmla="*/ 1204685 w 1351382"/>
                <a:gd name="connsiteY12" fmla="*/ 261257 h 1335314"/>
                <a:gd name="connsiteX13" fmla="*/ 1146628 w 1351382"/>
                <a:gd name="connsiteY13" fmla="*/ 246743 h 1335314"/>
                <a:gd name="connsiteX14" fmla="*/ 1088571 w 1351382"/>
                <a:gd name="connsiteY14" fmla="*/ 188686 h 1335314"/>
                <a:gd name="connsiteX15" fmla="*/ 1030514 w 1351382"/>
                <a:gd name="connsiteY15" fmla="*/ 101600 h 1335314"/>
                <a:gd name="connsiteX16" fmla="*/ 986971 w 1351382"/>
                <a:gd name="connsiteY16" fmla="*/ 0 h 1335314"/>
                <a:gd name="connsiteX17" fmla="*/ 986971 w 1351382"/>
                <a:gd name="connsiteY17" fmla="*/ 0 h 1335314"/>
                <a:gd name="connsiteX0" fmla="*/ 52164 w 1433936"/>
                <a:gd name="connsiteY0" fmla="*/ 1154339 h 1219266"/>
                <a:gd name="connsiteX1" fmla="*/ 82554 w 1433936"/>
                <a:gd name="connsiteY1" fmla="*/ 1146628 h 1219266"/>
                <a:gd name="connsiteX2" fmla="*/ 1084039 w 1433936"/>
                <a:gd name="connsiteY2" fmla="*/ 1219200 h 1219266"/>
                <a:gd name="connsiteX3" fmla="*/ 1113068 w 1433936"/>
                <a:gd name="connsiteY3" fmla="*/ 1132114 h 1219266"/>
                <a:gd name="connsiteX4" fmla="*/ 1127582 w 1433936"/>
                <a:gd name="connsiteY4" fmla="*/ 1045029 h 1219266"/>
                <a:gd name="connsiteX5" fmla="*/ 1127582 w 1433936"/>
                <a:gd name="connsiteY5" fmla="*/ 566057 h 1219266"/>
                <a:gd name="connsiteX6" fmla="*/ 1171125 w 1433936"/>
                <a:gd name="connsiteY6" fmla="*/ 522514 h 1219266"/>
                <a:gd name="connsiteX7" fmla="*/ 1258210 w 1433936"/>
                <a:gd name="connsiteY7" fmla="*/ 478971 h 1219266"/>
                <a:gd name="connsiteX8" fmla="*/ 1345296 w 1433936"/>
                <a:gd name="connsiteY8" fmla="*/ 435429 h 1219266"/>
                <a:gd name="connsiteX9" fmla="*/ 1432382 w 1433936"/>
                <a:gd name="connsiteY9" fmla="*/ 362857 h 1219266"/>
                <a:gd name="connsiteX10" fmla="*/ 1417868 w 1433936"/>
                <a:gd name="connsiteY10" fmla="*/ 319314 h 1219266"/>
                <a:gd name="connsiteX11" fmla="*/ 1330782 w 1433936"/>
                <a:gd name="connsiteY11" fmla="*/ 290286 h 1219266"/>
                <a:gd name="connsiteX12" fmla="*/ 1287239 w 1433936"/>
                <a:gd name="connsiteY12" fmla="*/ 261257 h 1219266"/>
                <a:gd name="connsiteX13" fmla="*/ 1229182 w 1433936"/>
                <a:gd name="connsiteY13" fmla="*/ 246743 h 1219266"/>
                <a:gd name="connsiteX14" fmla="*/ 1171125 w 1433936"/>
                <a:gd name="connsiteY14" fmla="*/ 188686 h 1219266"/>
                <a:gd name="connsiteX15" fmla="*/ 1113068 w 1433936"/>
                <a:gd name="connsiteY15" fmla="*/ 101600 h 1219266"/>
                <a:gd name="connsiteX16" fmla="*/ 1069525 w 1433936"/>
                <a:gd name="connsiteY16" fmla="*/ 0 h 1219266"/>
                <a:gd name="connsiteX17" fmla="*/ 1069525 w 1433936"/>
                <a:gd name="connsiteY17" fmla="*/ 0 h 121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33936" h="1219266">
                  <a:moveTo>
                    <a:pt x="52164" y="1154339"/>
                  </a:moveTo>
                  <a:cubicBezTo>
                    <a:pt x="62294" y="1151769"/>
                    <a:pt x="-89425" y="1135818"/>
                    <a:pt x="82554" y="1146628"/>
                  </a:cubicBezTo>
                  <a:cubicBezTo>
                    <a:pt x="254533" y="1157438"/>
                    <a:pt x="912287" y="1221619"/>
                    <a:pt x="1084039" y="1219200"/>
                  </a:cubicBezTo>
                  <a:cubicBezTo>
                    <a:pt x="1255791" y="1216781"/>
                    <a:pt x="1113068" y="1132114"/>
                    <a:pt x="1113068" y="1132114"/>
                  </a:cubicBezTo>
                  <a:cubicBezTo>
                    <a:pt x="1117906" y="1103086"/>
                    <a:pt x="1127582" y="1074458"/>
                    <a:pt x="1127582" y="1045029"/>
                  </a:cubicBezTo>
                  <a:cubicBezTo>
                    <a:pt x="1127582" y="865155"/>
                    <a:pt x="1089978" y="744677"/>
                    <a:pt x="1127582" y="566057"/>
                  </a:cubicBezTo>
                  <a:cubicBezTo>
                    <a:pt x="1131811" y="545971"/>
                    <a:pt x="1155356" y="535655"/>
                    <a:pt x="1171125" y="522514"/>
                  </a:cubicBezTo>
                  <a:cubicBezTo>
                    <a:pt x="1233514" y="470524"/>
                    <a:pt x="1192755" y="511699"/>
                    <a:pt x="1258210" y="478971"/>
                  </a:cubicBezTo>
                  <a:cubicBezTo>
                    <a:pt x="1370744" y="422703"/>
                    <a:pt x="1235859" y="471907"/>
                    <a:pt x="1345296" y="435429"/>
                  </a:cubicBezTo>
                  <a:cubicBezTo>
                    <a:pt x="1365215" y="422150"/>
                    <a:pt x="1424399" y="386804"/>
                    <a:pt x="1432382" y="362857"/>
                  </a:cubicBezTo>
                  <a:cubicBezTo>
                    <a:pt x="1437220" y="348343"/>
                    <a:pt x="1430318" y="328207"/>
                    <a:pt x="1417868" y="319314"/>
                  </a:cubicBezTo>
                  <a:cubicBezTo>
                    <a:pt x="1392969" y="301529"/>
                    <a:pt x="1330782" y="290286"/>
                    <a:pt x="1330782" y="290286"/>
                  </a:cubicBezTo>
                  <a:cubicBezTo>
                    <a:pt x="1316268" y="280610"/>
                    <a:pt x="1303273" y="268129"/>
                    <a:pt x="1287239" y="261257"/>
                  </a:cubicBezTo>
                  <a:cubicBezTo>
                    <a:pt x="1268904" y="253399"/>
                    <a:pt x="1246098" y="257315"/>
                    <a:pt x="1229182" y="246743"/>
                  </a:cubicBezTo>
                  <a:cubicBezTo>
                    <a:pt x="1205974" y="232238"/>
                    <a:pt x="1188222" y="210057"/>
                    <a:pt x="1171125" y="188686"/>
                  </a:cubicBezTo>
                  <a:cubicBezTo>
                    <a:pt x="1149331" y="161443"/>
                    <a:pt x="1124101" y="134698"/>
                    <a:pt x="1113068" y="101600"/>
                  </a:cubicBezTo>
                  <a:cubicBezTo>
                    <a:pt x="1081875" y="8023"/>
                    <a:pt x="1105676" y="36151"/>
                    <a:pt x="1069525" y="0"/>
                  </a:cubicBezTo>
                  <a:lnTo>
                    <a:pt x="1069525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1" name="Полилиния 410"/>
            <p:cNvSpPr/>
            <p:nvPr/>
          </p:nvSpPr>
          <p:spPr>
            <a:xfrm>
              <a:off x="1744096" y="4557514"/>
              <a:ext cx="1793763" cy="425423"/>
            </a:xfrm>
            <a:custGeom>
              <a:avLst/>
              <a:gdLst>
                <a:gd name="connsiteX0" fmla="*/ 0 w 2496457"/>
                <a:gd name="connsiteY0" fmla="*/ 391886 h 725714"/>
                <a:gd name="connsiteX1" fmla="*/ 0 w 2496457"/>
                <a:gd name="connsiteY1" fmla="*/ 391886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496457"/>
                <a:gd name="connsiteY0" fmla="*/ 391886 h 725714"/>
                <a:gd name="connsiteX1" fmla="*/ 276225 w 2496457"/>
                <a:gd name="connsiteY1" fmla="*/ 191861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43453 w 2391682"/>
                <a:gd name="connsiteY9" fmla="*/ 203200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52978 w 2391682"/>
                <a:gd name="connsiteY9" fmla="*/ 231775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157968 w 2391682"/>
                <a:gd name="connsiteY10" fmla="*/ 702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205593 w 2391682"/>
                <a:gd name="connsiteY10" fmla="*/ 2226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149589 h 683442"/>
                <a:gd name="connsiteX1" fmla="*/ 171450 w 2391682"/>
                <a:gd name="connsiteY1" fmla="*/ 149589 h 683442"/>
                <a:gd name="connsiteX2" fmla="*/ 432253 w 2391682"/>
                <a:gd name="connsiteY2" fmla="*/ 436699 h 683442"/>
                <a:gd name="connsiteX3" fmla="*/ 562882 w 2391682"/>
                <a:gd name="connsiteY3" fmla="*/ 494757 h 683442"/>
                <a:gd name="connsiteX4" fmla="*/ 678996 w 2391682"/>
                <a:gd name="connsiteY4" fmla="*/ 523785 h 683442"/>
                <a:gd name="connsiteX5" fmla="*/ 1027339 w 2391682"/>
                <a:gd name="connsiteY5" fmla="*/ 509271 h 683442"/>
                <a:gd name="connsiteX6" fmla="*/ 1128939 w 2391682"/>
                <a:gd name="connsiteY6" fmla="*/ 465728 h 683442"/>
                <a:gd name="connsiteX7" fmla="*/ 1172482 w 2391682"/>
                <a:gd name="connsiteY7" fmla="*/ 451214 h 683442"/>
                <a:gd name="connsiteX8" fmla="*/ 1172482 w 2391682"/>
                <a:gd name="connsiteY8" fmla="*/ 248014 h 683442"/>
                <a:gd name="connsiteX9" fmla="*/ 1152978 w 2391682"/>
                <a:gd name="connsiteY9" fmla="*/ 189503 h 683442"/>
                <a:gd name="connsiteX10" fmla="*/ 1205593 w 2391682"/>
                <a:gd name="connsiteY10" fmla="*/ 168185 h 683442"/>
                <a:gd name="connsiteX11" fmla="*/ 1292225 w 2391682"/>
                <a:gd name="connsiteY11" fmla="*/ 196307 h 683442"/>
                <a:gd name="connsiteX12" fmla="*/ 1379764 w 2391682"/>
                <a:gd name="connsiteY12" fmla="*/ 195853 h 683442"/>
                <a:gd name="connsiteX13" fmla="*/ 1462768 w 2391682"/>
                <a:gd name="connsiteY13" fmla="*/ 1271 h 683442"/>
                <a:gd name="connsiteX14" fmla="*/ 1491796 w 2391682"/>
                <a:gd name="connsiteY14" fmla="*/ 117385 h 683442"/>
                <a:gd name="connsiteX15" fmla="*/ 1506310 w 2391682"/>
                <a:gd name="connsiteY15" fmla="*/ 160928 h 683442"/>
                <a:gd name="connsiteX16" fmla="*/ 1535339 w 2391682"/>
                <a:gd name="connsiteY16" fmla="*/ 204471 h 683442"/>
                <a:gd name="connsiteX17" fmla="*/ 1622425 w 2391682"/>
                <a:gd name="connsiteY17" fmla="*/ 233499 h 683442"/>
                <a:gd name="connsiteX18" fmla="*/ 1665968 w 2391682"/>
                <a:gd name="connsiteY18" fmla="*/ 277042 h 683442"/>
                <a:gd name="connsiteX19" fmla="*/ 1724025 w 2391682"/>
                <a:gd name="connsiteY19" fmla="*/ 364128 h 683442"/>
                <a:gd name="connsiteX20" fmla="*/ 1753053 w 2391682"/>
                <a:gd name="connsiteY20" fmla="*/ 451214 h 683442"/>
                <a:gd name="connsiteX21" fmla="*/ 1767568 w 2391682"/>
                <a:gd name="connsiteY21" fmla="*/ 596357 h 683442"/>
                <a:gd name="connsiteX22" fmla="*/ 1854653 w 2391682"/>
                <a:gd name="connsiteY22" fmla="*/ 683442 h 683442"/>
                <a:gd name="connsiteX23" fmla="*/ 2101396 w 2391682"/>
                <a:gd name="connsiteY23" fmla="*/ 668928 h 683442"/>
                <a:gd name="connsiteX24" fmla="*/ 2202996 w 2391682"/>
                <a:gd name="connsiteY24" fmla="*/ 639899 h 683442"/>
                <a:gd name="connsiteX25" fmla="*/ 2261053 w 2391682"/>
                <a:gd name="connsiteY25" fmla="*/ 552814 h 683442"/>
                <a:gd name="connsiteX26" fmla="*/ 2333625 w 2391682"/>
                <a:gd name="connsiteY26" fmla="*/ 538299 h 683442"/>
                <a:gd name="connsiteX27" fmla="*/ 2391682 w 2391682"/>
                <a:gd name="connsiteY27" fmla="*/ 523785 h 683442"/>
                <a:gd name="connsiteX28" fmla="*/ 2391682 w 2391682"/>
                <a:gd name="connsiteY28" fmla="*/ 523785 h 683442"/>
                <a:gd name="connsiteX0" fmla="*/ 0 w 2391682"/>
                <a:gd name="connsiteY0" fmla="*/ 33377 h 567230"/>
                <a:gd name="connsiteX1" fmla="*/ 171450 w 2391682"/>
                <a:gd name="connsiteY1" fmla="*/ 33377 h 567230"/>
                <a:gd name="connsiteX2" fmla="*/ 432253 w 2391682"/>
                <a:gd name="connsiteY2" fmla="*/ 320487 h 567230"/>
                <a:gd name="connsiteX3" fmla="*/ 562882 w 2391682"/>
                <a:gd name="connsiteY3" fmla="*/ 378545 h 567230"/>
                <a:gd name="connsiteX4" fmla="*/ 678996 w 2391682"/>
                <a:gd name="connsiteY4" fmla="*/ 407573 h 567230"/>
                <a:gd name="connsiteX5" fmla="*/ 1027339 w 2391682"/>
                <a:gd name="connsiteY5" fmla="*/ 393059 h 567230"/>
                <a:gd name="connsiteX6" fmla="*/ 1128939 w 2391682"/>
                <a:gd name="connsiteY6" fmla="*/ 349516 h 567230"/>
                <a:gd name="connsiteX7" fmla="*/ 1172482 w 2391682"/>
                <a:gd name="connsiteY7" fmla="*/ 335002 h 567230"/>
                <a:gd name="connsiteX8" fmla="*/ 1172482 w 2391682"/>
                <a:gd name="connsiteY8" fmla="*/ 131802 h 567230"/>
                <a:gd name="connsiteX9" fmla="*/ 1152978 w 2391682"/>
                <a:gd name="connsiteY9" fmla="*/ 73291 h 567230"/>
                <a:gd name="connsiteX10" fmla="*/ 1205593 w 2391682"/>
                <a:gd name="connsiteY10" fmla="*/ 51973 h 567230"/>
                <a:gd name="connsiteX11" fmla="*/ 1292225 w 2391682"/>
                <a:gd name="connsiteY11" fmla="*/ 80095 h 567230"/>
                <a:gd name="connsiteX12" fmla="*/ 1379764 w 2391682"/>
                <a:gd name="connsiteY12" fmla="*/ 79641 h 567230"/>
                <a:gd name="connsiteX13" fmla="*/ 1472293 w 2391682"/>
                <a:gd name="connsiteY13" fmla="*/ 94609 h 567230"/>
                <a:gd name="connsiteX14" fmla="*/ 1491796 w 2391682"/>
                <a:gd name="connsiteY14" fmla="*/ 1173 h 567230"/>
                <a:gd name="connsiteX15" fmla="*/ 1506310 w 2391682"/>
                <a:gd name="connsiteY15" fmla="*/ 44716 h 567230"/>
                <a:gd name="connsiteX16" fmla="*/ 1535339 w 2391682"/>
                <a:gd name="connsiteY16" fmla="*/ 88259 h 567230"/>
                <a:gd name="connsiteX17" fmla="*/ 1622425 w 2391682"/>
                <a:gd name="connsiteY17" fmla="*/ 117287 h 567230"/>
                <a:gd name="connsiteX18" fmla="*/ 1665968 w 2391682"/>
                <a:gd name="connsiteY18" fmla="*/ 160830 h 567230"/>
                <a:gd name="connsiteX19" fmla="*/ 1724025 w 2391682"/>
                <a:gd name="connsiteY19" fmla="*/ 247916 h 567230"/>
                <a:gd name="connsiteX20" fmla="*/ 1753053 w 2391682"/>
                <a:gd name="connsiteY20" fmla="*/ 335002 h 567230"/>
                <a:gd name="connsiteX21" fmla="*/ 1767568 w 2391682"/>
                <a:gd name="connsiteY21" fmla="*/ 480145 h 567230"/>
                <a:gd name="connsiteX22" fmla="*/ 1854653 w 2391682"/>
                <a:gd name="connsiteY22" fmla="*/ 567230 h 567230"/>
                <a:gd name="connsiteX23" fmla="*/ 2101396 w 2391682"/>
                <a:gd name="connsiteY23" fmla="*/ 552716 h 567230"/>
                <a:gd name="connsiteX24" fmla="*/ 2202996 w 2391682"/>
                <a:gd name="connsiteY24" fmla="*/ 523687 h 567230"/>
                <a:gd name="connsiteX25" fmla="*/ 2261053 w 2391682"/>
                <a:gd name="connsiteY25" fmla="*/ 436602 h 567230"/>
                <a:gd name="connsiteX26" fmla="*/ 2333625 w 2391682"/>
                <a:gd name="connsiteY26" fmla="*/ 422087 h 567230"/>
                <a:gd name="connsiteX27" fmla="*/ 2391682 w 2391682"/>
                <a:gd name="connsiteY27" fmla="*/ 407573 h 567230"/>
                <a:gd name="connsiteX28" fmla="*/ 2391682 w 2391682"/>
                <a:gd name="connsiteY28" fmla="*/ 407573 h 56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391682" h="567230">
                  <a:moveTo>
                    <a:pt x="0" y="33377"/>
                  </a:moveTo>
                  <a:cubicBezTo>
                    <a:pt x="57150" y="33377"/>
                    <a:pt x="99408" y="-14475"/>
                    <a:pt x="171450" y="33377"/>
                  </a:cubicBezTo>
                  <a:cubicBezTo>
                    <a:pt x="243492" y="81229"/>
                    <a:pt x="367014" y="262959"/>
                    <a:pt x="432253" y="320487"/>
                  </a:cubicBezTo>
                  <a:cubicBezTo>
                    <a:pt x="497492" y="378015"/>
                    <a:pt x="514698" y="363719"/>
                    <a:pt x="562882" y="378545"/>
                  </a:cubicBezTo>
                  <a:cubicBezTo>
                    <a:pt x="601014" y="390278"/>
                    <a:pt x="640291" y="397897"/>
                    <a:pt x="678996" y="407573"/>
                  </a:cubicBezTo>
                  <a:cubicBezTo>
                    <a:pt x="795110" y="402735"/>
                    <a:pt x="911441" y="401644"/>
                    <a:pt x="1027339" y="393059"/>
                  </a:cubicBezTo>
                  <a:cubicBezTo>
                    <a:pt x="1054776" y="391027"/>
                    <a:pt x="1109004" y="358059"/>
                    <a:pt x="1128939" y="349516"/>
                  </a:cubicBezTo>
                  <a:cubicBezTo>
                    <a:pt x="1143001" y="343489"/>
                    <a:pt x="1157968" y="339840"/>
                    <a:pt x="1172482" y="335002"/>
                  </a:cubicBezTo>
                  <a:cubicBezTo>
                    <a:pt x="1201093" y="249167"/>
                    <a:pt x="1175733" y="175421"/>
                    <a:pt x="1172482" y="131802"/>
                  </a:cubicBezTo>
                  <a:cubicBezTo>
                    <a:pt x="1169231" y="88184"/>
                    <a:pt x="1147460" y="86596"/>
                    <a:pt x="1152978" y="73291"/>
                  </a:cubicBezTo>
                  <a:cubicBezTo>
                    <a:pt x="1158496" y="59986"/>
                    <a:pt x="1182385" y="50839"/>
                    <a:pt x="1205593" y="51973"/>
                  </a:cubicBezTo>
                  <a:cubicBezTo>
                    <a:pt x="1228801" y="53107"/>
                    <a:pt x="1263197" y="75484"/>
                    <a:pt x="1292225" y="80095"/>
                  </a:cubicBezTo>
                  <a:cubicBezTo>
                    <a:pt x="1321253" y="84706"/>
                    <a:pt x="1349753" y="77222"/>
                    <a:pt x="1379764" y="79641"/>
                  </a:cubicBezTo>
                  <a:cubicBezTo>
                    <a:pt x="1409775" y="82060"/>
                    <a:pt x="1453621" y="107687"/>
                    <a:pt x="1472293" y="94609"/>
                  </a:cubicBezTo>
                  <a:cubicBezTo>
                    <a:pt x="1490965" y="81531"/>
                    <a:pt x="1486127" y="9488"/>
                    <a:pt x="1491796" y="1173"/>
                  </a:cubicBezTo>
                  <a:cubicBezTo>
                    <a:pt x="1497465" y="-7142"/>
                    <a:pt x="1499468" y="31032"/>
                    <a:pt x="1506310" y="44716"/>
                  </a:cubicBezTo>
                  <a:cubicBezTo>
                    <a:pt x="1514111" y="60318"/>
                    <a:pt x="1520546" y="79014"/>
                    <a:pt x="1535339" y="88259"/>
                  </a:cubicBezTo>
                  <a:cubicBezTo>
                    <a:pt x="1561287" y="104476"/>
                    <a:pt x="1622425" y="117287"/>
                    <a:pt x="1622425" y="117287"/>
                  </a:cubicBezTo>
                  <a:cubicBezTo>
                    <a:pt x="1636939" y="131801"/>
                    <a:pt x="1653366" y="144627"/>
                    <a:pt x="1665968" y="160830"/>
                  </a:cubicBezTo>
                  <a:cubicBezTo>
                    <a:pt x="1687387" y="188369"/>
                    <a:pt x="1724025" y="247916"/>
                    <a:pt x="1724025" y="247916"/>
                  </a:cubicBezTo>
                  <a:cubicBezTo>
                    <a:pt x="1733701" y="276945"/>
                    <a:pt x="1750008" y="304555"/>
                    <a:pt x="1753053" y="335002"/>
                  </a:cubicBezTo>
                  <a:cubicBezTo>
                    <a:pt x="1757891" y="383383"/>
                    <a:pt x="1756635" y="432768"/>
                    <a:pt x="1767568" y="480145"/>
                  </a:cubicBezTo>
                  <a:cubicBezTo>
                    <a:pt x="1776452" y="518643"/>
                    <a:pt x="1829185" y="548129"/>
                    <a:pt x="1854653" y="567230"/>
                  </a:cubicBezTo>
                  <a:cubicBezTo>
                    <a:pt x="1936901" y="562392"/>
                    <a:pt x="2019377" y="560527"/>
                    <a:pt x="2101396" y="552716"/>
                  </a:cubicBezTo>
                  <a:cubicBezTo>
                    <a:pt x="2126915" y="550286"/>
                    <a:pt x="2176869" y="532397"/>
                    <a:pt x="2202996" y="523687"/>
                  </a:cubicBezTo>
                  <a:cubicBezTo>
                    <a:pt x="2222348" y="494659"/>
                    <a:pt x="2226843" y="443444"/>
                    <a:pt x="2261053" y="436602"/>
                  </a:cubicBezTo>
                  <a:cubicBezTo>
                    <a:pt x="2285244" y="431764"/>
                    <a:pt x="2309543" y="427439"/>
                    <a:pt x="2333625" y="422087"/>
                  </a:cubicBezTo>
                  <a:cubicBezTo>
                    <a:pt x="2353098" y="417760"/>
                    <a:pt x="2391682" y="407573"/>
                    <a:pt x="2391682" y="407573"/>
                  </a:cubicBezTo>
                  <a:lnTo>
                    <a:pt x="2391682" y="40757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2" name="Полилиния 411"/>
            <p:cNvSpPr/>
            <p:nvPr/>
          </p:nvSpPr>
          <p:spPr>
            <a:xfrm>
              <a:off x="6629401" y="1630135"/>
              <a:ext cx="1880507" cy="1240972"/>
            </a:xfrm>
            <a:custGeom>
              <a:avLst/>
              <a:gdLst>
                <a:gd name="connsiteX0" fmla="*/ 0 w 2177143"/>
                <a:gd name="connsiteY0" fmla="*/ 0 h 1422400"/>
                <a:gd name="connsiteX1" fmla="*/ 0 w 2177143"/>
                <a:gd name="connsiteY1" fmla="*/ 0 h 1422400"/>
                <a:gd name="connsiteX2" fmla="*/ 14514 w 2177143"/>
                <a:gd name="connsiteY2" fmla="*/ 174171 h 1422400"/>
                <a:gd name="connsiteX3" fmla="*/ 58057 w 2177143"/>
                <a:gd name="connsiteY3" fmla="*/ 188686 h 1422400"/>
                <a:gd name="connsiteX4" fmla="*/ 145143 w 2177143"/>
                <a:gd name="connsiteY4" fmla="*/ 203200 h 1422400"/>
                <a:gd name="connsiteX5" fmla="*/ 203200 w 2177143"/>
                <a:gd name="connsiteY5" fmla="*/ 232228 h 1422400"/>
                <a:gd name="connsiteX6" fmla="*/ 290286 w 2177143"/>
                <a:gd name="connsiteY6" fmla="*/ 261257 h 1422400"/>
                <a:gd name="connsiteX7" fmla="*/ 333829 w 2177143"/>
                <a:gd name="connsiteY7" fmla="*/ 304800 h 1422400"/>
                <a:gd name="connsiteX8" fmla="*/ 406400 w 2177143"/>
                <a:gd name="connsiteY8" fmla="*/ 449943 h 1422400"/>
                <a:gd name="connsiteX9" fmla="*/ 493486 w 2177143"/>
                <a:gd name="connsiteY9" fmla="*/ 522514 h 1422400"/>
                <a:gd name="connsiteX10" fmla="*/ 508000 w 2177143"/>
                <a:gd name="connsiteY10" fmla="*/ 566057 h 1422400"/>
                <a:gd name="connsiteX11" fmla="*/ 551543 w 2177143"/>
                <a:gd name="connsiteY11" fmla="*/ 580571 h 1422400"/>
                <a:gd name="connsiteX12" fmla="*/ 682171 w 2177143"/>
                <a:gd name="connsiteY12" fmla="*/ 609600 h 1422400"/>
                <a:gd name="connsiteX13" fmla="*/ 740229 w 2177143"/>
                <a:gd name="connsiteY13" fmla="*/ 638628 h 1422400"/>
                <a:gd name="connsiteX14" fmla="*/ 783771 w 2177143"/>
                <a:gd name="connsiteY14" fmla="*/ 653143 h 1422400"/>
                <a:gd name="connsiteX15" fmla="*/ 827314 w 2177143"/>
                <a:gd name="connsiteY15" fmla="*/ 696686 h 1422400"/>
                <a:gd name="connsiteX16" fmla="*/ 870857 w 2177143"/>
                <a:gd name="connsiteY16" fmla="*/ 870857 h 1422400"/>
                <a:gd name="connsiteX17" fmla="*/ 885371 w 2177143"/>
                <a:gd name="connsiteY17" fmla="*/ 914400 h 1422400"/>
                <a:gd name="connsiteX18" fmla="*/ 928914 w 2177143"/>
                <a:gd name="connsiteY18" fmla="*/ 943428 h 1422400"/>
                <a:gd name="connsiteX19" fmla="*/ 986971 w 2177143"/>
                <a:gd name="connsiteY19" fmla="*/ 986971 h 1422400"/>
                <a:gd name="connsiteX20" fmla="*/ 1059543 w 2177143"/>
                <a:gd name="connsiteY20" fmla="*/ 1074057 h 1422400"/>
                <a:gd name="connsiteX21" fmla="*/ 1117600 w 2177143"/>
                <a:gd name="connsiteY21" fmla="*/ 1161143 h 1422400"/>
                <a:gd name="connsiteX22" fmla="*/ 1132114 w 2177143"/>
                <a:gd name="connsiteY22" fmla="*/ 1204686 h 1422400"/>
                <a:gd name="connsiteX23" fmla="*/ 1175657 w 2177143"/>
                <a:gd name="connsiteY23" fmla="*/ 1233714 h 1422400"/>
                <a:gd name="connsiteX24" fmla="*/ 1291771 w 2177143"/>
                <a:gd name="connsiteY24" fmla="*/ 1262743 h 1422400"/>
                <a:gd name="connsiteX25" fmla="*/ 1335314 w 2177143"/>
                <a:gd name="connsiteY25" fmla="*/ 1291771 h 1422400"/>
                <a:gd name="connsiteX26" fmla="*/ 1393371 w 2177143"/>
                <a:gd name="connsiteY26" fmla="*/ 1378857 h 1422400"/>
                <a:gd name="connsiteX27" fmla="*/ 1480457 w 2177143"/>
                <a:gd name="connsiteY27" fmla="*/ 1422400 h 1422400"/>
                <a:gd name="connsiteX28" fmla="*/ 1930400 w 2177143"/>
                <a:gd name="connsiteY28" fmla="*/ 1407886 h 1422400"/>
                <a:gd name="connsiteX29" fmla="*/ 2032000 w 2177143"/>
                <a:gd name="connsiteY29" fmla="*/ 1393371 h 1422400"/>
                <a:gd name="connsiteX30" fmla="*/ 2162629 w 2177143"/>
                <a:gd name="connsiteY30" fmla="*/ 1422400 h 1422400"/>
                <a:gd name="connsiteX31" fmla="*/ 2177143 w 2177143"/>
                <a:gd name="connsiteY31" fmla="*/ 1422400 h 1422400"/>
                <a:gd name="connsiteX0" fmla="*/ 203200 w 2380343"/>
                <a:gd name="connsiteY0" fmla="*/ 232229 h 1654629"/>
                <a:gd name="connsiteX1" fmla="*/ 0 w 2380343"/>
                <a:gd name="connsiteY1" fmla="*/ 0 h 1654629"/>
                <a:gd name="connsiteX2" fmla="*/ 217714 w 2380343"/>
                <a:gd name="connsiteY2" fmla="*/ 406400 h 1654629"/>
                <a:gd name="connsiteX3" fmla="*/ 261257 w 2380343"/>
                <a:gd name="connsiteY3" fmla="*/ 420915 h 1654629"/>
                <a:gd name="connsiteX4" fmla="*/ 348343 w 2380343"/>
                <a:gd name="connsiteY4" fmla="*/ 435429 h 1654629"/>
                <a:gd name="connsiteX5" fmla="*/ 406400 w 2380343"/>
                <a:gd name="connsiteY5" fmla="*/ 464457 h 1654629"/>
                <a:gd name="connsiteX6" fmla="*/ 493486 w 2380343"/>
                <a:gd name="connsiteY6" fmla="*/ 493486 h 1654629"/>
                <a:gd name="connsiteX7" fmla="*/ 537029 w 2380343"/>
                <a:gd name="connsiteY7" fmla="*/ 537029 h 1654629"/>
                <a:gd name="connsiteX8" fmla="*/ 609600 w 2380343"/>
                <a:gd name="connsiteY8" fmla="*/ 682172 h 1654629"/>
                <a:gd name="connsiteX9" fmla="*/ 696686 w 2380343"/>
                <a:gd name="connsiteY9" fmla="*/ 754743 h 1654629"/>
                <a:gd name="connsiteX10" fmla="*/ 711200 w 2380343"/>
                <a:gd name="connsiteY10" fmla="*/ 798286 h 1654629"/>
                <a:gd name="connsiteX11" fmla="*/ 754743 w 2380343"/>
                <a:gd name="connsiteY11" fmla="*/ 812800 h 1654629"/>
                <a:gd name="connsiteX12" fmla="*/ 885371 w 2380343"/>
                <a:gd name="connsiteY12" fmla="*/ 841829 h 1654629"/>
                <a:gd name="connsiteX13" fmla="*/ 943429 w 2380343"/>
                <a:gd name="connsiteY13" fmla="*/ 870857 h 1654629"/>
                <a:gd name="connsiteX14" fmla="*/ 986971 w 2380343"/>
                <a:gd name="connsiteY14" fmla="*/ 885372 h 1654629"/>
                <a:gd name="connsiteX15" fmla="*/ 1030514 w 2380343"/>
                <a:gd name="connsiteY15" fmla="*/ 928915 h 1654629"/>
                <a:gd name="connsiteX16" fmla="*/ 1074057 w 2380343"/>
                <a:gd name="connsiteY16" fmla="*/ 1103086 h 1654629"/>
                <a:gd name="connsiteX17" fmla="*/ 1088571 w 2380343"/>
                <a:gd name="connsiteY17" fmla="*/ 1146629 h 1654629"/>
                <a:gd name="connsiteX18" fmla="*/ 1132114 w 2380343"/>
                <a:gd name="connsiteY18" fmla="*/ 1175657 h 1654629"/>
                <a:gd name="connsiteX19" fmla="*/ 1190171 w 2380343"/>
                <a:gd name="connsiteY19" fmla="*/ 1219200 h 1654629"/>
                <a:gd name="connsiteX20" fmla="*/ 1262743 w 2380343"/>
                <a:gd name="connsiteY20" fmla="*/ 1306286 h 1654629"/>
                <a:gd name="connsiteX21" fmla="*/ 1320800 w 2380343"/>
                <a:gd name="connsiteY21" fmla="*/ 1393372 h 1654629"/>
                <a:gd name="connsiteX22" fmla="*/ 1335314 w 2380343"/>
                <a:gd name="connsiteY22" fmla="*/ 1436915 h 1654629"/>
                <a:gd name="connsiteX23" fmla="*/ 1378857 w 2380343"/>
                <a:gd name="connsiteY23" fmla="*/ 1465943 h 1654629"/>
                <a:gd name="connsiteX24" fmla="*/ 1494971 w 2380343"/>
                <a:gd name="connsiteY24" fmla="*/ 1494972 h 1654629"/>
                <a:gd name="connsiteX25" fmla="*/ 1538514 w 2380343"/>
                <a:gd name="connsiteY25" fmla="*/ 1524000 h 1654629"/>
                <a:gd name="connsiteX26" fmla="*/ 1596571 w 2380343"/>
                <a:gd name="connsiteY26" fmla="*/ 1611086 h 1654629"/>
                <a:gd name="connsiteX27" fmla="*/ 1683657 w 2380343"/>
                <a:gd name="connsiteY27" fmla="*/ 1654629 h 1654629"/>
                <a:gd name="connsiteX28" fmla="*/ 2133600 w 2380343"/>
                <a:gd name="connsiteY28" fmla="*/ 1640115 h 1654629"/>
                <a:gd name="connsiteX29" fmla="*/ 2235200 w 2380343"/>
                <a:gd name="connsiteY29" fmla="*/ 1625600 h 1654629"/>
                <a:gd name="connsiteX30" fmla="*/ 2365829 w 2380343"/>
                <a:gd name="connsiteY30" fmla="*/ 1654629 h 1654629"/>
                <a:gd name="connsiteX31" fmla="*/ 2380343 w 2380343"/>
                <a:gd name="connsiteY31" fmla="*/ 1654629 h 1654629"/>
                <a:gd name="connsiteX0" fmla="*/ 203200 w 2507343"/>
                <a:gd name="connsiteY0" fmla="*/ 232229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  <a:gd name="connsiteX0" fmla="*/ 161637 w 2507343"/>
                <a:gd name="connsiteY0" fmla="*/ 273792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507343" h="1654629">
                  <a:moveTo>
                    <a:pt x="161637" y="273792"/>
                  </a:moveTo>
                  <a:cubicBezTo>
                    <a:pt x="93904" y="196382"/>
                    <a:pt x="67733" y="77410"/>
                    <a:pt x="0" y="0"/>
                  </a:cubicBezTo>
                  <a:cubicBezTo>
                    <a:pt x="4838" y="58057"/>
                    <a:pt x="174171" y="336248"/>
                    <a:pt x="217714" y="406400"/>
                  </a:cubicBezTo>
                  <a:cubicBezTo>
                    <a:pt x="261257" y="476552"/>
                    <a:pt x="246322" y="417596"/>
                    <a:pt x="261257" y="420915"/>
                  </a:cubicBezTo>
                  <a:cubicBezTo>
                    <a:pt x="289985" y="427299"/>
                    <a:pt x="319314" y="430591"/>
                    <a:pt x="348343" y="435429"/>
                  </a:cubicBezTo>
                  <a:cubicBezTo>
                    <a:pt x="367695" y="445105"/>
                    <a:pt x="386311" y="456421"/>
                    <a:pt x="406400" y="464457"/>
                  </a:cubicBezTo>
                  <a:cubicBezTo>
                    <a:pt x="434810" y="475821"/>
                    <a:pt x="493486" y="493486"/>
                    <a:pt x="493486" y="493486"/>
                  </a:cubicBezTo>
                  <a:cubicBezTo>
                    <a:pt x="508000" y="508000"/>
                    <a:pt x="526271" y="519548"/>
                    <a:pt x="537029" y="537029"/>
                  </a:cubicBezTo>
                  <a:cubicBezTo>
                    <a:pt x="565378" y="583097"/>
                    <a:pt x="564593" y="652168"/>
                    <a:pt x="609600" y="682172"/>
                  </a:cubicBezTo>
                  <a:cubicBezTo>
                    <a:pt x="670222" y="722586"/>
                    <a:pt x="640808" y="698865"/>
                    <a:pt x="696686" y="754743"/>
                  </a:cubicBezTo>
                  <a:cubicBezTo>
                    <a:pt x="701524" y="769257"/>
                    <a:pt x="700382" y="787468"/>
                    <a:pt x="711200" y="798286"/>
                  </a:cubicBezTo>
                  <a:cubicBezTo>
                    <a:pt x="722018" y="809104"/>
                    <a:pt x="740032" y="808597"/>
                    <a:pt x="754743" y="812800"/>
                  </a:cubicBezTo>
                  <a:cubicBezTo>
                    <a:pt x="802581" y="826468"/>
                    <a:pt x="835474" y="831850"/>
                    <a:pt x="885371" y="841829"/>
                  </a:cubicBezTo>
                  <a:cubicBezTo>
                    <a:pt x="904724" y="851505"/>
                    <a:pt x="923542" y="862334"/>
                    <a:pt x="943429" y="870857"/>
                  </a:cubicBezTo>
                  <a:cubicBezTo>
                    <a:pt x="957491" y="876884"/>
                    <a:pt x="974241" y="876885"/>
                    <a:pt x="986971" y="885372"/>
                  </a:cubicBezTo>
                  <a:cubicBezTo>
                    <a:pt x="1004050" y="896758"/>
                    <a:pt x="1016000" y="914401"/>
                    <a:pt x="1030514" y="928915"/>
                  </a:cubicBezTo>
                  <a:cubicBezTo>
                    <a:pt x="1050822" y="1071062"/>
                    <a:pt x="1030718" y="987514"/>
                    <a:pt x="1074057" y="1103086"/>
                  </a:cubicBezTo>
                  <a:cubicBezTo>
                    <a:pt x="1079429" y="1117411"/>
                    <a:pt x="1079014" y="1134682"/>
                    <a:pt x="1088571" y="1146629"/>
                  </a:cubicBezTo>
                  <a:cubicBezTo>
                    <a:pt x="1099468" y="1160250"/>
                    <a:pt x="1117919" y="1165518"/>
                    <a:pt x="1132114" y="1175657"/>
                  </a:cubicBezTo>
                  <a:cubicBezTo>
                    <a:pt x="1151799" y="1189717"/>
                    <a:pt x="1171804" y="1203457"/>
                    <a:pt x="1190171" y="1219200"/>
                  </a:cubicBezTo>
                  <a:cubicBezTo>
                    <a:pt x="1233631" y="1256452"/>
                    <a:pt x="1232881" y="1261493"/>
                    <a:pt x="1262743" y="1306286"/>
                  </a:cubicBezTo>
                  <a:cubicBezTo>
                    <a:pt x="1297254" y="1409821"/>
                    <a:pt x="1248319" y="1284649"/>
                    <a:pt x="1320800" y="1393372"/>
                  </a:cubicBezTo>
                  <a:cubicBezTo>
                    <a:pt x="1329287" y="1406102"/>
                    <a:pt x="1325757" y="1424968"/>
                    <a:pt x="1335314" y="1436915"/>
                  </a:cubicBezTo>
                  <a:cubicBezTo>
                    <a:pt x="1346211" y="1450536"/>
                    <a:pt x="1363255" y="1458142"/>
                    <a:pt x="1378857" y="1465943"/>
                  </a:cubicBezTo>
                  <a:cubicBezTo>
                    <a:pt x="1408609" y="1480819"/>
                    <a:pt x="1467372" y="1489452"/>
                    <a:pt x="1494971" y="1494972"/>
                  </a:cubicBezTo>
                  <a:cubicBezTo>
                    <a:pt x="1509485" y="1504648"/>
                    <a:pt x="1527027" y="1510872"/>
                    <a:pt x="1538514" y="1524000"/>
                  </a:cubicBezTo>
                  <a:cubicBezTo>
                    <a:pt x="1561488" y="1550256"/>
                    <a:pt x="1567542" y="1591733"/>
                    <a:pt x="1596571" y="1611086"/>
                  </a:cubicBezTo>
                  <a:cubicBezTo>
                    <a:pt x="1652844" y="1648602"/>
                    <a:pt x="1623565" y="1634599"/>
                    <a:pt x="1683657" y="1654629"/>
                  </a:cubicBezTo>
                  <a:cubicBezTo>
                    <a:pt x="1833638" y="1649791"/>
                    <a:pt x="1983748" y="1648002"/>
                    <a:pt x="2133600" y="1640115"/>
                  </a:cubicBezTo>
                  <a:cubicBezTo>
                    <a:pt x="2167763" y="1638317"/>
                    <a:pt x="2200989" y="1625600"/>
                    <a:pt x="2235200" y="1625600"/>
                  </a:cubicBezTo>
                  <a:cubicBezTo>
                    <a:pt x="2315418" y="1625600"/>
                    <a:pt x="2316349" y="1629890"/>
                    <a:pt x="2365829" y="1654629"/>
                  </a:cubicBezTo>
                  <a:lnTo>
                    <a:pt x="2507343" y="1476829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3" name="Полилиния 412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9" name="Полилиния 418"/>
            <p:cNvSpPr/>
            <p:nvPr/>
          </p:nvSpPr>
          <p:spPr>
            <a:xfrm>
              <a:off x="2862943" y="2947308"/>
              <a:ext cx="816431" cy="827315"/>
            </a:xfrm>
            <a:custGeom>
              <a:avLst/>
              <a:gdLst>
                <a:gd name="connsiteX0" fmla="*/ 0 w 1088573"/>
                <a:gd name="connsiteY0" fmla="*/ 0 h 1103086"/>
                <a:gd name="connsiteX1" fmla="*/ 0 w 1088573"/>
                <a:gd name="connsiteY1" fmla="*/ 0 h 1103086"/>
                <a:gd name="connsiteX2" fmla="*/ 377372 w 1088573"/>
                <a:gd name="connsiteY2" fmla="*/ 101600 h 1103086"/>
                <a:gd name="connsiteX3" fmla="*/ 435429 w 1088573"/>
                <a:gd name="connsiteY3" fmla="*/ 130628 h 1103086"/>
                <a:gd name="connsiteX4" fmla="*/ 478972 w 1088573"/>
                <a:gd name="connsiteY4" fmla="*/ 174171 h 1103086"/>
                <a:gd name="connsiteX5" fmla="*/ 522514 w 1088573"/>
                <a:gd name="connsiteY5" fmla="*/ 203200 h 1103086"/>
                <a:gd name="connsiteX6" fmla="*/ 580572 w 1088573"/>
                <a:gd name="connsiteY6" fmla="*/ 261257 h 1103086"/>
                <a:gd name="connsiteX7" fmla="*/ 696686 w 1088573"/>
                <a:gd name="connsiteY7" fmla="*/ 290286 h 1103086"/>
                <a:gd name="connsiteX8" fmla="*/ 783772 w 1088573"/>
                <a:gd name="connsiteY8" fmla="*/ 333828 h 1103086"/>
                <a:gd name="connsiteX9" fmla="*/ 899886 w 1088573"/>
                <a:gd name="connsiteY9" fmla="*/ 420914 h 1103086"/>
                <a:gd name="connsiteX10" fmla="*/ 957943 w 1088573"/>
                <a:gd name="connsiteY10" fmla="*/ 508000 h 1103086"/>
                <a:gd name="connsiteX11" fmla="*/ 986972 w 1088573"/>
                <a:gd name="connsiteY11" fmla="*/ 551543 h 1103086"/>
                <a:gd name="connsiteX12" fmla="*/ 1016000 w 1088573"/>
                <a:gd name="connsiteY12" fmla="*/ 653143 h 1103086"/>
                <a:gd name="connsiteX13" fmla="*/ 1045029 w 1088573"/>
                <a:gd name="connsiteY13" fmla="*/ 696686 h 1103086"/>
                <a:gd name="connsiteX14" fmla="*/ 1074057 w 1088573"/>
                <a:gd name="connsiteY14" fmla="*/ 783771 h 1103086"/>
                <a:gd name="connsiteX15" fmla="*/ 1088572 w 1088573"/>
                <a:gd name="connsiteY15" fmla="*/ 1103086 h 1103086"/>
                <a:gd name="connsiteX16" fmla="*/ 1088572 w 1088573"/>
                <a:gd name="connsiteY16" fmla="*/ 1103086 h 110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88573" h="1103086">
                  <a:moveTo>
                    <a:pt x="0" y="0"/>
                  </a:moveTo>
                  <a:lnTo>
                    <a:pt x="0" y="0"/>
                  </a:lnTo>
                  <a:cubicBezTo>
                    <a:pt x="125791" y="33867"/>
                    <a:pt x="252596" y="64167"/>
                    <a:pt x="377372" y="101600"/>
                  </a:cubicBezTo>
                  <a:cubicBezTo>
                    <a:pt x="398096" y="107817"/>
                    <a:pt x="417823" y="118052"/>
                    <a:pt x="435429" y="130628"/>
                  </a:cubicBezTo>
                  <a:cubicBezTo>
                    <a:pt x="452132" y="142559"/>
                    <a:pt x="463203" y="161030"/>
                    <a:pt x="478972" y="174171"/>
                  </a:cubicBezTo>
                  <a:cubicBezTo>
                    <a:pt x="492373" y="185338"/>
                    <a:pt x="509270" y="191848"/>
                    <a:pt x="522514" y="203200"/>
                  </a:cubicBezTo>
                  <a:cubicBezTo>
                    <a:pt x="543294" y="221011"/>
                    <a:pt x="556093" y="249017"/>
                    <a:pt x="580572" y="261257"/>
                  </a:cubicBezTo>
                  <a:cubicBezTo>
                    <a:pt x="616256" y="279099"/>
                    <a:pt x="696686" y="290286"/>
                    <a:pt x="696686" y="290286"/>
                  </a:cubicBezTo>
                  <a:cubicBezTo>
                    <a:pt x="821488" y="373485"/>
                    <a:pt x="663576" y="273729"/>
                    <a:pt x="783772" y="333828"/>
                  </a:cubicBezTo>
                  <a:cubicBezTo>
                    <a:pt x="809474" y="346679"/>
                    <a:pt x="891152" y="411209"/>
                    <a:pt x="899886" y="420914"/>
                  </a:cubicBezTo>
                  <a:cubicBezTo>
                    <a:pt x="923225" y="446846"/>
                    <a:pt x="938591" y="478971"/>
                    <a:pt x="957943" y="508000"/>
                  </a:cubicBezTo>
                  <a:lnTo>
                    <a:pt x="986972" y="551543"/>
                  </a:lnTo>
                  <a:cubicBezTo>
                    <a:pt x="996648" y="585410"/>
                    <a:pt x="1002919" y="620440"/>
                    <a:pt x="1016000" y="653143"/>
                  </a:cubicBezTo>
                  <a:cubicBezTo>
                    <a:pt x="1022479" y="669339"/>
                    <a:pt x="1037944" y="680745"/>
                    <a:pt x="1045029" y="696686"/>
                  </a:cubicBezTo>
                  <a:cubicBezTo>
                    <a:pt x="1057456" y="724647"/>
                    <a:pt x="1074057" y="783771"/>
                    <a:pt x="1074057" y="783771"/>
                  </a:cubicBezTo>
                  <a:cubicBezTo>
                    <a:pt x="1089055" y="1083721"/>
                    <a:pt x="1088572" y="977174"/>
                    <a:pt x="1088572" y="1103086"/>
                  </a:cubicBezTo>
                  <a:lnTo>
                    <a:pt x="1088572" y="11030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49" name="Скругленный прямоугольник 348"/>
            <p:cNvSpPr/>
            <p:nvPr/>
          </p:nvSpPr>
          <p:spPr>
            <a:xfrm>
              <a:off x="6919799" y="3580151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68" name="Группа 367"/>
            <p:cNvGrpSpPr/>
            <p:nvPr/>
          </p:nvGrpSpPr>
          <p:grpSpPr>
            <a:xfrm>
              <a:off x="5341120" y="3790903"/>
              <a:ext cx="939403" cy="297505"/>
              <a:chOff x="3660992" y="917545"/>
              <a:chExt cx="1252537" cy="396673"/>
            </a:xfrm>
          </p:grpSpPr>
          <p:sp>
            <p:nvSpPr>
              <p:cNvPr id="369" name="TextBox 23"/>
              <p:cNvSpPr txBox="1"/>
              <p:nvPr/>
            </p:nvSpPr>
            <p:spPr bwMode="auto">
              <a:xfrm>
                <a:off x="3921652" y="1055555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70" name="TextBox 23"/>
              <p:cNvSpPr txBox="1"/>
              <p:nvPr/>
            </p:nvSpPr>
            <p:spPr bwMode="auto">
              <a:xfrm>
                <a:off x="4258275" y="1037049"/>
                <a:ext cx="422108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71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Киришский  р-н</a:t>
                </a:r>
              </a:p>
            </p:txBody>
          </p:sp>
        </p:grpSp>
        <p:grpSp>
          <p:nvGrpSpPr>
            <p:cNvPr id="335" name="Группа 334"/>
            <p:cNvGrpSpPr/>
            <p:nvPr/>
          </p:nvGrpSpPr>
          <p:grpSpPr>
            <a:xfrm>
              <a:off x="3701007" y="3999768"/>
              <a:ext cx="939403" cy="322014"/>
              <a:chOff x="3660992" y="917545"/>
              <a:chExt cx="1252537" cy="429351"/>
            </a:xfrm>
          </p:grpSpPr>
          <p:sp>
            <p:nvSpPr>
              <p:cNvPr id="336" name="TextBox 23"/>
              <p:cNvSpPr txBox="1"/>
              <p:nvPr/>
            </p:nvSpPr>
            <p:spPr bwMode="auto">
              <a:xfrm>
                <a:off x="3892089" y="1059650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37" name="TextBox 23"/>
              <p:cNvSpPr txBox="1"/>
              <p:nvPr/>
            </p:nvSpPr>
            <p:spPr bwMode="auto">
              <a:xfrm>
                <a:off x="4214727" y="1069727"/>
                <a:ext cx="422108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38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Тосненский  р-н</a:t>
                </a:r>
              </a:p>
            </p:txBody>
          </p:sp>
        </p:grpSp>
        <p:grpSp>
          <p:nvGrpSpPr>
            <p:cNvPr id="387" name="Группа 386"/>
            <p:cNvGrpSpPr/>
            <p:nvPr/>
          </p:nvGrpSpPr>
          <p:grpSpPr>
            <a:xfrm>
              <a:off x="2705545" y="3777468"/>
              <a:ext cx="939403" cy="333392"/>
              <a:chOff x="3660992" y="917545"/>
              <a:chExt cx="1252537" cy="444522"/>
            </a:xfrm>
          </p:grpSpPr>
          <p:sp>
            <p:nvSpPr>
              <p:cNvPr id="388" name="TextBox 23"/>
              <p:cNvSpPr txBox="1"/>
              <p:nvPr/>
            </p:nvSpPr>
            <p:spPr bwMode="auto">
              <a:xfrm>
                <a:off x="3896836" y="1080373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89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Гатчинский  р-н</a:t>
                </a:r>
              </a:p>
            </p:txBody>
          </p:sp>
          <p:sp>
            <p:nvSpPr>
              <p:cNvPr id="390" name="TextBox 23"/>
              <p:cNvSpPr txBox="1"/>
              <p:nvPr/>
            </p:nvSpPr>
            <p:spPr bwMode="auto">
              <a:xfrm>
                <a:off x="4193055" y="1084898"/>
                <a:ext cx="422108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</p:grpSp>
        <p:grpSp>
          <p:nvGrpSpPr>
            <p:cNvPr id="382" name="Группа 381"/>
            <p:cNvGrpSpPr/>
            <p:nvPr/>
          </p:nvGrpSpPr>
          <p:grpSpPr>
            <a:xfrm>
              <a:off x="869637" y="4455995"/>
              <a:ext cx="1123471" cy="320309"/>
              <a:chOff x="3660992" y="917545"/>
              <a:chExt cx="1497961" cy="427078"/>
            </a:xfrm>
          </p:grpSpPr>
          <p:sp>
            <p:nvSpPr>
              <p:cNvPr id="383" name="TextBox 23"/>
              <p:cNvSpPr txBox="1"/>
              <p:nvPr/>
            </p:nvSpPr>
            <p:spPr bwMode="auto">
              <a:xfrm>
                <a:off x="3893844" y="1063593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84" name="TextBox 23"/>
              <p:cNvSpPr txBox="1"/>
              <p:nvPr/>
            </p:nvSpPr>
            <p:spPr bwMode="auto">
              <a:xfrm>
                <a:off x="4216347" y="1067454"/>
                <a:ext cx="422108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85" name="TextBox 10"/>
              <p:cNvSpPr txBox="1"/>
              <p:nvPr/>
            </p:nvSpPr>
            <p:spPr bwMode="auto">
              <a:xfrm>
                <a:off x="3660992" y="917545"/>
                <a:ext cx="149796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Сланцевский   р-н</a:t>
                </a:r>
              </a:p>
            </p:txBody>
          </p:sp>
        </p:grpSp>
        <p:grpSp>
          <p:nvGrpSpPr>
            <p:cNvPr id="395" name="Группа 394"/>
            <p:cNvGrpSpPr/>
            <p:nvPr/>
          </p:nvGrpSpPr>
          <p:grpSpPr>
            <a:xfrm>
              <a:off x="2193133" y="4695262"/>
              <a:ext cx="939403" cy="328863"/>
              <a:chOff x="3660992" y="917545"/>
              <a:chExt cx="1252537" cy="438483"/>
            </a:xfrm>
          </p:grpSpPr>
          <p:sp>
            <p:nvSpPr>
              <p:cNvPr id="396" name="TextBox 23"/>
              <p:cNvSpPr txBox="1"/>
              <p:nvPr/>
            </p:nvSpPr>
            <p:spPr bwMode="auto">
              <a:xfrm>
                <a:off x="3891687" y="1075118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97" name="TextBox 23"/>
              <p:cNvSpPr txBox="1"/>
              <p:nvPr/>
            </p:nvSpPr>
            <p:spPr bwMode="auto">
              <a:xfrm>
                <a:off x="4236087" y="1078860"/>
                <a:ext cx="422108" cy="277168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98" name="TextBox 10"/>
              <p:cNvSpPr txBox="1"/>
              <p:nvPr/>
            </p:nvSpPr>
            <p:spPr bwMode="auto">
              <a:xfrm>
                <a:off x="3660992" y="917545"/>
                <a:ext cx="1252537" cy="277168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Лужский  р-н</a:t>
                </a:r>
              </a:p>
            </p:txBody>
          </p:sp>
        </p:grpSp>
        <p:grpSp>
          <p:nvGrpSpPr>
            <p:cNvPr id="357" name="Группа 356"/>
            <p:cNvGrpSpPr/>
            <p:nvPr/>
          </p:nvGrpSpPr>
          <p:grpSpPr>
            <a:xfrm>
              <a:off x="5500815" y="2892287"/>
              <a:ext cx="939403" cy="312327"/>
              <a:chOff x="3660992" y="917545"/>
              <a:chExt cx="1252537" cy="416438"/>
            </a:xfrm>
          </p:grpSpPr>
          <p:sp>
            <p:nvSpPr>
              <p:cNvPr id="358" name="TextBox 23"/>
              <p:cNvSpPr txBox="1"/>
              <p:nvPr/>
            </p:nvSpPr>
            <p:spPr bwMode="auto">
              <a:xfrm>
                <a:off x="3718940" y="1054852"/>
                <a:ext cx="608220" cy="217728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59" name="TextBox 23"/>
              <p:cNvSpPr txBox="1"/>
              <p:nvPr/>
            </p:nvSpPr>
            <p:spPr bwMode="auto">
              <a:xfrm>
                <a:off x="4235051" y="1056813"/>
                <a:ext cx="422108" cy="2771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60" name="TextBox 10"/>
              <p:cNvSpPr txBox="1"/>
              <p:nvPr/>
            </p:nvSpPr>
            <p:spPr bwMode="auto">
              <a:xfrm>
                <a:off x="3660992" y="917545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Волховский  р-н</a:t>
                </a:r>
              </a:p>
            </p:txBody>
          </p:sp>
        </p:grpSp>
        <p:sp>
          <p:nvSpPr>
            <p:cNvPr id="162" name="Text Box 97"/>
            <p:cNvSpPr txBox="1">
              <a:spLocks noChangeArrowheads="1"/>
            </p:cNvSpPr>
            <p:nvPr/>
          </p:nvSpPr>
          <p:spPr bwMode="auto">
            <a:xfrm>
              <a:off x="6572492" y="5153398"/>
              <a:ext cx="1767457" cy="2646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70643" tIns="85323" rIns="170643" bIns="8532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endParaRPr lang="ru-RU" altLang="ru-RU" sz="6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164" name="Группа 163"/>
            <p:cNvGrpSpPr/>
            <p:nvPr/>
          </p:nvGrpSpPr>
          <p:grpSpPr>
            <a:xfrm>
              <a:off x="6467648" y="3924625"/>
              <a:ext cx="3266272" cy="2109994"/>
              <a:chOff x="9362481" y="3528482"/>
              <a:chExt cx="3199452" cy="3382702"/>
            </a:xfrm>
          </p:grpSpPr>
          <p:grpSp>
            <p:nvGrpSpPr>
              <p:cNvPr id="165" name="Группа 1145"/>
              <p:cNvGrpSpPr/>
              <p:nvPr/>
            </p:nvGrpSpPr>
            <p:grpSpPr>
              <a:xfrm>
                <a:off x="9362481" y="3528482"/>
                <a:ext cx="3199452" cy="3382702"/>
                <a:chOff x="6727905" y="4893992"/>
                <a:chExt cx="2605705" cy="2004387"/>
              </a:xfrm>
            </p:grpSpPr>
            <p:sp>
              <p:nvSpPr>
                <p:cNvPr id="175" name="Rectangle 93"/>
                <p:cNvSpPr>
                  <a:spLocks noChangeArrowheads="1"/>
                </p:cNvSpPr>
                <p:nvPr/>
              </p:nvSpPr>
              <p:spPr bwMode="auto">
                <a:xfrm>
                  <a:off x="6759625" y="4918615"/>
                  <a:ext cx="2096871" cy="1921565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endParaRPr lang="ru-RU" altLang="ru-RU" sz="900" dirty="0">
                    <a:solidFill>
                      <a:srgbClr val="000000"/>
                    </a:solidFill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20456" y="5665927"/>
                  <a:ext cx="1833906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 - прогноз нарушения ЛЭП</a:t>
                  </a:r>
                </a:p>
              </p:txBody>
            </p:sp>
            <p:sp>
              <p:nvSpPr>
                <p:cNvPr id="178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197788" y="4893992"/>
                  <a:ext cx="1606383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i="1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Условные обозначения</a:t>
                  </a:r>
                </a:p>
              </p:txBody>
            </p:sp>
            <p:sp>
              <p:nvSpPr>
                <p:cNvPr id="18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187581" y="6232909"/>
                  <a:ext cx="1609849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endPara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2" name="TextBox 10"/>
                <p:cNvSpPr txBox="1"/>
                <p:nvPr/>
              </p:nvSpPr>
              <p:spPr>
                <a:xfrm>
                  <a:off x="6727905" y="6660592"/>
                  <a:ext cx="919351" cy="219279"/>
                </a:xfrm>
                <a:prstGeom prst="rect">
                  <a:avLst/>
                </a:prstGeom>
                <a:solidFill>
                  <a:schemeClr val="bg1"/>
                </a:solidFill>
                <a:effectLst>
                  <a:softEdge rad="63500"/>
                </a:effectLst>
              </p:spPr>
              <p:txBody>
                <a:bodyPr wrap="square" rtlCol="0">
                  <a:spAutoFit/>
                </a:bodyPr>
                <a:lstStyle>
                  <a:defPPr>
                    <a:defRPr lang="ru-RU"/>
                  </a:defPPr>
                  <a:lvl1pPr algn="ctr">
                    <a:defRPr sz="700" b="1"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</a:lstStyle>
                <a:p>
                  <a:pPr algn="l">
                    <a:defRPr/>
                  </a:pPr>
                  <a:r>
                    <a:rPr lang="ru-RU" sz="900" dirty="0">
                      <a:solidFill>
                        <a:prstClr val="black"/>
                      </a:solidFill>
                    </a:rPr>
                    <a:t>Киришский р-н</a:t>
                  </a:r>
                </a:p>
              </p:txBody>
            </p:sp>
            <p:sp>
              <p:nvSpPr>
                <p:cNvPr id="183" name="Полилиния 182"/>
                <p:cNvSpPr/>
                <p:nvPr/>
              </p:nvSpPr>
              <p:spPr>
                <a:xfrm>
                  <a:off x="6913438" y="5711426"/>
                  <a:ext cx="324905" cy="204788"/>
                </a:xfrm>
                <a:custGeom>
                  <a:avLst/>
                  <a:gdLst>
                    <a:gd name="connsiteX0" fmla="*/ 42863 w 324905"/>
                    <a:gd name="connsiteY0" fmla="*/ 28575 h 204788"/>
                    <a:gd name="connsiteX1" fmla="*/ 47625 w 324905"/>
                    <a:gd name="connsiteY1" fmla="*/ 4763 h 204788"/>
                    <a:gd name="connsiteX2" fmla="*/ 61913 w 324905"/>
                    <a:gd name="connsiteY2" fmla="*/ 0 h 204788"/>
                    <a:gd name="connsiteX3" fmla="*/ 95250 w 324905"/>
                    <a:gd name="connsiteY3" fmla="*/ 4763 h 204788"/>
                    <a:gd name="connsiteX4" fmla="*/ 200025 w 324905"/>
                    <a:gd name="connsiteY4" fmla="*/ 9525 h 204788"/>
                    <a:gd name="connsiteX5" fmla="*/ 252413 w 324905"/>
                    <a:gd name="connsiteY5" fmla="*/ 14288 h 204788"/>
                    <a:gd name="connsiteX6" fmla="*/ 280988 w 324905"/>
                    <a:gd name="connsiteY6" fmla="*/ 23813 h 204788"/>
                    <a:gd name="connsiteX7" fmla="*/ 285750 w 324905"/>
                    <a:gd name="connsiteY7" fmla="*/ 52388 h 204788"/>
                    <a:gd name="connsiteX8" fmla="*/ 300038 w 324905"/>
                    <a:gd name="connsiteY8" fmla="*/ 57150 h 204788"/>
                    <a:gd name="connsiteX9" fmla="*/ 314325 w 324905"/>
                    <a:gd name="connsiteY9" fmla="*/ 66675 h 204788"/>
                    <a:gd name="connsiteX10" fmla="*/ 323850 w 324905"/>
                    <a:gd name="connsiteY10" fmla="*/ 80963 h 204788"/>
                    <a:gd name="connsiteX11" fmla="*/ 319088 w 324905"/>
                    <a:gd name="connsiteY11" fmla="*/ 180975 h 204788"/>
                    <a:gd name="connsiteX12" fmla="*/ 300038 w 324905"/>
                    <a:gd name="connsiteY12" fmla="*/ 185738 h 204788"/>
                    <a:gd name="connsiteX13" fmla="*/ 228600 w 324905"/>
                    <a:gd name="connsiteY13" fmla="*/ 190500 h 204788"/>
                    <a:gd name="connsiteX14" fmla="*/ 209550 w 324905"/>
                    <a:gd name="connsiteY14" fmla="*/ 195263 h 204788"/>
                    <a:gd name="connsiteX15" fmla="*/ 185738 w 324905"/>
                    <a:gd name="connsiteY15" fmla="*/ 200025 h 204788"/>
                    <a:gd name="connsiteX16" fmla="*/ 171450 w 324905"/>
                    <a:gd name="connsiteY16" fmla="*/ 204788 h 204788"/>
                    <a:gd name="connsiteX17" fmla="*/ 152400 w 324905"/>
                    <a:gd name="connsiteY17" fmla="*/ 190500 h 204788"/>
                    <a:gd name="connsiteX18" fmla="*/ 138113 w 324905"/>
                    <a:gd name="connsiteY18" fmla="*/ 180975 h 204788"/>
                    <a:gd name="connsiteX19" fmla="*/ 123825 w 324905"/>
                    <a:gd name="connsiteY19" fmla="*/ 166688 h 204788"/>
                    <a:gd name="connsiteX20" fmla="*/ 95250 w 324905"/>
                    <a:gd name="connsiteY20" fmla="*/ 152400 h 204788"/>
                    <a:gd name="connsiteX21" fmla="*/ 42863 w 324905"/>
                    <a:gd name="connsiteY21" fmla="*/ 147638 h 204788"/>
                    <a:gd name="connsiteX22" fmla="*/ 14288 w 324905"/>
                    <a:gd name="connsiteY22" fmla="*/ 133350 h 204788"/>
                    <a:gd name="connsiteX23" fmla="*/ 4763 w 324905"/>
                    <a:gd name="connsiteY23" fmla="*/ 119063 h 204788"/>
                    <a:gd name="connsiteX24" fmla="*/ 0 w 324905"/>
                    <a:gd name="connsiteY24" fmla="*/ 104775 h 204788"/>
                    <a:gd name="connsiteX25" fmla="*/ 19050 w 324905"/>
                    <a:gd name="connsiteY25" fmla="*/ 42863 h 204788"/>
                    <a:gd name="connsiteX26" fmla="*/ 42863 w 324905"/>
                    <a:gd name="connsiteY26" fmla="*/ 28575 h 204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24905" h="204788">
                      <a:moveTo>
                        <a:pt x="42863" y="28575"/>
                      </a:moveTo>
                      <a:cubicBezTo>
                        <a:pt x="44450" y="20638"/>
                        <a:pt x="43135" y="11498"/>
                        <a:pt x="47625" y="4763"/>
                      </a:cubicBezTo>
                      <a:cubicBezTo>
                        <a:pt x="50410" y="586"/>
                        <a:pt x="56893" y="0"/>
                        <a:pt x="61913" y="0"/>
                      </a:cubicBezTo>
                      <a:cubicBezTo>
                        <a:pt x="73138" y="0"/>
                        <a:pt x="84138" y="3175"/>
                        <a:pt x="95250" y="4763"/>
                      </a:cubicBezTo>
                      <a:cubicBezTo>
                        <a:pt x="147969" y="22336"/>
                        <a:pt x="113804" y="14914"/>
                        <a:pt x="200025" y="9525"/>
                      </a:cubicBezTo>
                      <a:cubicBezTo>
                        <a:pt x="217488" y="11113"/>
                        <a:pt x="235145" y="11241"/>
                        <a:pt x="252413" y="14288"/>
                      </a:cubicBezTo>
                      <a:cubicBezTo>
                        <a:pt x="262300" y="16033"/>
                        <a:pt x="280988" y="23813"/>
                        <a:pt x="280988" y="23813"/>
                      </a:cubicBezTo>
                      <a:cubicBezTo>
                        <a:pt x="282575" y="33338"/>
                        <a:pt x="280959" y="44004"/>
                        <a:pt x="285750" y="52388"/>
                      </a:cubicBezTo>
                      <a:cubicBezTo>
                        <a:pt x="288241" y="56747"/>
                        <a:pt x="295548" y="54905"/>
                        <a:pt x="300038" y="57150"/>
                      </a:cubicBezTo>
                      <a:cubicBezTo>
                        <a:pt x="305157" y="59710"/>
                        <a:pt x="309563" y="63500"/>
                        <a:pt x="314325" y="66675"/>
                      </a:cubicBezTo>
                      <a:cubicBezTo>
                        <a:pt x="317500" y="71438"/>
                        <a:pt x="323612" y="75244"/>
                        <a:pt x="323850" y="80963"/>
                      </a:cubicBezTo>
                      <a:cubicBezTo>
                        <a:pt x="325240" y="114309"/>
                        <a:pt x="326484" y="148430"/>
                        <a:pt x="319088" y="180975"/>
                      </a:cubicBezTo>
                      <a:cubicBezTo>
                        <a:pt x="317637" y="187358"/>
                        <a:pt x="306548" y="185053"/>
                        <a:pt x="300038" y="185738"/>
                      </a:cubicBezTo>
                      <a:cubicBezTo>
                        <a:pt x="276304" y="188236"/>
                        <a:pt x="252413" y="188913"/>
                        <a:pt x="228600" y="190500"/>
                      </a:cubicBezTo>
                      <a:cubicBezTo>
                        <a:pt x="222250" y="192088"/>
                        <a:pt x="215940" y="193843"/>
                        <a:pt x="209550" y="195263"/>
                      </a:cubicBezTo>
                      <a:cubicBezTo>
                        <a:pt x="201648" y="197019"/>
                        <a:pt x="193591" y="198062"/>
                        <a:pt x="185738" y="200025"/>
                      </a:cubicBezTo>
                      <a:cubicBezTo>
                        <a:pt x="180868" y="201243"/>
                        <a:pt x="176213" y="203200"/>
                        <a:pt x="171450" y="204788"/>
                      </a:cubicBezTo>
                      <a:cubicBezTo>
                        <a:pt x="165100" y="200025"/>
                        <a:pt x="158859" y="195114"/>
                        <a:pt x="152400" y="190500"/>
                      </a:cubicBezTo>
                      <a:cubicBezTo>
                        <a:pt x="147743" y="187173"/>
                        <a:pt x="142510" y="184639"/>
                        <a:pt x="138113" y="180975"/>
                      </a:cubicBezTo>
                      <a:cubicBezTo>
                        <a:pt x="132939" y="176663"/>
                        <a:pt x="128999" y="171000"/>
                        <a:pt x="123825" y="166688"/>
                      </a:cubicBezTo>
                      <a:cubicBezTo>
                        <a:pt x="116019" y="160183"/>
                        <a:pt x="105619" y="153881"/>
                        <a:pt x="95250" y="152400"/>
                      </a:cubicBezTo>
                      <a:cubicBezTo>
                        <a:pt x="77892" y="149920"/>
                        <a:pt x="60325" y="149225"/>
                        <a:pt x="42863" y="147638"/>
                      </a:cubicBezTo>
                      <a:cubicBezTo>
                        <a:pt x="31242" y="143764"/>
                        <a:pt x="23520" y="142582"/>
                        <a:pt x="14288" y="133350"/>
                      </a:cubicBezTo>
                      <a:cubicBezTo>
                        <a:pt x="10241" y="129303"/>
                        <a:pt x="7323" y="124182"/>
                        <a:pt x="4763" y="119063"/>
                      </a:cubicBezTo>
                      <a:cubicBezTo>
                        <a:pt x="2518" y="114573"/>
                        <a:pt x="1588" y="109538"/>
                        <a:pt x="0" y="104775"/>
                      </a:cubicBezTo>
                      <a:cubicBezTo>
                        <a:pt x="5433" y="50448"/>
                        <a:pt x="-6518" y="68431"/>
                        <a:pt x="19050" y="42863"/>
                      </a:cubicBezTo>
                      <a:lnTo>
                        <a:pt x="42863" y="28575"/>
                      </a:lnTo>
                      <a:close/>
                    </a:path>
                  </a:pathLst>
                </a:custGeom>
                <a:solidFill>
                  <a:srgbClr val="FF0000">
                    <a:alpha val="40000"/>
                  </a:srgbClr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ru-RU" sz="900" dirty="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84" name="Прямоугольник 183"/>
                <p:cNvSpPr/>
                <p:nvPr/>
              </p:nvSpPr>
              <p:spPr>
                <a:xfrm>
                  <a:off x="6821544" y="6110531"/>
                  <a:ext cx="527227" cy="138165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ru-RU" sz="90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321/20</a:t>
                  </a:r>
                </a:p>
              </p:txBody>
            </p:sp>
            <p:sp>
              <p:nvSpPr>
                <p:cNvPr id="185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502531" y="6603120"/>
                  <a:ext cx="1831079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- муниципальное образование</a:t>
                  </a:r>
                </a:p>
              </p:txBody>
            </p:sp>
            <p:sp>
              <p:nvSpPr>
                <p:cNvPr id="186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54310" y="5904606"/>
                  <a:ext cx="1896493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 - линии электропередач 110 кВт</a:t>
                  </a:r>
                </a:p>
              </p:txBody>
            </p:sp>
            <p:cxnSp>
              <p:nvCxnSpPr>
                <p:cNvPr id="187" name="Прямая соединительная линия 186"/>
                <p:cNvCxnSpPr/>
                <p:nvPr/>
              </p:nvCxnSpPr>
              <p:spPr>
                <a:xfrm>
                  <a:off x="6955007" y="5999758"/>
                  <a:ext cx="275997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86006" y="6092783"/>
                  <a:ext cx="1898652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70647" tIns="85325" rIns="170647" bIns="85325">
                  <a:spAutoFit/>
                </a:bodyPr>
                <a:lstStyle>
                  <a:lvl1pPr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1pPr>
                  <a:lvl2pPr marL="742950" indent="-28575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2pPr>
                  <a:lvl3pPr marL="11430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3pPr>
                  <a:lvl4pPr marL="16002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4pPr>
                  <a:lvl5pPr marL="20574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kern="0" dirty="0">
                      <a:solidFill>
                        <a:srgbClr val="000000"/>
                      </a:solidFill>
                      <a:latin typeface="Times New Roman" pitchFamily="18" charset="0"/>
                    </a:rPr>
                    <a:t>- </a:t>
                  </a:r>
                  <a:r>
                    <a:rPr lang="ru-RU" altLang="ru-RU" sz="900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</a:rPr>
                    <a:t>протяженность ЛЭП/ТП (шт.)</a:t>
                  </a:r>
                </a:p>
              </p:txBody>
            </p:sp>
          </p:grpSp>
          <p:sp>
            <p:nvSpPr>
              <p:cNvPr id="166" name="Скругленный прямоугольник 165"/>
              <p:cNvSpPr/>
              <p:nvPr/>
            </p:nvSpPr>
            <p:spPr>
              <a:xfrm>
                <a:off x="9661923" y="6214698"/>
                <a:ext cx="282820" cy="225201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ru-RU" sz="900" b="1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60%</a:t>
                </a:r>
              </a:p>
            </p:txBody>
          </p:sp>
          <p:sp>
            <p:nvSpPr>
              <p:cNvPr id="170" name="Text Box 97"/>
              <p:cNvSpPr txBox="1">
                <a:spLocks noChangeArrowheads="1"/>
              </p:cNvSpPr>
              <p:nvPr/>
            </p:nvSpPr>
            <p:spPr bwMode="auto">
              <a:xfrm>
                <a:off x="10113052" y="6153649"/>
                <a:ext cx="2046139" cy="6171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06933" tIns="53468" rIns="106933" bIns="53468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defTabSz="1068892"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износ электроэнергетических                     систем </a:t>
                </a:r>
              </a:p>
            </p:txBody>
          </p:sp>
          <p:sp>
            <p:nvSpPr>
              <p:cNvPr id="171" name="Прямоугольник 170"/>
              <p:cNvSpPr/>
              <p:nvPr/>
            </p:nvSpPr>
            <p:spPr>
              <a:xfrm>
                <a:off x="9477456" y="5946998"/>
                <a:ext cx="658385" cy="197832"/>
              </a:xfrm>
              <a:prstGeom prst="rect">
                <a:avLst/>
              </a:prstGeom>
              <a:solidFill>
                <a:srgbClr val="92D050"/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lIns="91428" tIns="45715" rIns="91428" bIns="45715" anchor="ctr"/>
              <a:lstStyle/>
              <a:p>
                <a:pPr algn="ctr"/>
                <a:r>
                  <a:rPr lang="ru-RU" sz="900" kern="0" dirty="0">
                    <a:solidFill>
                      <a:prstClr val="black"/>
                    </a:solidFill>
                    <a:cs typeface="Times New Roman" panose="02020603050405020304" pitchFamily="18" charset="0"/>
                  </a:rPr>
                  <a:t>19/330</a:t>
                </a:r>
              </a:p>
            </p:txBody>
          </p:sp>
          <p:sp>
            <p:nvSpPr>
              <p:cNvPr id="172" name="Text Box 97"/>
              <p:cNvSpPr txBox="1">
                <a:spLocks noChangeArrowheads="1"/>
              </p:cNvSpPr>
              <p:nvPr/>
            </p:nvSpPr>
            <p:spPr bwMode="auto">
              <a:xfrm>
                <a:off x="10063858" y="5864759"/>
                <a:ext cx="1648081" cy="49826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31" tIns="85317" rIns="170631" bIns="8531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кол-во домов /населения</a:t>
                </a:r>
              </a:p>
            </p:txBody>
          </p:sp>
        </p:grpSp>
        <p:sp>
          <p:nvSpPr>
            <p:cNvPr id="191" name="Text Box 97"/>
            <p:cNvSpPr txBox="1">
              <a:spLocks noChangeArrowheads="1"/>
            </p:cNvSpPr>
            <p:nvPr/>
          </p:nvSpPr>
          <p:spPr bwMode="auto">
            <a:xfrm>
              <a:off x="7152392" y="4156867"/>
              <a:ext cx="1822131" cy="2677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85" tIns="63995" rIns="127985" bIns="6399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900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количество осадков, мм</a:t>
              </a:r>
            </a:p>
          </p:txBody>
        </p:sp>
        <p:sp>
          <p:nvSpPr>
            <p:cNvPr id="192" name="TextBox 23"/>
            <p:cNvSpPr txBox="1"/>
            <p:nvPr/>
          </p:nvSpPr>
          <p:spPr>
            <a:xfrm>
              <a:off x="6685750" y="4173483"/>
              <a:ext cx="464439" cy="261610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1100" kern="0" dirty="0">
                  <a:solidFill>
                    <a:prstClr val="black"/>
                  </a:solidFill>
                </a:rPr>
                <a:t>20</a:t>
              </a:r>
            </a:p>
          </p:txBody>
        </p:sp>
        <p:sp>
          <p:nvSpPr>
            <p:cNvPr id="197" name="TextBox 23"/>
            <p:cNvSpPr txBox="1"/>
            <p:nvPr/>
          </p:nvSpPr>
          <p:spPr>
            <a:xfrm>
              <a:off x="6719953" y="4405163"/>
              <a:ext cx="450419" cy="261610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1100" kern="0" dirty="0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98" name="Text Box 97"/>
            <p:cNvSpPr txBox="1">
              <a:spLocks noChangeArrowheads="1"/>
            </p:cNvSpPr>
            <p:nvPr/>
          </p:nvSpPr>
          <p:spPr bwMode="auto">
            <a:xfrm>
              <a:off x="7202073" y="4380115"/>
              <a:ext cx="1232681" cy="2677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85" tIns="63995" rIns="127985" bIns="6399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900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порывы ветра, м/с</a:t>
              </a:r>
            </a:p>
          </p:txBody>
        </p:sp>
        <p:grpSp>
          <p:nvGrpSpPr>
            <p:cNvPr id="361" name="Группа 360"/>
            <p:cNvGrpSpPr/>
            <p:nvPr/>
          </p:nvGrpSpPr>
          <p:grpSpPr>
            <a:xfrm>
              <a:off x="7430524" y="1543870"/>
              <a:ext cx="1498225" cy="1967006"/>
              <a:chOff x="3156815" y="-1313088"/>
              <a:chExt cx="1997633" cy="2622671"/>
            </a:xfrm>
          </p:grpSpPr>
          <p:sp>
            <p:nvSpPr>
              <p:cNvPr id="362" name="TextBox 23"/>
              <p:cNvSpPr txBox="1"/>
              <p:nvPr/>
            </p:nvSpPr>
            <p:spPr bwMode="auto">
              <a:xfrm>
                <a:off x="3882287" y="1019850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63" name="TextBox 23"/>
              <p:cNvSpPr txBox="1"/>
              <p:nvPr/>
            </p:nvSpPr>
            <p:spPr bwMode="auto">
              <a:xfrm>
                <a:off x="4225168" y="1032414"/>
                <a:ext cx="422108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404" name="TextBox 10"/>
              <p:cNvSpPr txBox="1"/>
              <p:nvPr/>
            </p:nvSpPr>
            <p:spPr bwMode="auto">
              <a:xfrm>
                <a:off x="3156815" y="-1313088"/>
                <a:ext cx="1480446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Подпорожский  р-н</a:t>
                </a:r>
              </a:p>
            </p:txBody>
          </p:sp>
          <p:sp>
            <p:nvSpPr>
              <p:cNvPr id="364" name="TextBox 10"/>
              <p:cNvSpPr txBox="1"/>
              <p:nvPr/>
            </p:nvSpPr>
            <p:spPr bwMode="auto">
              <a:xfrm>
                <a:off x="3674002" y="806173"/>
                <a:ext cx="1480446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Бокситогорский  р-н</a:t>
                </a:r>
              </a:p>
            </p:txBody>
          </p:sp>
        </p:grpSp>
        <p:sp>
          <p:nvSpPr>
            <p:cNvPr id="195" name="Прямоугольник 194"/>
            <p:cNvSpPr/>
            <p:nvPr/>
          </p:nvSpPr>
          <p:spPr bwMode="auto">
            <a:xfrm>
              <a:off x="1288269" y="3712074"/>
              <a:ext cx="592803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533,390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</a:t>
              </a:r>
            </a:p>
          </p:txBody>
        </p:sp>
        <p:sp>
          <p:nvSpPr>
            <p:cNvPr id="196" name="Прямоугольник 195"/>
            <p:cNvSpPr/>
            <p:nvPr/>
          </p:nvSpPr>
          <p:spPr bwMode="auto">
            <a:xfrm>
              <a:off x="1203880" y="3893545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67720/1520</a:t>
              </a:r>
            </a:p>
          </p:txBody>
        </p:sp>
        <p:sp>
          <p:nvSpPr>
            <p:cNvPr id="199" name="Скругленный прямоугольник 198"/>
            <p:cNvSpPr/>
            <p:nvPr/>
          </p:nvSpPr>
          <p:spPr>
            <a:xfrm>
              <a:off x="1493779" y="4051594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grpSp>
          <p:nvGrpSpPr>
            <p:cNvPr id="200" name="Группа 199"/>
            <p:cNvGrpSpPr/>
            <p:nvPr/>
          </p:nvGrpSpPr>
          <p:grpSpPr>
            <a:xfrm>
              <a:off x="1339552" y="3544526"/>
              <a:ext cx="558459" cy="210773"/>
              <a:chOff x="3893844" y="1063593"/>
              <a:chExt cx="744612" cy="281031"/>
            </a:xfrm>
          </p:grpSpPr>
          <p:sp>
            <p:nvSpPr>
              <p:cNvPr id="201" name="TextBox 23"/>
              <p:cNvSpPr txBox="1"/>
              <p:nvPr/>
            </p:nvSpPr>
            <p:spPr bwMode="auto">
              <a:xfrm>
                <a:off x="3893844" y="1063593"/>
                <a:ext cx="422208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202" name="TextBox 23"/>
              <p:cNvSpPr txBox="1"/>
              <p:nvPr/>
            </p:nvSpPr>
            <p:spPr bwMode="auto">
              <a:xfrm>
                <a:off x="4216347" y="1067454"/>
                <a:ext cx="422109" cy="2771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</p:grpSp>
      </p:grpSp>
      <p:sp>
        <p:nvSpPr>
          <p:cNvPr id="181" name="TextBox 180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3283688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547083"/>
            <a:ext cx="9144000" cy="6246824"/>
            <a:chOff x="0" y="1279923"/>
            <a:chExt cx="9144000" cy="4720828"/>
          </a:xfrm>
        </p:grpSpPr>
        <p:pic>
          <p:nvPicPr>
            <p:cNvPr id="17410" name="Picture 2" descr="G:\кировск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279923"/>
              <a:ext cx="9144000" cy="47208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457" name="Group 316"/>
            <p:cNvGrpSpPr>
              <a:grpSpLocks/>
            </p:cNvGrpSpPr>
            <p:nvPr/>
          </p:nvGrpSpPr>
          <p:grpSpPr bwMode="auto">
            <a:xfrm>
              <a:off x="3598069" y="5420916"/>
              <a:ext cx="163116" cy="127397"/>
              <a:chOff x="4727" y="2506"/>
              <a:chExt cx="706" cy="1172"/>
            </a:xfrm>
          </p:grpSpPr>
          <p:sp>
            <p:nvSpPr>
              <p:cNvPr id="178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58" name="Group 316"/>
            <p:cNvGrpSpPr>
              <a:grpSpLocks/>
            </p:cNvGrpSpPr>
            <p:nvPr/>
          </p:nvGrpSpPr>
          <p:grpSpPr bwMode="auto">
            <a:xfrm>
              <a:off x="3205163" y="5020866"/>
              <a:ext cx="163116" cy="127397"/>
              <a:chOff x="4727" y="2506"/>
              <a:chExt cx="706" cy="1172"/>
            </a:xfrm>
          </p:grpSpPr>
          <p:sp>
            <p:nvSpPr>
              <p:cNvPr id="177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59" name="Group 316"/>
            <p:cNvGrpSpPr>
              <a:grpSpLocks/>
            </p:cNvGrpSpPr>
            <p:nvPr/>
          </p:nvGrpSpPr>
          <p:grpSpPr bwMode="auto">
            <a:xfrm>
              <a:off x="3590925" y="4692253"/>
              <a:ext cx="163116" cy="127397"/>
              <a:chOff x="4727" y="2506"/>
              <a:chExt cx="706" cy="1172"/>
            </a:xfrm>
          </p:grpSpPr>
          <p:sp>
            <p:nvSpPr>
              <p:cNvPr id="177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60" name="Group 316"/>
            <p:cNvGrpSpPr>
              <a:grpSpLocks/>
            </p:cNvGrpSpPr>
            <p:nvPr/>
          </p:nvGrpSpPr>
          <p:grpSpPr bwMode="auto">
            <a:xfrm>
              <a:off x="3283744" y="4270772"/>
              <a:ext cx="163116" cy="127397"/>
              <a:chOff x="4727" y="2506"/>
              <a:chExt cx="706" cy="1172"/>
            </a:xfrm>
          </p:grpSpPr>
          <p:sp>
            <p:nvSpPr>
              <p:cNvPr id="176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61" name="Group 316"/>
            <p:cNvGrpSpPr>
              <a:grpSpLocks/>
            </p:cNvGrpSpPr>
            <p:nvPr/>
          </p:nvGrpSpPr>
          <p:grpSpPr bwMode="auto">
            <a:xfrm>
              <a:off x="3612356" y="3756422"/>
              <a:ext cx="163116" cy="127397"/>
              <a:chOff x="4727" y="2506"/>
              <a:chExt cx="706" cy="1172"/>
            </a:xfrm>
          </p:grpSpPr>
          <p:sp>
            <p:nvSpPr>
              <p:cNvPr id="175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62" name="Group 316"/>
            <p:cNvGrpSpPr>
              <a:grpSpLocks/>
            </p:cNvGrpSpPr>
            <p:nvPr/>
          </p:nvGrpSpPr>
          <p:grpSpPr bwMode="auto">
            <a:xfrm>
              <a:off x="3533775" y="1899047"/>
              <a:ext cx="163116" cy="127397"/>
              <a:chOff x="4727" y="2506"/>
              <a:chExt cx="706" cy="1172"/>
            </a:xfrm>
          </p:grpSpPr>
          <p:sp>
            <p:nvSpPr>
              <p:cNvPr id="174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4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4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4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4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63" name="Группа 119"/>
            <p:cNvGrpSpPr>
              <a:grpSpLocks/>
            </p:cNvGrpSpPr>
            <p:nvPr/>
          </p:nvGrpSpPr>
          <p:grpSpPr bwMode="auto">
            <a:xfrm>
              <a:off x="3829050" y="4962525"/>
              <a:ext cx="177404" cy="141685"/>
              <a:chOff x="214313" y="8958263"/>
              <a:chExt cx="642937" cy="500062"/>
            </a:xfrm>
          </p:grpSpPr>
          <p:sp>
            <p:nvSpPr>
              <p:cNvPr id="17469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70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7471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7472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7473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7464" name="Группа 629"/>
            <p:cNvGrpSpPr>
              <a:grpSpLocks/>
            </p:cNvGrpSpPr>
            <p:nvPr/>
          </p:nvGrpSpPr>
          <p:grpSpPr bwMode="auto">
            <a:xfrm>
              <a:off x="3969544" y="3720704"/>
              <a:ext cx="248841" cy="202406"/>
              <a:chOff x="142483" y="3760971"/>
              <a:chExt cx="346075" cy="386605"/>
            </a:xfrm>
          </p:grpSpPr>
          <p:sp>
            <p:nvSpPr>
              <p:cNvPr id="229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29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0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60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609" name="Рисунок 60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610" name="Рисунок 60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612" name="TextBox 611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613" name="Прямоугольник 612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14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15" name="Группа 614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16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21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62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24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625" name="Прямоугольник 624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626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627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628" name="Прямая соединительная линия 627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9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17" name="Скругленный прямоугольник 616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18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19" name="Прямоугольник 618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20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630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631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632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633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634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63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63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63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638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639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64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718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719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72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2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72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72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725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7440" name="Прямоугольник 1982"/>
          <p:cNvSpPr>
            <a:spLocks noChangeArrowheads="1"/>
          </p:cNvSpPr>
          <p:nvPr/>
        </p:nvSpPr>
        <p:spPr bwMode="auto">
          <a:xfrm>
            <a:off x="2699310" y="5989652"/>
            <a:ext cx="75598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Кировск</a:t>
            </a:r>
          </a:p>
        </p:txBody>
      </p:sp>
      <p:grpSp>
        <p:nvGrpSpPr>
          <p:cNvPr id="17447" name="Группа 101"/>
          <p:cNvGrpSpPr>
            <a:grpSpLocks/>
          </p:cNvGrpSpPr>
          <p:nvPr/>
        </p:nvGrpSpPr>
        <p:grpSpPr bwMode="auto">
          <a:xfrm>
            <a:off x="3756440" y="5788873"/>
            <a:ext cx="1432322" cy="447675"/>
            <a:chOff x="7486256" y="1031857"/>
            <a:chExt cx="1354754" cy="565941"/>
          </a:xfrm>
        </p:grpSpPr>
        <p:sp>
          <p:nvSpPr>
            <p:cNvPr id="1335" name="TextBox 10"/>
            <p:cNvSpPr txBox="1"/>
            <p:nvPr/>
          </p:nvSpPr>
          <p:spPr>
            <a:xfrm>
              <a:off x="7486256" y="1031857"/>
              <a:ext cx="1354754" cy="21886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Кировский р-н</a:t>
              </a:r>
            </a:p>
          </p:txBody>
        </p:sp>
        <p:sp>
          <p:nvSpPr>
            <p:cNvPr id="1414" name="Прямоугольник 1413"/>
            <p:cNvSpPr/>
            <p:nvPr/>
          </p:nvSpPr>
          <p:spPr>
            <a:xfrm>
              <a:off x="7776802" y="1406643"/>
              <a:ext cx="604741" cy="19115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4759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306</a:t>
              </a:r>
            </a:p>
          </p:txBody>
        </p:sp>
      </p:grpSp>
      <p:sp>
        <p:nvSpPr>
          <p:cNvPr id="1493" name="Прямоугольник 1492"/>
          <p:cNvSpPr/>
          <p:nvPr/>
        </p:nvSpPr>
        <p:spPr bwMode="auto">
          <a:xfrm>
            <a:off x="4040999" y="6237739"/>
            <a:ext cx="937022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1572" name="Скругленный прямоугольник 1571"/>
          <p:cNvSpPr/>
          <p:nvPr/>
        </p:nvSpPr>
        <p:spPr>
          <a:xfrm>
            <a:off x="4718465" y="6088911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651" name="TextBox 23"/>
          <p:cNvSpPr txBox="1"/>
          <p:nvPr/>
        </p:nvSpPr>
        <p:spPr bwMode="auto">
          <a:xfrm>
            <a:off x="4085371" y="587066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1730" name="TextBox 23"/>
          <p:cNvSpPr txBox="1"/>
          <p:nvPr/>
        </p:nvSpPr>
        <p:spPr bwMode="auto">
          <a:xfrm>
            <a:off x="4562004" y="587780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3040395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G:\лод поле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7859"/>
            <a:ext cx="9144000" cy="63801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125" name="Рисунок 12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26" name="Рисунок 12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27" name="TextBox 126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28" name="Прямоугольник 12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0" name="Группа 129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3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3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40" name="Прямоугольник 13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43" name="Прямая соединительная линия 14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2" name="Скругленный прямоугольник 13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4" name="Прямоугольник 13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5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6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7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8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9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3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4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34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3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40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8464" name="Прямоугольник 1982"/>
          <p:cNvSpPr>
            <a:spLocks noChangeArrowheads="1"/>
          </p:cNvSpPr>
          <p:nvPr/>
        </p:nvSpPr>
        <p:spPr bwMode="auto">
          <a:xfrm>
            <a:off x="3305833" y="3150656"/>
            <a:ext cx="1251511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Лодейное Поле</a:t>
            </a:r>
          </a:p>
        </p:txBody>
      </p:sp>
      <p:grpSp>
        <p:nvGrpSpPr>
          <p:cNvPr id="18471" name="Группа 76"/>
          <p:cNvGrpSpPr>
            <a:grpSpLocks/>
          </p:cNvGrpSpPr>
          <p:nvPr/>
        </p:nvGrpSpPr>
        <p:grpSpPr bwMode="auto">
          <a:xfrm>
            <a:off x="4566211" y="2964798"/>
            <a:ext cx="1431131" cy="441722"/>
            <a:chOff x="7486256" y="1031859"/>
            <a:chExt cx="1354754" cy="558256"/>
          </a:xfrm>
        </p:grpSpPr>
        <p:sp>
          <p:nvSpPr>
            <p:cNvPr id="609" name="TextBox 10"/>
            <p:cNvSpPr txBox="1"/>
            <p:nvPr/>
          </p:nvSpPr>
          <p:spPr>
            <a:xfrm>
              <a:off x="7486256" y="1031859"/>
              <a:ext cx="1354754" cy="21879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Лодейнопольский р-н</a:t>
              </a: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7735342" y="1408042"/>
              <a:ext cx="635675" cy="18207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889,73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201</a:t>
              </a:r>
            </a:p>
          </p:txBody>
        </p:sp>
      </p:grpSp>
      <p:sp>
        <p:nvSpPr>
          <p:cNvPr id="611" name="Прямоугольник 610"/>
          <p:cNvSpPr/>
          <p:nvPr/>
        </p:nvSpPr>
        <p:spPr bwMode="auto">
          <a:xfrm>
            <a:off x="4829339" y="3433904"/>
            <a:ext cx="954881" cy="1512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612" name="TextBox 23"/>
          <p:cNvSpPr txBox="1"/>
          <p:nvPr/>
        </p:nvSpPr>
        <p:spPr bwMode="auto">
          <a:xfrm>
            <a:off x="4937209" y="3070110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613" name="TextBox 23"/>
          <p:cNvSpPr txBox="1"/>
          <p:nvPr/>
        </p:nvSpPr>
        <p:spPr bwMode="auto">
          <a:xfrm>
            <a:off x="5378124" y="3070110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4" name="Скругленный прямоугольник 613"/>
          <p:cNvSpPr/>
          <p:nvPr/>
        </p:nvSpPr>
        <p:spPr>
          <a:xfrm>
            <a:off x="5510377" y="3261264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</p:spTree>
    <p:extLst>
      <p:ext uri="{BB962C8B-B14F-4D97-AF65-F5344CB8AC3E}">
        <p14:creationId xmlns:p14="http://schemas.microsoft.com/office/powerpoint/2010/main" val="284214028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50169"/>
            <a:chExt cx="9144000" cy="4650581"/>
          </a:xfrm>
        </p:grpSpPr>
        <p:pic>
          <p:nvPicPr>
            <p:cNvPr id="19458" name="Picture 2" descr="G:\гостил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50169"/>
              <a:ext cx="9144000" cy="46505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9499" name="Group 149"/>
            <p:cNvGrpSpPr>
              <a:grpSpLocks/>
            </p:cNvGrpSpPr>
            <p:nvPr/>
          </p:nvGrpSpPr>
          <p:grpSpPr bwMode="auto">
            <a:xfrm>
              <a:off x="5386387" y="3300413"/>
              <a:ext cx="252413" cy="194072"/>
              <a:chOff x="2018" y="2750"/>
              <a:chExt cx="361" cy="309"/>
            </a:xfrm>
          </p:grpSpPr>
          <p:sp>
            <p:nvSpPr>
              <p:cNvPr id="120" name="AutoShape 150"/>
              <p:cNvSpPr>
                <a:spLocks noChangeArrowheads="1"/>
              </p:cNvSpPr>
              <p:nvPr/>
            </p:nvSpPr>
            <p:spPr bwMode="auto">
              <a:xfrm>
                <a:off x="2018" y="3027"/>
                <a:ext cx="24" cy="34"/>
              </a:xfrm>
              <a:custGeom>
                <a:avLst/>
                <a:gdLst>
                  <a:gd name="T0" fmla="*/ 0 w 139"/>
                  <a:gd name="T1" fmla="*/ 0 h 135"/>
                  <a:gd name="T2" fmla="*/ 0 w 139"/>
                  <a:gd name="T3" fmla="*/ 0 h 135"/>
                  <a:gd name="T4" fmla="*/ 0 w 139"/>
                  <a:gd name="T5" fmla="*/ 0 h 135"/>
                  <a:gd name="T6" fmla="*/ 0 w 139"/>
                  <a:gd name="T7" fmla="*/ 0 h 135"/>
                  <a:gd name="T8" fmla="*/ 0 w 139"/>
                  <a:gd name="T9" fmla="*/ 0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0 h 135"/>
                  <a:gd name="T16" fmla="*/ 0 w 139"/>
                  <a:gd name="T17" fmla="*/ 0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1" name="AutoShape 151"/>
              <p:cNvSpPr>
                <a:spLocks noChangeArrowheads="1"/>
              </p:cNvSpPr>
              <p:nvPr/>
            </p:nvSpPr>
            <p:spPr bwMode="auto">
              <a:xfrm>
                <a:off x="2042" y="2763"/>
                <a:ext cx="330" cy="296"/>
              </a:xfrm>
              <a:custGeom>
                <a:avLst/>
                <a:gdLst>
                  <a:gd name="T0" fmla="*/ 0 w 1946"/>
                  <a:gd name="T1" fmla="*/ 0 h 1278"/>
                  <a:gd name="T2" fmla="*/ 0 w 1946"/>
                  <a:gd name="T3" fmla="*/ 0 h 1278"/>
                  <a:gd name="T4" fmla="*/ 0 w 1946"/>
                  <a:gd name="T5" fmla="*/ 0 h 1278"/>
                  <a:gd name="T6" fmla="*/ 0 w 1946"/>
                  <a:gd name="T7" fmla="*/ 0 h 1278"/>
                  <a:gd name="T8" fmla="*/ 0 w 1946"/>
                  <a:gd name="T9" fmla="*/ 0 h 1278"/>
                  <a:gd name="T10" fmla="*/ 0 w 1946"/>
                  <a:gd name="T11" fmla="*/ 0 h 1278"/>
                  <a:gd name="T12" fmla="*/ 0 w 1946"/>
                  <a:gd name="T13" fmla="*/ 0 h 1278"/>
                  <a:gd name="T14" fmla="*/ 0 w 1946"/>
                  <a:gd name="T15" fmla="*/ 0 h 1278"/>
                  <a:gd name="T16" fmla="*/ 0 w 1946"/>
                  <a:gd name="T17" fmla="*/ 0 h 1278"/>
                  <a:gd name="T18" fmla="*/ 0 w 1946"/>
                  <a:gd name="T19" fmla="*/ 0 h 1278"/>
                  <a:gd name="T20" fmla="*/ 0 w 1946"/>
                  <a:gd name="T21" fmla="*/ 0 h 1278"/>
                  <a:gd name="T22" fmla="*/ 0 w 1946"/>
                  <a:gd name="T23" fmla="*/ 0 h 1278"/>
                  <a:gd name="T24" fmla="*/ 0 w 1946"/>
                  <a:gd name="T25" fmla="*/ 0 h 1278"/>
                  <a:gd name="T26" fmla="*/ 0 w 1946"/>
                  <a:gd name="T27" fmla="*/ 0 h 1278"/>
                  <a:gd name="T28" fmla="*/ 0 w 1946"/>
                  <a:gd name="T29" fmla="*/ 0 h 1278"/>
                  <a:gd name="T30" fmla="*/ 0 w 1946"/>
                  <a:gd name="T31" fmla="*/ 0 h 1278"/>
                  <a:gd name="T32" fmla="*/ 0 w 1946"/>
                  <a:gd name="T33" fmla="*/ 0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0 h 1278"/>
                  <a:gd name="T42" fmla="*/ 0 w 1946"/>
                  <a:gd name="T43" fmla="*/ 0 h 1278"/>
                  <a:gd name="T44" fmla="*/ 0 w 1946"/>
                  <a:gd name="T45" fmla="*/ 0 h 1278"/>
                  <a:gd name="T46" fmla="*/ 0 w 1946"/>
                  <a:gd name="T47" fmla="*/ 0 h 1278"/>
                  <a:gd name="T48" fmla="*/ 0 w 1946"/>
                  <a:gd name="T49" fmla="*/ 0 h 1278"/>
                  <a:gd name="T50" fmla="*/ 0 w 1946"/>
                  <a:gd name="T51" fmla="*/ 0 h 1278"/>
                  <a:gd name="T52" fmla="*/ 0 w 1946"/>
                  <a:gd name="T53" fmla="*/ 0 h 1278"/>
                  <a:gd name="T54" fmla="*/ 0 w 1946"/>
                  <a:gd name="T55" fmla="*/ 0 h 1278"/>
                  <a:gd name="T56" fmla="*/ 0 w 1946"/>
                  <a:gd name="T57" fmla="*/ 0 h 1278"/>
                  <a:gd name="T58" fmla="*/ 0 w 1946"/>
                  <a:gd name="T59" fmla="*/ 0 h 1278"/>
                  <a:gd name="T60" fmla="*/ 0 w 1946"/>
                  <a:gd name="T61" fmla="*/ 0 h 1278"/>
                  <a:gd name="T62" fmla="*/ 0 w 1946"/>
                  <a:gd name="T63" fmla="*/ 0 h 1278"/>
                  <a:gd name="T64" fmla="*/ 0 w 1946"/>
                  <a:gd name="T65" fmla="*/ 0 h 1278"/>
                  <a:gd name="T66" fmla="*/ 0 w 1946"/>
                  <a:gd name="T67" fmla="*/ 0 h 1278"/>
                  <a:gd name="T68" fmla="*/ 0 w 1946"/>
                  <a:gd name="T69" fmla="*/ 0 h 1278"/>
                  <a:gd name="T70" fmla="*/ 0 w 1946"/>
                  <a:gd name="T71" fmla="*/ 0 h 1278"/>
                  <a:gd name="T72" fmla="*/ 0 w 1946"/>
                  <a:gd name="T73" fmla="*/ 0 h 1278"/>
                  <a:gd name="T74" fmla="*/ 0 w 1946"/>
                  <a:gd name="T75" fmla="*/ 0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2" name="Rectangle 152"/>
              <p:cNvSpPr>
                <a:spLocks noChangeArrowheads="1"/>
              </p:cNvSpPr>
              <p:nvPr/>
            </p:nvSpPr>
            <p:spPr bwMode="auto">
              <a:xfrm>
                <a:off x="2256" y="2904"/>
                <a:ext cx="20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3" name="Rectangle 153"/>
              <p:cNvSpPr>
                <a:spLocks noChangeArrowheads="1"/>
              </p:cNvSpPr>
              <p:nvPr/>
            </p:nvSpPr>
            <p:spPr bwMode="auto">
              <a:xfrm>
                <a:off x="2243" y="2917"/>
                <a:ext cx="20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4" name="Rectangle 154"/>
              <p:cNvSpPr>
                <a:spLocks noChangeArrowheads="1"/>
              </p:cNvSpPr>
              <p:nvPr/>
            </p:nvSpPr>
            <p:spPr bwMode="auto">
              <a:xfrm>
                <a:off x="2314" y="2892"/>
                <a:ext cx="29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5" name="Rectangle 155"/>
              <p:cNvSpPr>
                <a:spLocks noChangeArrowheads="1"/>
              </p:cNvSpPr>
              <p:nvPr/>
            </p:nvSpPr>
            <p:spPr bwMode="auto">
              <a:xfrm>
                <a:off x="2307" y="2904"/>
                <a:ext cx="19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6" name="Rectangle 156"/>
              <p:cNvSpPr>
                <a:spLocks noChangeArrowheads="1"/>
              </p:cNvSpPr>
              <p:nvPr/>
            </p:nvSpPr>
            <p:spPr bwMode="auto">
              <a:xfrm>
                <a:off x="2307" y="2879"/>
                <a:ext cx="19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7" name="Rectangle 157"/>
              <p:cNvSpPr>
                <a:spLocks noChangeArrowheads="1"/>
              </p:cNvSpPr>
              <p:nvPr/>
            </p:nvSpPr>
            <p:spPr bwMode="auto">
              <a:xfrm>
                <a:off x="2042" y="2900"/>
                <a:ext cx="20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8" name="Rectangle 158"/>
              <p:cNvSpPr>
                <a:spLocks noChangeArrowheads="1"/>
              </p:cNvSpPr>
              <p:nvPr/>
            </p:nvSpPr>
            <p:spPr bwMode="auto">
              <a:xfrm>
                <a:off x="2042" y="2888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9" name="Rectangle 159"/>
              <p:cNvSpPr>
                <a:spLocks noChangeArrowheads="1"/>
              </p:cNvSpPr>
              <p:nvPr/>
            </p:nvSpPr>
            <p:spPr bwMode="auto">
              <a:xfrm>
                <a:off x="2042" y="2913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0" name="Rectangle 160"/>
              <p:cNvSpPr>
                <a:spLocks noChangeArrowheads="1"/>
              </p:cNvSpPr>
              <p:nvPr/>
            </p:nvSpPr>
            <p:spPr bwMode="auto">
              <a:xfrm>
                <a:off x="2135" y="2900"/>
                <a:ext cx="17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1" name="Rectangle 161"/>
              <p:cNvSpPr>
                <a:spLocks noChangeArrowheads="1"/>
              </p:cNvSpPr>
              <p:nvPr/>
            </p:nvSpPr>
            <p:spPr bwMode="auto">
              <a:xfrm>
                <a:off x="2120" y="2913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2" name="Rectangle 162"/>
              <p:cNvSpPr>
                <a:spLocks noChangeArrowheads="1"/>
              </p:cNvSpPr>
              <p:nvPr/>
            </p:nvSpPr>
            <p:spPr bwMode="auto">
              <a:xfrm>
                <a:off x="2042" y="3000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3" name="Rectangle 163"/>
              <p:cNvSpPr>
                <a:spLocks noChangeArrowheads="1"/>
              </p:cNvSpPr>
              <p:nvPr/>
            </p:nvSpPr>
            <p:spPr bwMode="auto">
              <a:xfrm>
                <a:off x="2042" y="2991"/>
                <a:ext cx="14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4" name="Rectangle 164"/>
              <p:cNvSpPr>
                <a:spLocks noChangeArrowheads="1"/>
              </p:cNvSpPr>
              <p:nvPr/>
            </p:nvSpPr>
            <p:spPr bwMode="auto">
              <a:xfrm>
                <a:off x="2042" y="3015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5" name="Rectangle 165"/>
              <p:cNvSpPr>
                <a:spLocks noChangeArrowheads="1"/>
              </p:cNvSpPr>
              <p:nvPr/>
            </p:nvSpPr>
            <p:spPr bwMode="auto">
              <a:xfrm>
                <a:off x="2135" y="3000"/>
                <a:ext cx="17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6" name="Rectangle 166"/>
              <p:cNvSpPr>
                <a:spLocks noChangeArrowheads="1"/>
              </p:cNvSpPr>
              <p:nvPr/>
            </p:nvSpPr>
            <p:spPr bwMode="auto">
              <a:xfrm>
                <a:off x="2120" y="3015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7" name="AutoShape 167"/>
              <p:cNvSpPr>
                <a:spLocks noChangeArrowheads="1"/>
              </p:cNvSpPr>
              <p:nvPr/>
            </p:nvSpPr>
            <p:spPr bwMode="auto">
              <a:xfrm>
                <a:off x="2170" y="2900"/>
                <a:ext cx="73" cy="28"/>
              </a:xfrm>
              <a:custGeom>
                <a:avLst/>
                <a:gdLst>
                  <a:gd name="T0" fmla="*/ 0 w 440"/>
                  <a:gd name="T1" fmla="*/ 0 h 102"/>
                  <a:gd name="T2" fmla="*/ 0 w 440"/>
                  <a:gd name="T3" fmla="*/ 0 h 102"/>
                  <a:gd name="T4" fmla="*/ 0 w 440"/>
                  <a:gd name="T5" fmla="*/ 0 h 102"/>
                  <a:gd name="T6" fmla="*/ 0 w 440"/>
                  <a:gd name="T7" fmla="*/ 0 h 102"/>
                  <a:gd name="T8" fmla="*/ 0 w 440"/>
                  <a:gd name="T9" fmla="*/ 0 h 102"/>
                  <a:gd name="T10" fmla="*/ 0 w 440"/>
                  <a:gd name="T11" fmla="*/ 0 h 102"/>
                  <a:gd name="T12" fmla="*/ 0 w 440"/>
                  <a:gd name="T13" fmla="*/ 0 h 102"/>
                  <a:gd name="T14" fmla="*/ 0 w 440"/>
                  <a:gd name="T15" fmla="*/ 0 h 102"/>
                  <a:gd name="T16" fmla="*/ 0 w 440"/>
                  <a:gd name="T17" fmla="*/ 0 h 102"/>
                  <a:gd name="T18" fmla="*/ 0 w 440"/>
                  <a:gd name="T19" fmla="*/ 0 h 102"/>
                  <a:gd name="T20" fmla="*/ 0 w 440"/>
                  <a:gd name="T21" fmla="*/ 0 h 102"/>
                  <a:gd name="T22" fmla="*/ 0 w 440"/>
                  <a:gd name="T23" fmla="*/ 0 h 102"/>
                  <a:gd name="T24" fmla="*/ 0 w 440"/>
                  <a:gd name="T25" fmla="*/ 0 h 102"/>
                  <a:gd name="T26" fmla="*/ 0 w 440"/>
                  <a:gd name="T27" fmla="*/ 0 h 102"/>
                  <a:gd name="T28" fmla="*/ 0 w 440"/>
                  <a:gd name="T29" fmla="*/ 0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0 h 102"/>
                  <a:gd name="T38" fmla="*/ 0 w 440"/>
                  <a:gd name="T39" fmla="*/ 0 h 102"/>
                  <a:gd name="T40" fmla="*/ 0 w 440"/>
                  <a:gd name="T41" fmla="*/ 0 h 102"/>
                  <a:gd name="T42" fmla="*/ 0 w 440"/>
                  <a:gd name="T43" fmla="*/ 0 h 102"/>
                  <a:gd name="T44" fmla="*/ 0 w 440"/>
                  <a:gd name="T45" fmla="*/ 0 h 102"/>
                  <a:gd name="T46" fmla="*/ 0 w 440"/>
                  <a:gd name="T47" fmla="*/ 0 h 102"/>
                  <a:gd name="T48" fmla="*/ 0 w 440"/>
                  <a:gd name="T49" fmla="*/ 0 h 102"/>
                  <a:gd name="T50" fmla="*/ 0 w 440"/>
                  <a:gd name="T51" fmla="*/ 0 h 102"/>
                  <a:gd name="T52" fmla="*/ 0 w 440"/>
                  <a:gd name="T53" fmla="*/ 0 h 102"/>
                  <a:gd name="T54" fmla="*/ 0 w 440"/>
                  <a:gd name="T55" fmla="*/ 0 h 102"/>
                  <a:gd name="T56" fmla="*/ 0 w 440"/>
                  <a:gd name="T57" fmla="*/ 0 h 102"/>
                  <a:gd name="T58" fmla="*/ 0 w 440"/>
                  <a:gd name="T59" fmla="*/ 0 h 102"/>
                  <a:gd name="T60" fmla="*/ 0 w 440"/>
                  <a:gd name="T61" fmla="*/ 0 h 102"/>
                  <a:gd name="T62" fmla="*/ 0 w 440"/>
                  <a:gd name="T63" fmla="*/ 0 h 102"/>
                  <a:gd name="T64" fmla="*/ 0 w 440"/>
                  <a:gd name="T65" fmla="*/ 0 h 102"/>
                  <a:gd name="T66" fmla="*/ 0 w 440"/>
                  <a:gd name="T67" fmla="*/ 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8" name="AutoShape 168"/>
              <p:cNvSpPr>
                <a:spLocks noChangeArrowheads="1"/>
              </p:cNvSpPr>
              <p:nvPr/>
            </p:nvSpPr>
            <p:spPr bwMode="auto">
              <a:xfrm>
                <a:off x="2050" y="2750"/>
                <a:ext cx="315" cy="40"/>
              </a:xfrm>
              <a:custGeom>
                <a:avLst/>
                <a:gdLst>
                  <a:gd name="T0" fmla="*/ 0 w 1847"/>
                  <a:gd name="T1" fmla="*/ 0 h 168"/>
                  <a:gd name="T2" fmla="*/ 0 w 1847"/>
                  <a:gd name="T3" fmla="*/ 0 h 168"/>
                  <a:gd name="T4" fmla="*/ 0 w 1847"/>
                  <a:gd name="T5" fmla="*/ 0 h 168"/>
                  <a:gd name="T6" fmla="*/ 0 w 1847"/>
                  <a:gd name="T7" fmla="*/ 0 h 168"/>
                  <a:gd name="T8" fmla="*/ 0 w 1847"/>
                  <a:gd name="T9" fmla="*/ 0 h 168"/>
                  <a:gd name="T10" fmla="*/ 0 w 1847"/>
                  <a:gd name="T11" fmla="*/ 0 h 168"/>
                  <a:gd name="T12" fmla="*/ 0 w 1847"/>
                  <a:gd name="T13" fmla="*/ 0 h 168"/>
                  <a:gd name="T14" fmla="*/ 0 w 1847"/>
                  <a:gd name="T15" fmla="*/ 0 h 168"/>
                  <a:gd name="T16" fmla="*/ 0 w 1847"/>
                  <a:gd name="T17" fmla="*/ 0 h 168"/>
                  <a:gd name="T18" fmla="*/ 0 w 1847"/>
                  <a:gd name="T19" fmla="*/ 0 h 168"/>
                  <a:gd name="T20" fmla="*/ 0 w 1847"/>
                  <a:gd name="T21" fmla="*/ 0 h 168"/>
                  <a:gd name="T22" fmla="*/ 0 w 1847"/>
                  <a:gd name="T23" fmla="*/ 0 h 168"/>
                  <a:gd name="T24" fmla="*/ 0 w 1847"/>
                  <a:gd name="T25" fmla="*/ 0 h 168"/>
                  <a:gd name="T26" fmla="*/ 0 w 1847"/>
                  <a:gd name="T27" fmla="*/ 0 h 168"/>
                  <a:gd name="T28" fmla="*/ 0 w 1847"/>
                  <a:gd name="T29" fmla="*/ 0 h 168"/>
                  <a:gd name="T30" fmla="*/ 0 w 1847"/>
                  <a:gd name="T31" fmla="*/ 0 h 168"/>
                  <a:gd name="T32" fmla="*/ 0 w 1847"/>
                  <a:gd name="T33" fmla="*/ 0 h 168"/>
                  <a:gd name="T34" fmla="*/ 0 w 1847"/>
                  <a:gd name="T35" fmla="*/ 0 h 168"/>
                  <a:gd name="T36" fmla="*/ 0 w 1847"/>
                  <a:gd name="T37" fmla="*/ 0 h 168"/>
                  <a:gd name="T38" fmla="*/ 0 w 1847"/>
                  <a:gd name="T39" fmla="*/ 0 h 168"/>
                  <a:gd name="T40" fmla="*/ 0 w 1847"/>
                  <a:gd name="T41" fmla="*/ 0 h 168"/>
                  <a:gd name="T42" fmla="*/ 0 w 1847"/>
                  <a:gd name="T43" fmla="*/ 0 h 168"/>
                  <a:gd name="T44" fmla="*/ 0 w 1847"/>
                  <a:gd name="T45" fmla="*/ 0 h 168"/>
                  <a:gd name="T46" fmla="*/ 0 w 1847"/>
                  <a:gd name="T47" fmla="*/ 0 h 168"/>
                  <a:gd name="T48" fmla="*/ 0 w 1847"/>
                  <a:gd name="T49" fmla="*/ 0 h 168"/>
                  <a:gd name="T50" fmla="*/ 0 w 1847"/>
                  <a:gd name="T51" fmla="*/ 0 h 168"/>
                  <a:gd name="T52" fmla="*/ 0 w 1847"/>
                  <a:gd name="T53" fmla="*/ 0 h 168"/>
                  <a:gd name="T54" fmla="*/ 0 w 1847"/>
                  <a:gd name="T55" fmla="*/ 0 h 168"/>
                  <a:gd name="T56" fmla="*/ 0 w 1847"/>
                  <a:gd name="T57" fmla="*/ 0 h 168"/>
                  <a:gd name="T58" fmla="*/ 0 w 1847"/>
                  <a:gd name="T59" fmla="*/ 0 h 168"/>
                  <a:gd name="T60" fmla="*/ 0 w 1847"/>
                  <a:gd name="T61" fmla="*/ 0 h 168"/>
                  <a:gd name="T62" fmla="*/ 0 w 1847"/>
                  <a:gd name="T63" fmla="*/ 0 h 168"/>
                  <a:gd name="T64" fmla="*/ 0 w 1847"/>
                  <a:gd name="T65" fmla="*/ 0 h 168"/>
                  <a:gd name="T66" fmla="*/ 0 w 1847"/>
                  <a:gd name="T67" fmla="*/ 0 h 168"/>
                  <a:gd name="T68" fmla="*/ 0 w 1847"/>
                  <a:gd name="T69" fmla="*/ 0 h 168"/>
                  <a:gd name="T70" fmla="*/ 0 w 1847"/>
                  <a:gd name="T71" fmla="*/ 0 h 168"/>
                  <a:gd name="T72" fmla="*/ 0 w 1847"/>
                  <a:gd name="T73" fmla="*/ 0 h 168"/>
                  <a:gd name="T74" fmla="*/ 0 w 1847"/>
                  <a:gd name="T75" fmla="*/ 0 h 168"/>
                  <a:gd name="T76" fmla="*/ 0 w 1847"/>
                  <a:gd name="T77" fmla="*/ 0 h 168"/>
                  <a:gd name="T78" fmla="*/ 0 w 1847"/>
                  <a:gd name="T79" fmla="*/ 0 h 168"/>
                  <a:gd name="T80" fmla="*/ 0 w 1847"/>
                  <a:gd name="T81" fmla="*/ 0 h 168"/>
                  <a:gd name="T82" fmla="*/ 0 w 1847"/>
                  <a:gd name="T83" fmla="*/ 0 h 168"/>
                  <a:gd name="T84" fmla="*/ 0 w 1847"/>
                  <a:gd name="T85" fmla="*/ 0 h 168"/>
                  <a:gd name="T86" fmla="*/ 0 w 1847"/>
                  <a:gd name="T87" fmla="*/ 0 h 168"/>
                  <a:gd name="T88" fmla="*/ 0 w 1847"/>
                  <a:gd name="T89" fmla="*/ 0 h 168"/>
                  <a:gd name="T90" fmla="*/ 0 w 1847"/>
                  <a:gd name="T91" fmla="*/ 0 h 168"/>
                  <a:gd name="T92" fmla="*/ 0 w 1847"/>
                  <a:gd name="T93" fmla="*/ 0 h 168"/>
                  <a:gd name="T94" fmla="*/ 0 w 1847"/>
                  <a:gd name="T95" fmla="*/ 0 h 168"/>
                  <a:gd name="T96" fmla="*/ 0 w 1847"/>
                  <a:gd name="T97" fmla="*/ 0 h 168"/>
                  <a:gd name="T98" fmla="*/ 0 w 1847"/>
                  <a:gd name="T99" fmla="*/ 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9" name="Rectangle 169"/>
              <p:cNvSpPr>
                <a:spLocks noChangeArrowheads="1"/>
              </p:cNvSpPr>
              <p:nvPr/>
            </p:nvSpPr>
            <p:spPr bwMode="auto">
              <a:xfrm>
                <a:off x="2369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0" name="Rectangle 170"/>
              <p:cNvSpPr>
                <a:spLocks noChangeArrowheads="1"/>
              </p:cNvSpPr>
              <p:nvPr/>
            </p:nvSpPr>
            <p:spPr bwMode="auto">
              <a:xfrm>
                <a:off x="2035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1" name="Rectangle 171"/>
              <p:cNvSpPr>
                <a:spLocks noChangeArrowheads="1"/>
              </p:cNvSpPr>
              <p:nvPr/>
            </p:nvSpPr>
            <p:spPr bwMode="auto">
              <a:xfrm>
                <a:off x="2170" y="2924"/>
                <a:ext cx="73" cy="8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2" name="Rectangle 172"/>
              <p:cNvSpPr>
                <a:spLocks noChangeArrowheads="1"/>
              </p:cNvSpPr>
              <p:nvPr/>
            </p:nvSpPr>
            <p:spPr bwMode="auto">
              <a:xfrm>
                <a:off x="2170" y="3012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3" name="Rectangle 173"/>
              <p:cNvSpPr>
                <a:spLocks noChangeArrowheads="1"/>
              </p:cNvSpPr>
              <p:nvPr/>
            </p:nvSpPr>
            <p:spPr bwMode="auto">
              <a:xfrm>
                <a:off x="2170" y="3027"/>
                <a:ext cx="73" cy="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4" name="Rectangle 174"/>
              <p:cNvSpPr>
                <a:spLocks noChangeArrowheads="1"/>
              </p:cNvSpPr>
              <p:nvPr/>
            </p:nvSpPr>
            <p:spPr bwMode="auto">
              <a:xfrm>
                <a:off x="2170" y="3046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5" name="Rectangle 175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6" name="Rectangle 176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7" name="Rectangle 177"/>
              <p:cNvSpPr>
                <a:spLocks noChangeArrowheads="1"/>
              </p:cNvSpPr>
              <p:nvPr/>
            </p:nvSpPr>
            <p:spPr bwMode="auto">
              <a:xfrm>
                <a:off x="2171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8" name="Rectangle 178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9" name="Rectangle 179"/>
              <p:cNvSpPr>
                <a:spLocks noChangeArrowheads="1"/>
              </p:cNvSpPr>
              <p:nvPr/>
            </p:nvSpPr>
            <p:spPr bwMode="auto">
              <a:xfrm>
                <a:off x="2243" y="2991"/>
                <a:ext cx="17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0" name="Rectangle 180"/>
              <p:cNvSpPr>
                <a:spLocks noChangeArrowheads="1"/>
              </p:cNvSpPr>
              <p:nvPr/>
            </p:nvSpPr>
            <p:spPr bwMode="auto">
              <a:xfrm>
                <a:off x="2154" y="2991"/>
                <a:ext cx="15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1" name="Rectangle 181"/>
              <p:cNvSpPr>
                <a:spLocks noChangeArrowheads="1"/>
              </p:cNvSpPr>
              <p:nvPr/>
            </p:nvSpPr>
            <p:spPr bwMode="auto">
              <a:xfrm>
                <a:off x="2170" y="3015"/>
                <a:ext cx="73" cy="13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2" name="Rectangle 182"/>
              <p:cNvSpPr>
                <a:spLocks noChangeArrowheads="1"/>
              </p:cNvSpPr>
              <p:nvPr/>
            </p:nvSpPr>
            <p:spPr bwMode="auto">
              <a:xfrm>
                <a:off x="2170" y="3032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3" name="Rectangle 183"/>
              <p:cNvSpPr>
                <a:spLocks noChangeArrowheads="1"/>
              </p:cNvSpPr>
              <p:nvPr/>
            </p:nvSpPr>
            <p:spPr bwMode="auto">
              <a:xfrm>
                <a:off x="2170" y="3048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4" name="Rectangle 184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5" name="Rectangle 185"/>
              <p:cNvSpPr>
                <a:spLocks noChangeArrowheads="1"/>
              </p:cNvSpPr>
              <p:nvPr/>
            </p:nvSpPr>
            <p:spPr bwMode="auto">
              <a:xfrm>
                <a:off x="2171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6" name="Rectangle 186"/>
              <p:cNvSpPr>
                <a:spLocks noChangeArrowheads="1"/>
              </p:cNvSpPr>
              <p:nvPr/>
            </p:nvSpPr>
            <p:spPr bwMode="auto">
              <a:xfrm>
                <a:off x="2210" y="2964"/>
                <a:ext cx="3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7" name="Rectangle 187"/>
              <p:cNvSpPr>
                <a:spLocks noChangeArrowheads="1"/>
              </p:cNvSpPr>
              <p:nvPr/>
            </p:nvSpPr>
            <p:spPr bwMode="auto">
              <a:xfrm>
                <a:off x="2199" y="2964"/>
                <a:ext cx="12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8" name="Rectangle 188"/>
              <p:cNvSpPr>
                <a:spLocks noChangeArrowheads="1"/>
              </p:cNvSpPr>
              <p:nvPr/>
            </p:nvSpPr>
            <p:spPr bwMode="auto">
              <a:xfrm>
                <a:off x="2210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9" name="Rectangle 189"/>
              <p:cNvSpPr>
                <a:spLocks noChangeArrowheads="1"/>
              </p:cNvSpPr>
              <p:nvPr/>
            </p:nvSpPr>
            <p:spPr bwMode="auto">
              <a:xfrm>
                <a:off x="2171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0" name="Rectangle 190"/>
              <p:cNvSpPr>
                <a:spLocks noChangeArrowheads="1"/>
              </p:cNvSpPr>
              <p:nvPr/>
            </p:nvSpPr>
            <p:spPr bwMode="auto">
              <a:xfrm>
                <a:off x="2243" y="3027"/>
                <a:ext cx="17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1" name="Rectangle 191"/>
              <p:cNvSpPr>
                <a:spLocks noChangeArrowheads="1"/>
              </p:cNvSpPr>
              <p:nvPr/>
            </p:nvSpPr>
            <p:spPr bwMode="auto">
              <a:xfrm>
                <a:off x="2154" y="3027"/>
                <a:ext cx="15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2" name="Rectangle 192"/>
              <p:cNvSpPr>
                <a:spLocks noChangeArrowheads="1"/>
              </p:cNvSpPr>
              <p:nvPr/>
            </p:nvSpPr>
            <p:spPr bwMode="auto">
              <a:xfrm>
                <a:off x="2328" y="2813"/>
                <a:ext cx="31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3" name="Rectangle 193"/>
              <p:cNvSpPr>
                <a:spLocks noChangeArrowheads="1"/>
              </p:cNvSpPr>
              <p:nvPr/>
            </p:nvSpPr>
            <p:spPr bwMode="auto">
              <a:xfrm>
                <a:off x="2277" y="2924"/>
                <a:ext cx="26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4" name="Rectangle 194"/>
              <p:cNvSpPr>
                <a:spLocks noChangeArrowheads="1"/>
              </p:cNvSpPr>
              <p:nvPr/>
            </p:nvSpPr>
            <p:spPr bwMode="auto">
              <a:xfrm>
                <a:off x="2117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5" name="Rectangle 195"/>
              <p:cNvSpPr>
                <a:spLocks noChangeArrowheads="1"/>
              </p:cNvSpPr>
              <p:nvPr/>
            </p:nvSpPr>
            <p:spPr bwMode="auto">
              <a:xfrm>
                <a:off x="2219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6" name="Rectangle 196"/>
              <p:cNvSpPr>
                <a:spLocks noChangeArrowheads="1"/>
              </p:cNvSpPr>
              <p:nvPr/>
            </p:nvSpPr>
            <p:spPr bwMode="auto">
              <a:xfrm>
                <a:off x="2277" y="2813"/>
                <a:ext cx="26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7" name="Rectangle 197"/>
              <p:cNvSpPr>
                <a:spLocks noChangeArrowheads="1"/>
              </p:cNvSpPr>
              <p:nvPr/>
            </p:nvSpPr>
            <p:spPr bwMode="auto">
              <a:xfrm>
                <a:off x="2328" y="2924"/>
                <a:ext cx="31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8" name="Rectangle 198"/>
              <p:cNvSpPr>
                <a:spLocks noChangeArrowheads="1"/>
              </p:cNvSpPr>
              <p:nvPr/>
            </p:nvSpPr>
            <p:spPr bwMode="auto">
              <a:xfrm>
                <a:off x="2168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9" name="Rectangle 199"/>
              <p:cNvSpPr>
                <a:spLocks noChangeArrowheads="1"/>
              </p:cNvSpPr>
              <p:nvPr/>
            </p:nvSpPr>
            <p:spPr bwMode="auto">
              <a:xfrm>
                <a:off x="2061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0" name="Rectangle 200"/>
              <p:cNvSpPr>
                <a:spLocks noChangeArrowheads="1"/>
              </p:cNvSpPr>
              <p:nvPr/>
            </p:nvSpPr>
            <p:spPr bwMode="auto">
              <a:xfrm>
                <a:off x="2117" y="2924"/>
                <a:ext cx="24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1" name="Rectangle 201"/>
              <p:cNvSpPr>
                <a:spLocks noChangeArrowheads="1"/>
              </p:cNvSpPr>
              <p:nvPr/>
            </p:nvSpPr>
            <p:spPr bwMode="auto">
              <a:xfrm>
                <a:off x="2061" y="2924"/>
                <a:ext cx="27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2" name="AutoShape 202"/>
              <p:cNvSpPr>
                <a:spLocks noChangeArrowheads="1"/>
              </p:cNvSpPr>
              <p:nvPr/>
            </p:nvSpPr>
            <p:spPr bwMode="auto">
              <a:xfrm>
                <a:off x="2214" y="2809"/>
                <a:ext cx="43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3" name="AutoShape 203"/>
              <p:cNvSpPr>
                <a:spLocks noChangeArrowheads="1"/>
              </p:cNvSpPr>
              <p:nvPr/>
            </p:nvSpPr>
            <p:spPr bwMode="auto">
              <a:xfrm>
                <a:off x="2246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4" name="AutoShape 204"/>
              <p:cNvSpPr>
                <a:spLocks noChangeArrowheads="1"/>
              </p:cNvSpPr>
              <p:nvPr/>
            </p:nvSpPr>
            <p:spPr bwMode="auto">
              <a:xfrm>
                <a:off x="2268" y="2809"/>
                <a:ext cx="43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5" name="AutoShape 205"/>
              <p:cNvSpPr>
                <a:spLocks noChangeArrowheads="1"/>
              </p:cNvSpPr>
              <p:nvPr/>
            </p:nvSpPr>
            <p:spPr bwMode="auto">
              <a:xfrm>
                <a:off x="2304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6" name="AutoShape 206"/>
              <p:cNvSpPr>
                <a:spLocks noChangeArrowheads="1"/>
              </p:cNvSpPr>
              <p:nvPr/>
            </p:nvSpPr>
            <p:spPr bwMode="auto">
              <a:xfrm>
                <a:off x="2325" y="2809"/>
                <a:ext cx="31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7" name="AutoShape 207"/>
              <p:cNvSpPr>
                <a:spLocks noChangeArrowheads="1"/>
              </p:cNvSpPr>
              <p:nvPr/>
            </p:nvSpPr>
            <p:spPr bwMode="auto">
              <a:xfrm>
                <a:off x="2355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8" name="AutoShape 208"/>
              <p:cNvSpPr>
                <a:spLocks noChangeArrowheads="1"/>
              </p:cNvSpPr>
              <p:nvPr/>
            </p:nvSpPr>
            <p:spPr bwMode="auto">
              <a:xfrm>
                <a:off x="2268" y="2917"/>
                <a:ext cx="43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9" name="AutoShape 209"/>
              <p:cNvSpPr>
                <a:spLocks noChangeArrowheads="1"/>
              </p:cNvSpPr>
              <p:nvPr/>
            </p:nvSpPr>
            <p:spPr bwMode="auto">
              <a:xfrm>
                <a:off x="2304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0" name="AutoShape 210"/>
              <p:cNvSpPr>
                <a:spLocks noChangeArrowheads="1"/>
              </p:cNvSpPr>
              <p:nvPr/>
            </p:nvSpPr>
            <p:spPr bwMode="auto">
              <a:xfrm>
                <a:off x="2325" y="2917"/>
                <a:ext cx="31" cy="83"/>
              </a:xfrm>
              <a:custGeom>
                <a:avLst/>
                <a:gdLst>
                  <a:gd name="T0" fmla="*/ 0 w 217"/>
                  <a:gd name="T1" fmla="*/ 0 h 372"/>
                  <a:gd name="T2" fmla="*/ 0 w 217"/>
                  <a:gd name="T3" fmla="*/ 0 h 372"/>
                  <a:gd name="T4" fmla="*/ 0 w 217"/>
                  <a:gd name="T5" fmla="*/ 0 h 372"/>
                  <a:gd name="T6" fmla="*/ 0 w 217"/>
                  <a:gd name="T7" fmla="*/ 0 h 372"/>
                  <a:gd name="T8" fmla="*/ 0 w 217"/>
                  <a:gd name="T9" fmla="*/ 0 h 372"/>
                  <a:gd name="T10" fmla="*/ 0 w 217"/>
                  <a:gd name="T11" fmla="*/ 0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0 h 372"/>
                  <a:gd name="T18" fmla="*/ 0 w 217"/>
                  <a:gd name="T19" fmla="*/ 0 h 372"/>
                  <a:gd name="T20" fmla="*/ 0 w 217"/>
                  <a:gd name="T21" fmla="*/ 0 h 372"/>
                  <a:gd name="T22" fmla="*/ 0 w 217"/>
                  <a:gd name="T23" fmla="*/ 0 h 372"/>
                  <a:gd name="T24" fmla="*/ 0 w 217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1" name="AutoShape 211"/>
              <p:cNvSpPr>
                <a:spLocks noChangeArrowheads="1"/>
              </p:cNvSpPr>
              <p:nvPr/>
            </p:nvSpPr>
            <p:spPr bwMode="auto">
              <a:xfrm>
                <a:off x="2355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2" name="AutoShape 212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36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3" name="AutoShape 213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4" name="AutoShape 214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9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5" name="AutoShape 215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6" name="AutoShape 216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43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7" name="AutoShape 217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8" name="AutoShape 218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9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9" name="AutoShape 219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0" name="AutoShape 220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43" cy="83"/>
              </a:xfrm>
              <a:custGeom>
                <a:avLst/>
                <a:gdLst>
                  <a:gd name="T0" fmla="*/ 0 w 215"/>
                  <a:gd name="T1" fmla="*/ 0 h 372"/>
                  <a:gd name="T2" fmla="*/ 0 w 215"/>
                  <a:gd name="T3" fmla="*/ 0 h 372"/>
                  <a:gd name="T4" fmla="*/ 0 w 215"/>
                  <a:gd name="T5" fmla="*/ 0 h 372"/>
                  <a:gd name="T6" fmla="*/ 0 w 215"/>
                  <a:gd name="T7" fmla="*/ 0 h 372"/>
                  <a:gd name="T8" fmla="*/ 0 w 215"/>
                  <a:gd name="T9" fmla="*/ 0 h 372"/>
                  <a:gd name="T10" fmla="*/ 0 w 215"/>
                  <a:gd name="T11" fmla="*/ 0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0 h 372"/>
                  <a:gd name="T18" fmla="*/ 0 w 215"/>
                  <a:gd name="T19" fmla="*/ 0 h 372"/>
                  <a:gd name="T20" fmla="*/ 0 w 215"/>
                  <a:gd name="T21" fmla="*/ 0 h 372"/>
                  <a:gd name="T22" fmla="*/ 0 w 215"/>
                  <a:gd name="T23" fmla="*/ 0 h 372"/>
                  <a:gd name="T24" fmla="*/ 0 w 215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1" name="AutoShape 221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2" name="Rectangle 222"/>
              <p:cNvSpPr>
                <a:spLocks noChangeArrowheads="1"/>
              </p:cNvSpPr>
              <p:nvPr/>
            </p:nvSpPr>
            <p:spPr bwMode="auto">
              <a:xfrm>
                <a:off x="2214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3" name="Rectangle 223"/>
              <p:cNvSpPr>
                <a:spLocks noChangeArrowheads="1"/>
              </p:cNvSpPr>
              <p:nvPr/>
            </p:nvSpPr>
            <p:spPr bwMode="auto">
              <a:xfrm>
                <a:off x="2268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4" name="Rectangle 224"/>
              <p:cNvSpPr>
                <a:spLocks noChangeArrowheads="1"/>
              </p:cNvSpPr>
              <p:nvPr/>
            </p:nvSpPr>
            <p:spPr bwMode="auto">
              <a:xfrm>
                <a:off x="2325" y="2852"/>
                <a:ext cx="31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5" name="Rectangle 225"/>
              <p:cNvSpPr>
                <a:spLocks noChangeArrowheads="1"/>
              </p:cNvSpPr>
              <p:nvPr/>
            </p:nvSpPr>
            <p:spPr bwMode="auto">
              <a:xfrm>
                <a:off x="2163" y="2852"/>
                <a:ext cx="36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6" name="Rectangle 226"/>
              <p:cNvSpPr>
                <a:spLocks noChangeArrowheads="1"/>
              </p:cNvSpPr>
              <p:nvPr/>
            </p:nvSpPr>
            <p:spPr bwMode="auto">
              <a:xfrm>
                <a:off x="2108" y="2852"/>
                <a:ext cx="39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7" name="Rectangle 227"/>
              <p:cNvSpPr>
                <a:spLocks noChangeArrowheads="1"/>
              </p:cNvSpPr>
              <p:nvPr/>
            </p:nvSpPr>
            <p:spPr bwMode="auto">
              <a:xfrm>
                <a:off x="2057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8" name="AutoShape 228"/>
              <p:cNvSpPr>
                <a:spLocks noChangeArrowheads="1"/>
              </p:cNvSpPr>
              <p:nvPr/>
            </p:nvSpPr>
            <p:spPr bwMode="auto">
              <a:xfrm>
                <a:off x="2151" y="2813"/>
                <a:ext cx="7" cy="11"/>
              </a:xfrm>
              <a:custGeom>
                <a:avLst/>
                <a:gdLst>
                  <a:gd name="T0" fmla="*/ 0 w 37"/>
                  <a:gd name="T1" fmla="*/ 0 h 38"/>
                  <a:gd name="T2" fmla="*/ 0 w 37"/>
                  <a:gd name="T3" fmla="*/ 0 h 38"/>
                  <a:gd name="T4" fmla="*/ 0 w 37"/>
                  <a:gd name="T5" fmla="*/ 0 h 38"/>
                  <a:gd name="T6" fmla="*/ 0 w 37"/>
                  <a:gd name="T7" fmla="*/ 0 h 38"/>
                  <a:gd name="T8" fmla="*/ 0 w 37"/>
                  <a:gd name="T9" fmla="*/ 0 h 38"/>
                  <a:gd name="T10" fmla="*/ 0 w 37"/>
                  <a:gd name="T11" fmla="*/ 0 h 38"/>
                  <a:gd name="T12" fmla="*/ 0 w 37"/>
                  <a:gd name="T13" fmla="*/ 0 h 38"/>
                  <a:gd name="T14" fmla="*/ 0 w 37"/>
                  <a:gd name="T15" fmla="*/ 0 h 38"/>
                  <a:gd name="T16" fmla="*/ 0 w 37"/>
                  <a:gd name="T17" fmla="*/ 0 h 38"/>
                  <a:gd name="T18" fmla="*/ 0 w 37"/>
                  <a:gd name="T19" fmla="*/ 0 h 38"/>
                  <a:gd name="T20" fmla="*/ 0 w 37"/>
                  <a:gd name="T21" fmla="*/ 0 h 38"/>
                  <a:gd name="T22" fmla="*/ 0 w 37"/>
                  <a:gd name="T23" fmla="*/ 0 h 38"/>
                  <a:gd name="T24" fmla="*/ 0 w 37"/>
                  <a:gd name="T25" fmla="*/ 0 h 38"/>
                  <a:gd name="T26" fmla="*/ 0 w 37"/>
                  <a:gd name="T27" fmla="*/ 0 h 38"/>
                  <a:gd name="T28" fmla="*/ 0 w 37"/>
                  <a:gd name="T29" fmla="*/ 0 h 38"/>
                  <a:gd name="T30" fmla="*/ 0 w 37"/>
                  <a:gd name="T31" fmla="*/ 0 h 38"/>
                  <a:gd name="T32" fmla="*/ 0 w 37"/>
                  <a:gd name="T33" fmla="*/ 0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19500" name="Group 149"/>
            <p:cNvGrpSpPr>
              <a:grpSpLocks/>
            </p:cNvGrpSpPr>
            <p:nvPr/>
          </p:nvGrpSpPr>
          <p:grpSpPr bwMode="auto">
            <a:xfrm>
              <a:off x="4364831" y="3964782"/>
              <a:ext cx="252413" cy="194072"/>
              <a:chOff x="2018" y="2750"/>
              <a:chExt cx="361" cy="309"/>
            </a:xfrm>
          </p:grpSpPr>
          <p:sp>
            <p:nvSpPr>
              <p:cNvPr id="200" name="AutoShape 150"/>
              <p:cNvSpPr>
                <a:spLocks noChangeArrowheads="1"/>
              </p:cNvSpPr>
              <p:nvPr/>
            </p:nvSpPr>
            <p:spPr bwMode="auto">
              <a:xfrm>
                <a:off x="2018" y="3027"/>
                <a:ext cx="24" cy="34"/>
              </a:xfrm>
              <a:custGeom>
                <a:avLst/>
                <a:gdLst>
                  <a:gd name="T0" fmla="*/ 0 w 139"/>
                  <a:gd name="T1" fmla="*/ 0 h 135"/>
                  <a:gd name="T2" fmla="*/ 0 w 139"/>
                  <a:gd name="T3" fmla="*/ 0 h 135"/>
                  <a:gd name="T4" fmla="*/ 0 w 139"/>
                  <a:gd name="T5" fmla="*/ 0 h 135"/>
                  <a:gd name="T6" fmla="*/ 0 w 139"/>
                  <a:gd name="T7" fmla="*/ 0 h 135"/>
                  <a:gd name="T8" fmla="*/ 0 w 139"/>
                  <a:gd name="T9" fmla="*/ 0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0 h 135"/>
                  <a:gd name="T16" fmla="*/ 0 w 139"/>
                  <a:gd name="T17" fmla="*/ 0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1" name="AutoShape 151"/>
              <p:cNvSpPr>
                <a:spLocks noChangeArrowheads="1"/>
              </p:cNvSpPr>
              <p:nvPr/>
            </p:nvSpPr>
            <p:spPr bwMode="auto">
              <a:xfrm>
                <a:off x="2042" y="2763"/>
                <a:ext cx="330" cy="296"/>
              </a:xfrm>
              <a:custGeom>
                <a:avLst/>
                <a:gdLst>
                  <a:gd name="T0" fmla="*/ 0 w 1946"/>
                  <a:gd name="T1" fmla="*/ 0 h 1278"/>
                  <a:gd name="T2" fmla="*/ 0 w 1946"/>
                  <a:gd name="T3" fmla="*/ 0 h 1278"/>
                  <a:gd name="T4" fmla="*/ 0 w 1946"/>
                  <a:gd name="T5" fmla="*/ 0 h 1278"/>
                  <a:gd name="T6" fmla="*/ 0 w 1946"/>
                  <a:gd name="T7" fmla="*/ 0 h 1278"/>
                  <a:gd name="T8" fmla="*/ 0 w 1946"/>
                  <a:gd name="T9" fmla="*/ 0 h 1278"/>
                  <a:gd name="T10" fmla="*/ 0 w 1946"/>
                  <a:gd name="T11" fmla="*/ 0 h 1278"/>
                  <a:gd name="T12" fmla="*/ 0 w 1946"/>
                  <a:gd name="T13" fmla="*/ 0 h 1278"/>
                  <a:gd name="T14" fmla="*/ 0 w 1946"/>
                  <a:gd name="T15" fmla="*/ 0 h 1278"/>
                  <a:gd name="T16" fmla="*/ 0 w 1946"/>
                  <a:gd name="T17" fmla="*/ 0 h 1278"/>
                  <a:gd name="T18" fmla="*/ 0 w 1946"/>
                  <a:gd name="T19" fmla="*/ 0 h 1278"/>
                  <a:gd name="T20" fmla="*/ 0 w 1946"/>
                  <a:gd name="T21" fmla="*/ 0 h 1278"/>
                  <a:gd name="T22" fmla="*/ 0 w 1946"/>
                  <a:gd name="T23" fmla="*/ 0 h 1278"/>
                  <a:gd name="T24" fmla="*/ 0 w 1946"/>
                  <a:gd name="T25" fmla="*/ 0 h 1278"/>
                  <a:gd name="T26" fmla="*/ 0 w 1946"/>
                  <a:gd name="T27" fmla="*/ 0 h 1278"/>
                  <a:gd name="T28" fmla="*/ 0 w 1946"/>
                  <a:gd name="T29" fmla="*/ 0 h 1278"/>
                  <a:gd name="T30" fmla="*/ 0 w 1946"/>
                  <a:gd name="T31" fmla="*/ 0 h 1278"/>
                  <a:gd name="T32" fmla="*/ 0 w 1946"/>
                  <a:gd name="T33" fmla="*/ 0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0 h 1278"/>
                  <a:gd name="T42" fmla="*/ 0 w 1946"/>
                  <a:gd name="T43" fmla="*/ 0 h 1278"/>
                  <a:gd name="T44" fmla="*/ 0 w 1946"/>
                  <a:gd name="T45" fmla="*/ 0 h 1278"/>
                  <a:gd name="T46" fmla="*/ 0 w 1946"/>
                  <a:gd name="T47" fmla="*/ 0 h 1278"/>
                  <a:gd name="T48" fmla="*/ 0 w 1946"/>
                  <a:gd name="T49" fmla="*/ 0 h 1278"/>
                  <a:gd name="T50" fmla="*/ 0 w 1946"/>
                  <a:gd name="T51" fmla="*/ 0 h 1278"/>
                  <a:gd name="T52" fmla="*/ 0 w 1946"/>
                  <a:gd name="T53" fmla="*/ 0 h 1278"/>
                  <a:gd name="T54" fmla="*/ 0 w 1946"/>
                  <a:gd name="T55" fmla="*/ 0 h 1278"/>
                  <a:gd name="T56" fmla="*/ 0 w 1946"/>
                  <a:gd name="T57" fmla="*/ 0 h 1278"/>
                  <a:gd name="T58" fmla="*/ 0 w 1946"/>
                  <a:gd name="T59" fmla="*/ 0 h 1278"/>
                  <a:gd name="T60" fmla="*/ 0 w 1946"/>
                  <a:gd name="T61" fmla="*/ 0 h 1278"/>
                  <a:gd name="T62" fmla="*/ 0 w 1946"/>
                  <a:gd name="T63" fmla="*/ 0 h 1278"/>
                  <a:gd name="T64" fmla="*/ 0 w 1946"/>
                  <a:gd name="T65" fmla="*/ 0 h 1278"/>
                  <a:gd name="T66" fmla="*/ 0 w 1946"/>
                  <a:gd name="T67" fmla="*/ 0 h 1278"/>
                  <a:gd name="T68" fmla="*/ 0 w 1946"/>
                  <a:gd name="T69" fmla="*/ 0 h 1278"/>
                  <a:gd name="T70" fmla="*/ 0 w 1946"/>
                  <a:gd name="T71" fmla="*/ 0 h 1278"/>
                  <a:gd name="T72" fmla="*/ 0 w 1946"/>
                  <a:gd name="T73" fmla="*/ 0 h 1278"/>
                  <a:gd name="T74" fmla="*/ 0 w 1946"/>
                  <a:gd name="T75" fmla="*/ 0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2" name="Rectangle 152"/>
              <p:cNvSpPr>
                <a:spLocks noChangeArrowheads="1"/>
              </p:cNvSpPr>
              <p:nvPr/>
            </p:nvSpPr>
            <p:spPr bwMode="auto">
              <a:xfrm>
                <a:off x="2256" y="2904"/>
                <a:ext cx="20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3" name="Rectangle 153"/>
              <p:cNvSpPr>
                <a:spLocks noChangeArrowheads="1"/>
              </p:cNvSpPr>
              <p:nvPr/>
            </p:nvSpPr>
            <p:spPr bwMode="auto">
              <a:xfrm>
                <a:off x="2243" y="2917"/>
                <a:ext cx="20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4" name="Rectangle 154"/>
              <p:cNvSpPr>
                <a:spLocks noChangeArrowheads="1"/>
              </p:cNvSpPr>
              <p:nvPr/>
            </p:nvSpPr>
            <p:spPr bwMode="auto">
              <a:xfrm>
                <a:off x="2314" y="2892"/>
                <a:ext cx="29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5" name="Rectangle 155"/>
              <p:cNvSpPr>
                <a:spLocks noChangeArrowheads="1"/>
              </p:cNvSpPr>
              <p:nvPr/>
            </p:nvSpPr>
            <p:spPr bwMode="auto">
              <a:xfrm>
                <a:off x="2307" y="2904"/>
                <a:ext cx="19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6" name="Rectangle 156"/>
              <p:cNvSpPr>
                <a:spLocks noChangeArrowheads="1"/>
              </p:cNvSpPr>
              <p:nvPr/>
            </p:nvSpPr>
            <p:spPr bwMode="auto">
              <a:xfrm>
                <a:off x="2307" y="2879"/>
                <a:ext cx="19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7" name="Rectangle 157"/>
              <p:cNvSpPr>
                <a:spLocks noChangeArrowheads="1"/>
              </p:cNvSpPr>
              <p:nvPr/>
            </p:nvSpPr>
            <p:spPr bwMode="auto">
              <a:xfrm>
                <a:off x="2042" y="2900"/>
                <a:ext cx="20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8" name="Rectangle 158"/>
              <p:cNvSpPr>
                <a:spLocks noChangeArrowheads="1"/>
              </p:cNvSpPr>
              <p:nvPr/>
            </p:nvSpPr>
            <p:spPr bwMode="auto">
              <a:xfrm>
                <a:off x="2042" y="2888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9" name="Rectangle 159"/>
              <p:cNvSpPr>
                <a:spLocks noChangeArrowheads="1"/>
              </p:cNvSpPr>
              <p:nvPr/>
            </p:nvSpPr>
            <p:spPr bwMode="auto">
              <a:xfrm>
                <a:off x="2042" y="2913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0" name="Rectangle 160"/>
              <p:cNvSpPr>
                <a:spLocks noChangeArrowheads="1"/>
              </p:cNvSpPr>
              <p:nvPr/>
            </p:nvSpPr>
            <p:spPr bwMode="auto">
              <a:xfrm>
                <a:off x="2135" y="2900"/>
                <a:ext cx="17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1" name="Rectangle 161"/>
              <p:cNvSpPr>
                <a:spLocks noChangeArrowheads="1"/>
              </p:cNvSpPr>
              <p:nvPr/>
            </p:nvSpPr>
            <p:spPr bwMode="auto">
              <a:xfrm>
                <a:off x="2120" y="2913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2" name="Rectangle 162"/>
              <p:cNvSpPr>
                <a:spLocks noChangeArrowheads="1"/>
              </p:cNvSpPr>
              <p:nvPr/>
            </p:nvSpPr>
            <p:spPr bwMode="auto">
              <a:xfrm>
                <a:off x="2042" y="3000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3" name="Rectangle 163"/>
              <p:cNvSpPr>
                <a:spLocks noChangeArrowheads="1"/>
              </p:cNvSpPr>
              <p:nvPr/>
            </p:nvSpPr>
            <p:spPr bwMode="auto">
              <a:xfrm>
                <a:off x="2042" y="2991"/>
                <a:ext cx="14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4" name="Rectangle 164"/>
              <p:cNvSpPr>
                <a:spLocks noChangeArrowheads="1"/>
              </p:cNvSpPr>
              <p:nvPr/>
            </p:nvSpPr>
            <p:spPr bwMode="auto">
              <a:xfrm>
                <a:off x="2042" y="3015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5" name="Rectangle 165"/>
              <p:cNvSpPr>
                <a:spLocks noChangeArrowheads="1"/>
              </p:cNvSpPr>
              <p:nvPr/>
            </p:nvSpPr>
            <p:spPr bwMode="auto">
              <a:xfrm>
                <a:off x="2135" y="3000"/>
                <a:ext cx="17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6" name="Rectangle 166"/>
              <p:cNvSpPr>
                <a:spLocks noChangeArrowheads="1"/>
              </p:cNvSpPr>
              <p:nvPr/>
            </p:nvSpPr>
            <p:spPr bwMode="auto">
              <a:xfrm>
                <a:off x="2120" y="3015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7" name="AutoShape 167"/>
              <p:cNvSpPr>
                <a:spLocks noChangeArrowheads="1"/>
              </p:cNvSpPr>
              <p:nvPr/>
            </p:nvSpPr>
            <p:spPr bwMode="auto">
              <a:xfrm>
                <a:off x="2170" y="2900"/>
                <a:ext cx="73" cy="28"/>
              </a:xfrm>
              <a:custGeom>
                <a:avLst/>
                <a:gdLst>
                  <a:gd name="T0" fmla="*/ 0 w 440"/>
                  <a:gd name="T1" fmla="*/ 0 h 102"/>
                  <a:gd name="T2" fmla="*/ 0 w 440"/>
                  <a:gd name="T3" fmla="*/ 0 h 102"/>
                  <a:gd name="T4" fmla="*/ 0 w 440"/>
                  <a:gd name="T5" fmla="*/ 0 h 102"/>
                  <a:gd name="T6" fmla="*/ 0 w 440"/>
                  <a:gd name="T7" fmla="*/ 0 h 102"/>
                  <a:gd name="T8" fmla="*/ 0 w 440"/>
                  <a:gd name="T9" fmla="*/ 0 h 102"/>
                  <a:gd name="T10" fmla="*/ 0 w 440"/>
                  <a:gd name="T11" fmla="*/ 0 h 102"/>
                  <a:gd name="T12" fmla="*/ 0 w 440"/>
                  <a:gd name="T13" fmla="*/ 0 h 102"/>
                  <a:gd name="T14" fmla="*/ 0 w 440"/>
                  <a:gd name="T15" fmla="*/ 0 h 102"/>
                  <a:gd name="T16" fmla="*/ 0 w 440"/>
                  <a:gd name="T17" fmla="*/ 0 h 102"/>
                  <a:gd name="T18" fmla="*/ 0 w 440"/>
                  <a:gd name="T19" fmla="*/ 0 h 102"/>
                  <a:gd name="T20" fmla="*/ 0 w 440"/>
                  <a:gd name="T21" fmla="*/ 0 h 102"/>
                  <a:gd name="T22" fmla="*/ 0 w 440"/>
                  <a:gd name="T23" fmla="*/ 0 h 102"/>
                  <a:gd name="T24" fmla="*/ 0 w 440"/>
                  <a:gd name="T25" fmla="*/ 0 h 102"/>
                  <a:gd name="T26" fmla="*/ 0 w 440"/>
                  <a:gd name="T27" fmla="*/ 0 h 102"/>
                  <a:gd name="T28" fmla="*/ 0 w 440"/>
                  <a:gd name="T29" fmla="*/ 0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0 h 102"/>
                  <a:gd name="T38" fmla="*/ 0 w 440"/>
                  <a:gd name="T39" fmla="*/ 0 h 102"/>
                  <a:gd name="T40" fmla="*/ 0 w 440"/>
                  <a:gd name="T41" fmla="*/ 0 h 102"/>
                  <a:gd name="T42" fmla="*/ 0 w 440"/>
                  <a:gd name="T43" fmla="*/ 0 h 102"/>
                  <a:gd name="T44" fmla="*/ 0 w 440"/>
                  <a:gd name="T45" fmla="*/ 0 h 102"/>
                  <a:gd name="T46" fmla="*/ 0 w 440"/>
                  <a:gd name="T47" fmla="*/ 0 h 102"/>
                  <a:gd name="T48" fmla="*/ 0 w 440"/>
                  <a:gd name="T49" fmla="*/ 0 h 102"/>
                  <a:gd name="T50" fmla="*/ 0 w 440"/>
                  <a:gd name="T51" fmla="*/ 0 h 102"/>
                  <a:gd name="T52" fmla="*/ 0 w 440"/>
                  <a:gd name="T53" fmla="*/ 0 h 102"/>
                  <a:gd name="T54" fmla="*/ 0 w 440"/>
                  <a:gd name="T55" fmla="*/ 0 h 102"/>
                  <a:gd name="T56" fmla="*/ 0 w 440"/>
                  <a:gd name="T57" fmla="*/ 0 h 102"/>
                  <a:gd name="T58" fmla="*/ 0 w 440"/>
                  <a:gd name="T59" fmla="*/ 0 h 102"/>
                  <a:gd name="T60" fmla="*/ 0 w 440"/>
                  <a:gd name="T61" fmla="*/ 0 h 102"/>
                  <a:gd name="T62" fmla="*/ 0 w 440"/>
                  <a:gd name="T63" fmla="*/ 0 h 102"/>
                  <a:gd name="T64" fmla="*/ 0 w 440"/>
                  <a:gd name="T65" fmla="*/ 0 h 102"/>
                  <a:gd name="T66" fmla="*/ 0 w 440"/>
                  <a:gd name="T67" fmla="*/ 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8" name="AutoShape 168"/>
              <p:cNvSpPr>
                <a:spLocks noChangeArrowheads="1"/>
              </p:cNvSpPr>
              <p:nvPr/>
            </p:nvSpPr>
            <p:spPr bwMode="auto">
              <a:xfrm>
                <a:off x="2050" y="2750"/>
                <a:ext cx="315" cy="40"/>
              </a:xfrm>
              <a:custGeom>
                <a:avLst/>
                <a:gdLst>
                  <a:gd name="T0" fmla="*/ 0 w 1847"/>
                  <a:gd name="T1" fmla="*/ 0 h 168"/>
                  <a:gd name="T2" fmla="*/ 0 w 1847"/>
                  <a:gd name="T3" fmla="*/ 0 h 168"/>
                  <a:gd name="T4" fmla="*/ 0 w 1847"/>
                  <a:gd name="T5" fmla="*/ 0 h 168"/>
                  <a:gd name="T6" fmla="*/ 0 w 1847"/>
                  <a:gd name="T7" fmla="*/ 0 h 168"/>
                  <a:gd name="T8" fmla="*/ 0 w 1847"/>
                  <a:gd name="T9" fmla="*/ 0 h 168"/>
                  <a:gd name="T10" fmla="*/ 0 w 1847"/>
                  <a:gd name="T11" fmla="*/ 0 h 168"/>
                  <a:gd name="T12" fmla="*/ 0 w 1847"/>
                  <a:gd name="T13" fmla="*/ 0 h 168"/>
                  <a:gd name="T14" fmla="*/ 0 w 1847"/>
                  <a:gd name="T15" fmla="*/ 0 h 168"/>
                  <a:gd name="T16" fmla="*/ 0 w 1847"/>
                  <a:gd name="T17" fmla="*/ 0 h 168"/>
                  <a:gd name="T18" fmla="*/ 0 w 1847"/>
                  <a:gd name="T19" fmla="*/ 0 h 168"/>
                  <a:gd name="T20" fmla="*/ 0 w 1847"/>
                  <a:gd name="T21" fmla="*/ 0 h 168"/>
                  <a:gd name="T22" fmla="*/ 0 w 1847"/>
                  <a:gd name="T23" fmla="*/ 0 h 168"/>
                  <a:gd name="T24" fmla="*/ 0 w 1847"/>
                  <a:gd name="T25" fmla="*/ 0 h 168"/>
                  <a:gd name="T26" fmla="*/ 0 w 1847"/>
                  <a:gd name="T27" fmla="*/ 0 h 168"/>
                  <a:gd name="T28" fmla="*/ 0 w 1847"/>
                  <a:gd name="T29" fmla="*/ 0 h 168"/>
                  <a:gd name="T30" fmla="*/ 0 w 1847"/>
                  <a:gd name="T31" fmla="*/ 0 h 168"/>
                  <a:gd name="T32" fmla="*/ 0 w 1847"/>
                  <a:gd name="T33" fmla="*/ 0 h 168"/>
                  <a:gd name="T34" fmla="*/ 0 w 1847"/>
                  <a:gd name="T35" fmla="*/ 0 h 168"/>
                  <a:gd name="T36" fmla="*/ 0 w 1847"/>
                  <a:gd name="T37" fmla="*/ 0 h 168"/>
                  <a:gd name="T38" fmla="*/ 0 w 1847"/>
                  <a:gd name="T39" fmla="*/ 0 h 168"/>
                  <a:gd name="T40" fmla="*/ 0 w 1847"/>
                  <a:gd name="T41" fmla="*/ 0 h 168"/>
                  <a:gd name="T42" fmla="*/ 0 w 1847"/>
                  <a:gd name="T43" fmla="*/ 0 h 168"/>
                  <a:gd name="T44" fmla="*/ 0 w 1847"/>
                  <a:gd name="T45" fmla="*/ 0 h 168"/>
                  <a:gd name="T46" fmla="*/ 0 w 1847"/>
                  <a:gd name="T47" fmla="*/ 0 h 168"/>
                  <a:gd name="T48" fmla="*/ 0 w 1847"/>
                  <a:gd name="T49" fmla="*/ 0 h 168"/>
                  <a:gd name="T50" fmla="*/ 0 w 1847"/>
                  <a:gd name="T51" fmla="*/ 0 h 168"/>
                  <a:gd name="T52" fmla="*/ 0 w 1847"/>
                  <a:gd name="T53" fmla="*/ 0 h 168"/>
                  <a:gd name="T54" fmla="*/ 0 w 1847"/>
                  <a:gd name="T55" fmla="*/ 0 h 168"/>
                  <a:gd name="T56" fmla="*/ 0 w 1847"/>
                  <a:gd name="T57" fmla="*/ 0 h 168"/>
                  <a:gd name="T58" fmla="*/ 0 w 1847"/>
                  <a:gd name="T59" fmla="*/ 0 h 168"/>
                  <a:gd name="T60" fmla="*/ 0 w 1847"/>
                  <a:gd name="T61" fmla="*/ 0 h 168"/>
                  <a:gd name="T62" fmla="*/ 0 w 1847"/>
                  <a:gd name="T63" fmla="*/ 0 h 168"/>
                  <a:gd name="T64" fmla="*/ 0 w 1847"/>
                  <a:gd name="T65" fmla="*/ 0 h 168"/>
                  <a:gd name="T66" fmla="*/ 0 w 1847"/>
                  <a:gd name="T67" fmla="*/ 0 h 168"/>
                  <a:gd name="T68" fmla="*/ 0 w 1847"/>
                  <a:gd name="T69" fmla="*/ 0 h 168"/>
                  <a:gd name="T70" fmla="*/ 0 w 1847"/>
                  <a:gd name="T71" fmla="*/ 0 h 168"/>
                  <a:gd name="T72" fmla="*/ 0 w 1847"/>
                  <a:gd name="T73" fmla="*/ 0 h 168"/>
                  <a:gd name="T74" fmla="*/ 0 w 1847"/>
                  <a:gd name="T75" fmla="*/ 0 h 168"/>
                  <a:gd name="T76" fmla="*/ 0 w 1847"/>
                  <a:gd name="T77" fmla="*/ 0 h 168"/>
                  <a:gd name="T78" fmla="*/ 0 w 1847"/>
                  <a:gd name="T79" fmla="*/ 0 h 168"/>
                  <a:gd name="T80" fmla="*/ 0 w 1847"/>
                  <a:gd name="T81" fmla="*/ 0 h 168"/>
                  <a:gd name="T82" fmla="*/ 0 w 1847"/>
                  <a:gd name="T83" fmla="*/ 0 h 168"/>
                  <a:gd name="T84" fmla="*/ 0 w 1847"/>
                  <a:gd name="T85" fmla="*/ 0 h 168"/>
                  <a:gd name="T86" fmla="*/ 0 w 1847"/>
                  <a:gd name="T87" fmla="*/ 0 h 168"/>
                  <a:gd name="T88" fmla="*/ 0 w 1847"/>
                  <a:gd name="T89" fmla="*/ 0 h 168"/>
                  <a:gd name="T90" fmla="*/ 0 w 1847"/>
                  <a:gd name="T91" fmla="*/ 0 h 168"/>
                  <a:gd name="T92" fmla="*/ 0 w 1847"/>
                  <a:gd name="T93" fmla="*/ 0 h 168"/>
                  <a:gd name="T94" fmla="*/ 0 w 1847"/>
                  <a:gd name="T95" fmla="*/ 0 h 168"/>
                  <a:gd name="T96" fmla="*/ 0 w 1847"/>
                  <a:gd name="T97" fmla="*/ 0 h 168"/>
                  <a:gd name="T98" fmla="*/ 0 w 1847"/>
                  <a:gd name="T99" fmla="*/ 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9" name="Rectangle 169"/>
              <p:cNvSpPr>
                <a:spLocks noChangeArrowheads="1"/>
              </p:cNvSpPr>
              <p:nvPr/>
            </p:nvSpPr>
            <p:spPr bwMode="auto">
              <a:xfrm>
                <a:off x="2369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0" name="Rectangle 170"/>
              <p:cNvSpPr>
                <a:spLocks noChangeArrowheads="1"/>
              </p:cNvSpPr>
              <p:nvPr/>
            </p:nvSpPr>
            <p:spPr bwMode="auto">
              <a:xfrm>
                <a:off x="2035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1" name="Rectangle 171"/>
              <p:cNvSpPr>
                <a:spLocks noChangeArrowheads="1"/>
              </p:cNvSpPr>
              <p:nvPr/>
            </p:nvSpPr>
            <p:spPr bwMode="auto">
              <a:xfrm>
                <a:off x="2170" y="2924"/>
                <a:ext cx="73" cy="8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2" name="Rectangle 172"/>
              <p:cNvSpPr>
                <a:spLocks noChangeArrowheads="1"/>
              </p:cNvSpPr>
              <p:nvPr/>
            </p:nvSpPr>
            <p:spPr bwMode="auto">
              <a:xfrm>
                <a:off x="2170" y="3012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3" name="Rectangle 173"/>
              <p:cNvSpPr>
                <a:spLocks noChangeArrowheads="1"/>
              </p:cNvSpPr>
              <p:nvPr/>
            </p:nvSpPr>
            <p:spPr bwMode="auto">
              <a:xfrm>
                <a:off x="2170" y="3027"/>
                <a:ext cx="73" cy="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4" name="Rectangle 174"/>
              <p:cNvSpPr>
                <a:spLocks noChangeArrowheads="1"/>
              </p:cNvSpPr>
              <p:nvPr/>
            </p:nvSpPr>
            <p:spPr bwMode="auto">
              <a:xfrm>
                <a:off x="2170" y="3046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5" name="Rectangle 175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6" name="Rectangle 176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7" name="Rectangle 177"/>
              <p:cNvSpPr>
                <a:spLocks noChangeArrowheads="1"/>
              </p:cNvSpPr>
              <p:nvPr/>
            </p:nvSpPr>
            <p:spPr bwMode="auto">
              <a:xfrm>
                <a:off x="2171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8" name="Rectangle 178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9" name="Rectangle 179"/>
              <p:cNvSpPr>
                <a:spLocks noChangeArrowheads="1"/>
              </p:cNvSpPr>
              <p:nvPr/>
            </p:nvSpPr>
            <p:spPr bwMode="auto">
              <a:xfrm>
                <a:off x="2243" y="2991"/>
                <a:ext cx="17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0" name="Rectangle 180"/>
              <p:cNvSpPr>
                <a:spLocks noChangeArrowheads="1"/>
              </p:cNvSpPr>
              <p:nvPr/>
            </p:nvSpPr>
            <p:spPr bwMode="auto">
              <a:xfrm>
                <a:off x="2154" y="2991"/>
                <a:ext cx="15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1" name="Rectangle 181"/>
              <p:cNvSpPr>
                <a:spLocks noChangeArrowheads="1"/>
              </p:cNvSpPr>
              <p:nvPr/>
            </p:nvSpPr>
            <p:spPr bwMode="auto">
              <a:xfrm>
                <a:off x="2170" y="3015"/>
                <a:ext cx="73" cy="13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2" name="Rectangle 182"/>
              <p:cNvSpPr>
                <a:spLocks noChangeArrowheads="1"/>
              </p:cNvSpPr>
              <p:nvPr/>
            </p:nvSpPr>
            <p:spPr bwMode="auto">
              <a:xfrm>
                <a:off x="2170" y="3032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3" name="Rectangle 183"/>
              <p:cNvSpPr>
                <a:spLocks noChangeArrowheads="1"/>
              </p:cNvSpPr>
              <p:nvPr/>
            </p:nvSpPr>
            <p:spPr bwMode="auto">
              <a:xfrm>
                <a:off x="2170" y="3048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4" name="Rectangle 184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5" name="Rectangle 185"/>
              <p:cNvSpPr>
                <a:spLocks noChangeArrowheads="1"/>
              </p:cNvSpPr>
              <p:nvPr/>
            </p:nvSpPr>
            <p:spPr bwMode="auto">
              <a:xfrm>
                <a:off x="2171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6" name="Rectangle 186"/>
              <p:cNvSpPr>
                <a:spLocks noChangeArrowheads="1"/>
              </p:cNvSpPr>
              <p:nvPr/>
            </p:nvSpPr>
            <p:spPr bwMode="auto">
              <a:xfrm>
                <a:off x="2210" y="2964"/>
                <a:ext cx="3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7" name="Rectangle 187"/>
              <p:cNvSpPr>
                <a:spLocks noChangeArrowheads="1"/>
              </p:cNvSpPr>
              <p:nvPr/>
            </p:nvSpPr>
            <p:spPr bwMode="auto">
              <a:xfrm>
                <a:off x="2199" y="2964"/>
                <a:ext cx="12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8" name="Rectangle 188"/>
              <p:cNvSpPr>
                <a:spLocks noChangeArrowheads="1"/>
              </p:cNvSpPr>
              <p:nvPr/>
            </p:nvSpPr>
            <p:spPr bwMode="auto">
              <a:xfrm>
                <a:off x="2210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9" name="Rectangle 189"/>
              <p:cNvSpPr>
                <a:spLocks noChangeArrowheads="1"/>
              </p:cNvSpPr>
              <p:nvPr/>
            </p:nvSpPr>
            <p:spPr bwMode="auto">
              <a:xfrm>
                <a:off x="2171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0" name="Rectangle 190"/>
              <p:cNvSpPr>
                <a:spLocks noChangeArrowheads="1"/>
              </p:cNvSpPr>
              <p:nvPr/>
            </p:nvSpPr>
            <p:spPr bwMode="auto">
              <a:xfrm>
                <a:off x="2243" y="3027"/>
                <a:ext cx="17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1" name="Rectangle 191"/>
              <p:cNvSpPr>
                <a:spLocks noChangeArrowheads="1"/>
              </p:cNvSpPr>
              <p:nvPr/>
            </p:nvSpPr>
            <p:spPr bwMode="auto">
              <a:xfrm>
                <a:off x="2154" y="3027"/>
                <a:ext cx="15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2" name="Rectangle 192"/>
              <p:cNvSpPr>
                <a:spLocks noChangeArrowheads="1"/>
              </p:cNvSpPr>
              <p:nvPr/>
            </p:nvSpPr>
            <p:spPr bwMode="auto">
              <a:xfrm>
                <a:off x="2328" y="2813"/>
                <a:ext cx="31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3" name="Rectangle 193"/>
              <p:cNvSpPr>
                <a:spLocks noChangeArrowheads="1"/>
              </p:cNvSpPr>
              <p:nvPr/>
            </p:nvSpPr>
            <p:spPr bwMode="auto">
              <a:xfrm>
                <a:off x="2277" y="2924"/>
                <a:ext cx="26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4" name="Rectangle 194"/>
              <p:cNvSpPr>
                <a:spLocks noChangeArrowheads="1"/>
              </p:cNvSpPr>
              <p:nvPr/>
            </p:nvSpPr>
            <p:spPr bwMode="auto">
              <a:xfrm>
                <a:off x="2117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5" name="Rectangle 195"/>
              <p:cNvSpPr>
                <a:spLocks noChangeArrowheads="1"/>
              </p:cNvSpPr>
              <p:nvPr/>
            </p:nvSpPr>
            <p:spPr bwMode="auto">
              <a:xfrm>
                <a:off x="2219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6" name="Rectangle 196"/>
              <p:cNvSpPr>
                <a:spLocks noChangeArrowheads="1"/>
              </p:cNvSpPr>
              <p:nvPr/>
            </p:nvSpPr>
            <p:spPr bwMode="auto">
              <a:xfrm>
                <a:off x="2277" y="2813"/>
                <a:ext cx="26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7" name="Rectangle 197"/>
              <p:cNvSpPr>
                <a:spLocks noChangeArrowheads="1"/>
              </p:cNvSpPr>
              <p:nvPr/>
            </p:nvSpPr>
            <p:spPr bwMode="auto">
              <a:xfrm>
                <a:off x="2328" y="2924"/>
                <a:ext cx="31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8" name="Rectangle 198"/>
              <p:cNvSpPr>
                <a:spLocks noChangeArrowheads="1"/>
              </p:cNvSpPr>
              <p:nvPr/>
            </p:nvSpPr>
            <p:spPr bwMode="auto">
              <a:xfrm>
                <a:off x="2168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9" name="Rectangle 199"/>
              <p:cNvSpPr>
                <a:spLocks noChangeArrowheads="1"/>
              </p:cNvSpPr>
              <p:nvPr/>
            </p:nvSpPr>
            <p:spPr bwMode="auto">
              <a:xfrm>
                <a:off x="2061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0" name="Rectangle 200"/>
              <p:cNvSpPr>
                <a:spLocks noChangeArrowheads="1"/>
              </p:cNvSpPr>
              <p:nvPr/>
            </p:nvSpPr>
            <p:spPr bwMode="auto">
              <a:xfrm>
                <a:off x="2117" y="2924"/>
                <a:ext cx="24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1" name="Rectangle 201"/>
              <p:cNvSpPr>
                <a:spLocks noChangeArrowheads="1"/>
              </p:cNvSpPr>
              <p:nvPr/>
            </p:nvSpPr>
            <p:spPr bwMode="auto">
              <a:xfrm>
                <a:off x="2061" y="2924"/>
                <a:ext cx="27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2" name="AutoShape 202"/>
              <p:cNvSpPr>
                <a:spLocks noChangeArrowheads="1"/>
              </p:cNvSpPr>
              <p:nvPr/>
            </p:nvSpPr>
            <p:spPr bwMode="auto">
              <a:xfrm>
                <a:off x="2214" y="2809"/>
                <a:ext cx="43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3" name="AutoShape 203"/>
              <p:cNvSpPr>
                <a:spLocks noChangeArrowheads="1"/>
              </p:cNvSpPr>
              <p:nvPr/>
            </p:nvSpPr>
            <p:spPr bwMode="auto">
              <a:xfrm>
                <a:off x="2246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4" name="AutoShape 204"/>
              <p:cNvSpPr>
                <a:spLocks noChangeArrowheads="1"/>
              </p:cNvSpPr>
              <p:nvPr/>
            </p:nvSpPr>
            <p:spPr bwMode="auto">
              <a:xfrm>
                <a:off x="2268" y="2809"/>
                <a:ext cx="43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5" name="AutoShape 205"/>
              <p:cNvSpPr>
                <a:spLocks noChangeArrowheads="1"/>
              </p:cNvSpPr>
              <p:nvPr/>
            </p:nvSpPr>
            <p:spPr bwMode="auto">
              <a:xfrm>
                <a:off x="2304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6" name="AutoShape 206"/>
              <p:cNvSpPr>
                <a:spLocks noChangeArrowheads="1"/>
              </p:cNvSpPr>
              <p:nvPr/>
            </p:nvSpPr>
            <p:spPr bwMode="auto">
              <a:xfrm>
                <a:off x="2325" y="2809"/>
                <a:ext cx="31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7" name="AutoShape 207"/>
              <p:cNvSpPr>
                <a:spLocks noChangeArrowheads="1"/>
              </p:cNvSpPr>
              <p:nvPr/>
            </p:nvSpPr>
            <p:spPr bwMode="auto">
              <a:xfrm>
                <a:off x="2355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8" name="AutoShape 208"/>
              <p:cNvSpPr>
                <a:spLocks noChangeArrowheads="1"/>
              </p:cNvSpPr>
              <p:nvPr/>
            </p:nvSpPr>
            <p:spPr bwMode="auto">
              <a:xfrm>
                <a:off x="2268" y="2917"/>
                <a:ext cx="43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9" name="AutoShape 209"/>
              <p:cNvSpPr>
                <a:spLocks noChangeArrowheads="1"/>
              </p:cNvSpPr>
              <p:nvPr/>
            </p:nvSpPr>
            <p:spPr bwMode="auto">
              <a:xfrm>
                <a:off x="2304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0" name="AutoShape 210"/>
              <p:cNvSpPr>
                <a:spLocks noChangeArrowheads="1"/>
              </p:cNvSpPr>
              <p:nvPr/>
            </p:nvSpPr>
            <p:spPr bwMode="auto">
              <a:xfrm>
                <a:off x="2325" y="2917"/>
                <a:ext cx="31" cy="83"/>
              </a:xfrm>
              <a:custGeom>
                <a:avLst/>
                <a:gdLst>
                  <a:gd name="T0" fmla="*/ 0 w 217"/>
                  <a:gd name="T1" fmla="*/ 0 h 372"/>
                  <a:gd name="T2" fmla="*/ 0 w 217"/>
                  <a:gd name="T3" fmla="*/ 0 h 372"/>
                  <a:gd name="T4" fmla="*/ 0 w 217"/>
                  <a:gd name="T5" fmla="*/ 0 h 372"/>
                  <a:gd name="T6" fmla="*/ 0 w 217"/>
                  <a:gd name="T7" fmla="*/ 0 h 372"/>
                  <a:gd name="T8" fmla="*/ 0 w 217"/>
                  <a:gd name="T9" fmla="*/ 0 h 372"/>
                  <a:gd name="T10" fmla="*/ 0 w 217"/>
                  <a:gd name="T11" fmla="*/ 0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0 h 372"/>
                  <a:gd name="T18" fmla="*/ 0 w 217"/>
                  <a:gd name="T19" fmla="*/ 0 h 372"/>
                  <a:gd name="T20" fmla="*/ 0 w 217"/>
                  <a:gd name="T21" fmla="*/ 0 h 372"/>
                  <a:gd name="T22" fmla="*/ 0 w 217"/>
                  <a:gd name="T23" fmla="*/ 0 h 372"/>
                  <a:gd name="T24" fmla="*/ 0 w 217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1" name="AutoShape 211"/>
              <p:cNvSpPr>
                <a:spLocks noChangeArrowheads="1"/>
              </p:cNvSpPr>
              <p:nvPr/>
            </p:nvSpPr>
            <p:spPr bwMode="auto">
              <a:xfrm>
                <a:off x="2355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2" name="AutoShape 212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36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3" name="AutoShape 213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4" name="AutoShape 214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9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5" name="AutoShape 215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6" name="AutoShape 216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43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7" name="AutoShape 217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8" name="AutoShape 218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9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9" name="AutoShape 219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0" name="AutoShape 220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43" cy="83"/>
              </a:xfrm>
              <a:custGeom>
                <a:avLst/>
                <a:gdLst>
                  <a:gd name="T0" fmla="*/ 0 w 215"/>
                  <a:gd name="T1" fmla="*/ 0 h 372"/>
                  <a:gd name="T2" fmla="*/ 0 w 215"/>
                  <a:gd name="T3" fmla="*/ 0 h 372"/>
                  <a:gd name="T4" fmla="*/ 0 w 215"/>
                  <a:gd name="T5" fmla="*/ 0 h 372"/>
                  <a:gd name="T6" fmla="*/ 0 w 215"/>
                  <a:gd name="T7" fmla="*/ 0 h 372"/>
                  <a:gd name="T8" fmla="*/ 0 w 215"/>
                  <a:gd name="T9" fmla="*/ 0 h 372"/>
                  <a:gd name="T10" fmla="*/ 0 w 215"/>
                  <a:gd name="T11" fmla="*/ 0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0 h 372"/>
                  <a:gd name="T18" fmla="*/ 0 w 215"/>
                  <a:gd name="T19" fmla="*/ 0 h 372"/>
                  <a:gd name="T20" fmla="*/ 0 w 215"/>
                  <a:gd name="T21" fmla="*/ 0 h 372"/>
                  <a:gd name="T22" fmla="*/ 0 w 215"/>
                  <a:gd name="T23" fmla="*/ 0 h 372"/>
                  <a:gd name="T24" fmla="*/ 0 w 215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1" name="AutoShape 221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2" name="Rectangle 222"/>
              <p:cNvSpPr>
                <a:spLocks noChangeArrowheads="1"/>
              </p:cNvSpPr>
              <p:nvPr/>
            </p:nvSpPr>
            <p:spPr bwMode="auto">
              <a:xfrm>
                <a:off x="2214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3" name="Rectangle 223"/>
              <p:cNvSpPr>
                <a:spLocks noChangeArrowheads="1"/>
              </p:cNvSpPr>
              <p:nvPr/>
            </p:nvSpPr>
            <p:spPr bwMode="auto">
              <a:xfrm>
                <a:off x="2268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4" name="Rectangle 224"/>
              <p:cNvSpPr>
                <a:spLocks noChangeArrowheads="1"/>
              </p:cNvSpPr>
              <p:nvPr/>
            </p:nvSpPr>
            <p:spPr bwMode="auto">
              <a:xfrm>
                <a:off x="2325" y="2852"/>
                <a:ext cx="31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5" name="Rectangle 225"/>
              <p:cNvSpPr>
                <a:spLocks noChangeArrowheads="1"/>
              </p:cNvSpPr>
              <p:nvPr/>
            </p:nvSpPr>
            <p:spPr bwMode="auto">
              <a:xfrm>
                <a:off x="2163" y="2852"/>
                <a:ext cx="36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6" name="Rectangle 226"/>
              <p:cNvSpPr>
                <a:spLocks noChangeArrowheads="1"/>
              </p:cNvSpPr>
              <p:nvPr/>
            </p:nvSpPr>
            <p:spPr bwMode="auto">
              <a:xfrm>
                <a:off x="2108" y="2852"/>
                <a:ext cx="39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7" name="Rectangle 227"/>
              <p:cNvSpPr>
                <a:spLocks noChangeArrowheads="1"/>
              </p:cNvSpPr>
              <p:nvPr/>
            </p:nvSpPr>
            <p:spPr bwMode="auto">
              <a:xfrm>
                <a:off x="2057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8" name="AutoShape 228"/>
              <p:cNvSpPr>
                <a:spLocks noChangeArrowheads="1"/>
              </p:cNvSpPr>
              <p:nvPr/>
            </p:nvSpPr>
            <p:spPr bwMode="auto">
              <a:xfrm>
                <a:off x="2151" y="2813"/>
                <a:ext cx="7" cy="11"/>
              </a:xfrm>
              <a:custGeom>
                <a:avLst/>
                <a:gdLst>
                  <a:gd name="T0" fmla="*/ 0 w 37"/>
                  <a:gd name="T1" fmla="*/ 0 h 38"/>
                  <a:gd name="T2" fmla="*/ 0 w 37"/>
                  <a:gd name="T3" fmla="*/ 0 h 38"/>
                  <a:gd name="T4" fmla="*/ 0 w 37"/>
                  <a:gd name="T5" fmla="*/ 0 h 38"/>
                  <a:gd name="T6" fmla="*/ 0 w 37"/>
                  <a:gd name="T7" fmla="*/ 0 h 38"/>
                  <a:gd name="T8" fmla="*/ 0 w 37"/>
                  <a:gd name="T9" fmla="*/ 0 h 38"/>
                  <a:gd name="T10" fmla="*/ 0 w 37"/>
                  <a:gd name="T11" fmla="*/ 0 h 38"/>
                  <a:gd name="T12" fmla="*/ 0 w 37"/>
                  <a:gd name="T13" fmla="*/ 0 h 38"/>
                  <a:gd name="T14" fmla="*/ 0 w 37"/>
                  <a:gd name="T15" fmla="*/ 0 h 38"/>
                  <a:gd name="T16" fmla="*/ 0 w 37"/>
                  <a:gd name="T17" fmla="*/ 0 h 38"/>
                  <a:gd name="T18" fmla="*/ 0 w 37"/>
                  <a:gd name="T19" fmla="*/ 0 h 38"/>
                  <a:gd name="T20" fmla="*/ 0 w 37"/>
                  <a:gd name="T21" fmla="*/ 0 h 38"/>
                  <a:gd name="T22" fmla="*/ 0 w 37"/>
                  <a:gd name="T23" fmla="*/ 0 h 38"/>
                  <a:gd name="T24" fmla="*/ 0 w 37"/>
                  <a:gd name="T25" fmla="*/ 0 h 38"/>
                  <a:gd name="T26" fmla="*/ 0 w 37"/>
                  <a:gd name="T27" fmla="*/ 0 h 38"/>
                  <a:gd name="T28" fmla="*/ 0 w 37"/>
                  <a:gd name="T29" fmla="*/ 0 h 38"/>
                  <a:gd name="T30" fmla="*/ 0 w 37"/>
                  <a:gd name="T31" fmla="*/ 0 h 38"/>
                  <a:gd name="T32" fmla="*/ 0 w 37"/>
                  <a:gd name="T33" fmla="*/ 0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19501" name="Group 149"/>
            <p:cNvGrpSpPr>
              <a:grpSpLocks/>
            </p:cNvGrpSpPr>
            <p:nvPr/>
          </p:nvGrpSpPr>
          <p:grpSpPr bwMode="auto">
            <a:xfrm>
              <a:off x="4307681" y="4336257"/>
              <a:ext cx="252413" cy="194072"/>
              <a:chOff x="2018" y="2750"/>
              <a:chExt cx="361" cy="309"/>
            </a:xfrm>
          </p:grpSpPr>
          <p:sp>
            <p:nvSpPr>
              <p:cNvPr id="280" name="AutoShape 150"/>
              <p:cNvSpPr>
                <a:spLocks noChangeArrowheads="1"/>
              </p:cNvSpPr>
              <p:nvPr/>
            </p:nvSpPr>
            <p:spPr bwMode="auto">
              <a:xfrm>
                <a:off x="2018" y="3027"/>
                <a:ext cx="24" cy="34"/>
              </a:xfrm>
              <a:custGeom>
                <a:avLst/>
                <a:gdLst>
                  <a:gd name="T0" fmla="*/ 0 w 139"/>
                  <a:gd name="T1" fmla="*/ 0 h 135"/>
                  <a:gd name="T2" fmla="*/ 0 w 139"/>
                  <a:gd name="T3" fmla="*/ 0 h 135"/>
                  <a:gd name="T4" fmla="*/ 0 w 139"/>
                  <a:gd name="T5" fmla="*/ 0 h 135"/>
                  <a:gd name="T6" fmla="*/ 0 w 139"/>
                  <a:gd name="T7" fmla="*/ 0 h 135"/>
                  <a:gd name="T8" fmla="*/ 0 w 139"/>
                  <a:gd name="T9" fmla="*/ 0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0 h 135"/>
                  <a:gd name="T16" fmla="*/ 0 w 139"/>
                  <a:gd name="T17" fmla="*/ 0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1" name="AutoShape 151"/>
              <p:cNvSpPr>
                <a:spLocks noChangeArrowheads="1"/>
              </p:cNvSpPr>
              <p:nvPr/>
            </p:nvSpPr>
            <p:spPr bwMode="auto">
              <a:xfrm>
                <a:off x="2042" y="2763"/>
                <a:ext cx="330" cy="296"/>
              </a:xfrm>
              <a:custGeom>
                <a:avLst/>
                <a:gdLst>
                  <a:gd name="T0" fmla="*/ 0 w 1946"/>
                  <a:gd name="T1" fmla="*/ 0 h 1278"/>
                  <a:gd name="T2" fmla="*/ 0 w 1946"/>
                  <a:gd name="T3" fmla="*/ 0 h 1278"/>
                  <a:gd name="T4" fmla="*/ 0 w 1946"/>
                  <a:gd name="T5" fmla="*/ 0 h 1278"/>
                  <a:gd name="T6" fmla="*/ 0 w 1946"/>
                  <a:gd name="T7" fmla="*/ 0 h 1278"/>
                  <a:gd name="T8" fmla="*/ 0 w 1946"/>
                  <a:gd name="T9" fmla="*/ 0 h 1278"/>
                  <a:gd name="T10" fmla="*/ 0 w 1946"/>
                  <a:gd name="T11" fmla="*/ 0 h 1278"/>
                  <a:gd name="T12" fmla="*/ 0 w 1946"/>
                  <a:gd name="T13" fmla="*/ 0 h 1278"/>
                  <a:gd name="T14" fmla="*/ 0 w 1946"/>
                  <a:gd name="T15" fmla="*/ 0 h 1278"/>
                  <a:gd name="T16" fmla="*/ 0 w 1946"/>
                  <a:gd name="T17" fmla="*/ 0 h 1278"/>
                  <a:gd name="T18" fmla="*/ 0 w 1946"/>
                  <a:gd name="T19" fmla="*/ 0 h 1278"/>
                  <a:gd name="T20" fmla="*/ 0 w 1946"/>
                  <a:gd name="T21" fmla="*/ 0 h 1278"/>
                  <a:gd name="T22" fmla="*/ 0 w 1946"/>
                  <a:gd name="T23" fmla="*/ 0 h 1278"/>
                  <a:gd name="T24" fmla="*/ 0 w 1946"/>
                  <a:gd name="T25" fmla="*/ 0 h 1278"/>
                  <a:gd name="T26" fmla="*/ 0 w 1946"/>
                  <a:gd name="T27" fmla="*/ 0 h 1278"/>
                  <a:gd name="T28" fmla="*/ 0 w 1946"/>
                  <a:gd name="T29" fmla="*/ 0 h 1278"/>
                  <a:gd name="T30" fmla="*/ 0 w 1946"/>
                  <a:gd name="T31" fmla="*/ 0 h 1278"/>
                  <a:gd name="T32" fmla="*/ 0 w 1946"/>
                  <a:gd name="T33" fmla="*/ 0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0 h 1278"/>
                  <a:gd name="T42" fmla="*/ 0 w 1946"/>
                  <a:gd name="T43" fmla="*/ 0 h 1278"/>
                  <a:gd name="T44" fmla="*/ 0 w 1946"/>
                  <a:gd name="T45" fmla="*/ 0 h 1278"/>
                  <a:gd name="T46" fmla="*/ 0 w 1946"/>
                  <a:gd name="T47" fmla="*/ 0 h 1278"/>
                  <a:gd name="T48" fmla="*/ 0 w 1946"/>
                  <a:gd name="T49" fmla="*/ 0 h 1278"/>
                  <a:gd name="T50" fmla="*/ 0 w 1946"/>
                  <a:gd name="T51" fmla="*/ 0 h 1278"/>
                  <a:gd name="T52" fmla="*/ 0 w 1946"/>
                  <a:gd name="T53" fmla="*/ 0 h 1278"/>
                  <a:gd name="T54" fmla="*/ 0 w 1946"/>
                  <a:gd name="T55" fmla="*/ 0 h 1278"/>
                  <a:gd name="T56" fmla="*/ 0 w 1946"/>
                  <a:gd name="T57" fmla="*/ 0 h 1278"/>
                  <a:gd name="T58" fmla="*/ 0 w 1946"/>
                  <a:gd name="T59" fmla="*/ 0 h 1278"/>
                  <a:gd name="T60" fmla="*/ 0 w 1946"/>
                  <a:gd name="T61" fmla="*/ 0 h 1278"/>
                  <a:gd name="T62" fmla="*/ 0 w 1946"/>
                  <a:gd name="T63" fmla="*/ 0 h 1278"/>
                  <a:gd name="T64" fmla="*/ 0 w 1946"/>
                  <a:gd name="T65" fmla="*/ 0 h 1278"/>
                  <a:gd name="T66" fmla="*/ 0 w 1946"/>
                  <a:gd name="T67" fmla="*/ 0 h 1278"/>
                  <a:gd name="T68" fmla="*/ 0 w 1946"/>
                  <a:gd name="T69" fmla="*/ 0 h 1278"/>
                  <a:gd name="T70" fmla="*/ 0 w 1946"/>
                  <a:gd name="T71" fmla="*/ 0 h 1278"/>
                  <a:gd name="T72" fmla="*/ 0 w 1946"/>
                  <a:gd name="T73" fmla="*/ 0 h 1278"/>
                  <a:gd name="T74" fmla="*/ 0 w 1946"/>
                  <a:gd name="T75" fmla="*/ 0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2" name="Rectangle 152"/>
              <p:cNvSpPr>
                <a:spLocks noChangeArrowheads="1"/>
              </p:cNvSpPr>
              <p:nvPr/>
            </p:nvSpPr>
            <p:spPr bwMode="auto">
              <a:xfrm>
                <a:off x="2256" y="2904"/>
                <a:ext cx="20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3" name="Rectangle 153"/>
              <p:cNvSpPr>
                <a:spLocks noChangeArrowheads="1"/>
              </p:cNvSpPr>
              <p:nvPr/>
            </p:nvSpPr>
            <p:spPr bwMode="auto">
              <a:xfrm>
                <a:off x="2243" y="2917"/>
                <a:ext cx="20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4" name="Rectangle 154"/>
              <p:cNvSpPr>
                <a:spLocks noChangeArrowheads="1"/>
              </p:cNvSpPr>
              <p:nvPr/>
            </p:nvSpPr>
            <p:spPr bwMode="auto">
              <a:xfrm>
                <a:off x="2314" y="2892"/>
                <a:ext cx="29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5" name="Rectangle 155"/>
              <p:cNvSpPr>
                <a:spLocks noChangeArrowheads="1"/>
              </p:cNvSpPr>
              <p:nvPr/>
            </p:nvSpPr>
            <p:spPr bwMode="auto">
              <a:xfrm>
                <a:off x="2307" y="2904"/>
                <a:ext cx="19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6" name="Rectangle 156"/>
              <p:cNvSpPr>
                <a:spLocks noChangeArrowheads="1"/>
              </p:cNvSpPr>
              <p:nvPr/>
            </p:nvSpPr>
            <p:spPr bwMode="auto">
              <a:xfrm>
                <a:off x="2307" y="2879"/>
                <a:ext cx="19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7" name="Rectangle 157"/>
              <p:cNvSpPr>
                <a:spLocks noChangeArrowheads="1"/>
              </p:cNvSpPr>
              <p:nvPr/>
            </p:nvSpPr>
            <p:spPr bwMode="auto">
              <a:xfrm>
                <a:off x="2042" y="2900"/>
                <a:ext cx="20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8" name="Rectangle 158"/>
              <p:cNvSpPr>
                <a:spLocks noChangeArrowheads="1"/>
              </p:cNvSpPr>
              <p:nvPr/>
            </p:nvSpPr>
            <p:spPr bwMode="auto">
              <a:xfrm>
                <a:off x="2042" y="2888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9" name="Rectangle 159"/>
              <p:cNvSpPr>
                <a:spLocks noChangeArrowheads="1"/>
              </p:cNvSpPr>
              <p:nvPr/>
            </p:nvSpPr>
            <p:spPr bwMode="auto">
              <a:xfrm>
                <a:off x="2042" y="2913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0" name="Rectangle 160"/>
              <p:cNvSpPr>
                <a:spLocks noChangeArrowheads="1"/>
              </p:cNvSpPr>
              <p:nvPr/>
            </p:nvSpPr>
            <p:spPr bwMode="auto">
              <a:xfrm>
                <a:off x="2135" y="2900"/>
                <a:ext cx="17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1" name="Rectangle 161"/>
              <p:cNvSpPr>
                <a:spLocks noChangeArrowheads="1"/>
              </p:cNvSpPr>
              <p:nvPr/>
            </p:nvSpPr>
            <p:spPr bwMode="auto">
              <a:xfrm>
                <a:off x="2120" y="2913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2" name="Rectangle 162"/>
              <p:cNvSpPr>
                <a:spLocks noChangeArrowheads="1"/>
              </p:cNvSpPr>
              <p:nvPr/>
            </p:nvSpPr>
            <p:spPr bwMode="auto">
              <a:xfrm>
                <a:off x="2042" y="3000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3" name="Rectangle 163"/>
              <p:cNvSpPr>
                <a:spLocks noChangeArrowheads="1"/>
              </p:cNvSpPr>
              <p:nvPr/>
            </p:nvSpPr>
            <p:spPr bwMode="auto">
              <a:xfrm>
                <a:off x="2042" y="2991"/>
                <a:ext cx="14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4" name="Rectangle 164"/>
              <p:cNvSpPr>
                <a:spLocks noChangeArrowheads="1"/>
              </p:cNvSpPr>
              <p:nvPr/>
            </p:nvSpPr>
            <p:spPr bwMode="auto">
              <a:xfrm>
                <a:off x="2042" y="3015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5" name="Rectangle 165"/>
              <p:cNvSpPr>
                <a:spLocks noChangeArrowheads="1"/>
              </p:cNvSpPr>
              <p:nvPr/>
            </p:nvSpPr>
            <p:spPr bwMode="auto">
              <a:xfrm>
                <a:off x="2135" y="3000"/>
                <a:ext cx="17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6" name="Rectangle 166"/>
              <p:cNvSpPr>
                <a:spLocks noChangeArrowheads="1"/>
              </p:cNvSpPr>
              <p:nvPr/>
            </p:nvSpPr>
            <p:spPr bwMode="auto">
              <a:xfrm>
                <a:off x="2120" y="3015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7" name="AutoShape 167"/>
              <p:cNvSpPr>
                <a:spLocks noChangeArrowheads="1"/>
              </p:cNvSpPr>
              <p:nvPr/>
            </p:nvSpPr>
            <p:spPr bwMode="auto">
              <a:xfrm>
                <a:off x="2170" y="2900"/>
                <a:ext cx="73" cy="28"/>
              </a:xfrm>
              <a:custGeom>
                <a:avLst/>
                <a:gdLst>
                  <a:gd name="T0" fmla="*/ 0 w 440"/>
                  <a:gd name="T1" fmla="*/ 0 h 102"/>
                  <a:gd name="T2" fmla="*/ 0 w 440"/>
                  <a:gd name="T3" fmla="*/ 0 h 102"/>
                  <a:gd name="T4" fmla="*/ 0 w 440"/>
                  <a:gd name="T5" fmla="*/ 0 h 102"/>
                  <a:gd name="T6" fmla="*/ 0 w 440"/>
                  <a:gd name="T7" fmla="*/ 0 h 102"/>
                  <a:gd name="T8" fmla="*/ 0 w 440"/>
                  <a:gd name="T9" fmla="*/ 0 h 102"/>
                  <a:gd name="T10" fmla="*/ 0 w 440"/>
                  <a:gd name="T11" fmla="*/ 0 h 102"/>
                  <a:gd name="T12" fmla="*/ 0 w 440"/>
                  <a:gd name="T13" fmla="*/ 0 h 102"/>
                  <a:gd name="T14" fmla="*/ 0 w 440"/>
                  <a:gd name="T15" fmla="*/ 0 h 102"/>
                  <a:gd name="T16" fmla="*/ 0 w 440"/>
                  <a:gd name="T17" fmla="*/ 0 h 102"/>
                  <a:gd name="T18" fmla="*/ 0 w 440"/>
                  <a:gd name="T19" fmla="*/ 0 h 102"/>
                  <a:gd name="T20" fmla="*/ 0 w 440"/>
                  <a:gd name="T21" fmla="*/ 0 h 102"/>
                  <a:gd name="T22" fmla="*/ 0 w 440"/>
                  <a:gd name="T23" fmla="*/ 0 h 102"/>
                  <a:gd name="T24" fmla="*/ 0 w 440"/>
                  <a:gd name="T25" fmla="*/ 0 h 102"/>
                  <a:gd name="T26" fmla="*/ 0 w 440"/>
                  <a:gd name="T27" fmla="*/ 0 h 102"/>
                  <a:gd name="T28" fmla="*/ 0 w 440"/>
                  <a:gd name="T29" fmla="*/ 0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0 h 102"/>
                  <a:gd name="T38" fmla="*/ 0 w 440"/>
                  <a:gd name="T39" fmla="*/ 0 h 102"/>
                  <a:gd name="T40" fmla="*/ 0 w 440"/>
                  <a:gd name="T41" fmla="*/ 0 h 102"/>
                  <a:gd name="T42" fmla="*/ 0 w 440"/>
                  <a:gd name="T43" fmla="*/ 0 h 102"/>
                  <a:gd name="T44" fmla="*/ 0 w 440"/>
                  <a:gd name="T45" fmla="*/ 0 h 102"/>
                  <a:gd name="T46" fmla="*/ 0 w 440"/>
                  <a:gd name="T47" fmla="*/ 0 h 102"/>
                  <a:gd name="T48" fmla="*/ 0 w 440"/>
                  <a:gd name="T49" fmla="*/ 0 h 102"/>
                  <a:gd name="T50" fmla="*/ 0 w 440"/>
                  <a:gd name="T51" fmla="*/ 0 h 102"/>
                  <a:gd name="T52" fmla="*/ 0 w 440"/>
                  <a:gd name="T53" fmla="*/ 0 h 102"/>
                  <a:gd name="T54" fmla="*/ 0 w 440"/>
                  <a:gd name="T55" fmla="*/ 0 h 102"/>
                  <a:gd name="T56" fmla="*/ 0 w 440"/>
                  <a:gd name="T57" fmla="*/ 0 h 102"/>
                  <a:gd name="T58" fmla="*/ 0 w 440"/>
                  <a:gd name="T59" fmla="*/ 0 h 102"/>
                  <a:gd name="T60" fmla="*/ 0 w 440"/>
                  <a:gd name="T61" fmla="*/ 0 h 102"/>
                  <a:gd name="T62" fmla="*/ 0 w 440"/>
                  <a:gd name="T63" fmla="*/ 0 h 102"/>
                  <a:gd name="T64" fmla="*/ 0 w 440"/>
                  <a:gd name="T65" fmla="*/ 0 h 102"/>
                  <a:gd name="T66" fmla="*/ 0 w 440"/>
                  <a:gd name="T67" fmla="*/ 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8" name="AutoShape 168"/>
              <p:cNvSpPr>
                <a:spLocks noChangeArrowheads="1"/>
              </p:cNvSpPr>
              <p:nvPr/>
            </p:nvSpPr>
            <p:spPr bwMode="auto">
              <a:xfrm>
                <a:off x="2050" y="2750"/>
                <a:ext cx="315" cy="40"/>
              </a:xfrm>
              <a:custGeom>
                <a:avLst/>
                <a:gdLst>
                  <a:gd name="T0" fmla="*/ 0 w 1847"/>
                  <a:gd name="T1" fmla="*/ 0 h 168"/>
                  <a:gd name="T2" fmla="*/ 0 w 1847"/>
                  <a:gd name="T3" fmla="*/ 0 h 168"/>
                  <a:gd name="T4" fmla="*/ 0 w 1847"/>
                  <a:gd name="T5" fmla="*/ 0 h 168"/>
                  <a:gd name="T6" fmla="*/ 0 w 1847"/>
                  <a:gd name="T7" fmla="*/ 0 h 168"/>
                  <a:gd name="T8" fmla="*/ 0 w 1847"/>
                  <a:gd name="T9" fmla="*/ 0 h 168"/>
                  <a:gd name="T10" fmla="*/ 0 w 1847"/>
                  <a:gd name="T11" fmla="*/ 0 h 168"/>
                  <a:gd name="T12" fmla="*/ 0 w 1847"/>
                  <a:gd name="T13" fmla="*/ 0 h 168"/>
                  <a:gd name="T14" fmla="*/ 0 w 1847"/>
                  <a:gd name="T15" fmla="*/ 0 h 168"/>
                  <a:gd name="T16" fmla="*/ 0 w 1847"/>
                  <a:gd name="T17" fmla="*/ 0 h 168"/>
                  <a:gd name="T18" fmla="*/ 0 w 1847"/>
                  <a:gd name="T19" fmla="*/ 0 h 168"/>
                  <a:gd name="T20" fmla="*/ 0 w 1847"/>
                  <a:gd name="T21" fmla="*/ 0 h 168"/>
                  <a:gd name="T22" fmla="*/ 0 w 1847"/>
                  <a:gd name="T23" fmla="*/ 0 h 168"/>
                  <a:gd name="T24" fmla="*/ 0 w 1847"/>
                  <a:gd name="T25" fmla="*/ 0 h 168"/>
                  <a:gd name="T26" fmla="*/ 0 w 1847"/>
                  <a:gd name="T27" fmla="*/ 0 h 168"/>
                  <a:gd name="T28" fmla="*/ 0 w 1847"/>
                  <a:gd name="T29" fmla="*/ 0 h 168"/>
                  <a:gd name="T30" fmla="*/ 0 w 1847"/>
                  <a:gd name="T31" fmla="*/ 0 h 168"/>
                  <a:gd name="T32" fmla="*/ 0 w 1847"/>
                  <a:gd name="T33" fmla="*/ 0 h 168"/>
                  <a:gd name="T34" fmla="*/ 0 w 1847"/>
                  <a:gd name="T35" fmla="*/ 0 h 168"/>
                  <a:gd name="T36" fmla="*/ 0 w 1847"/>
                  <a:gd name="T37" fmla="*/ 0 h 168"/>
                  <a:gd name="T38" fmla="*/ 0 w 1847"/>
                  <a:gd name="T39" fmla="*/ 0 h 168"/>
                  <a:gd name="T40" fmla="*/ 0 w 1847"/>
                  <a:gd name="T41" fmla="*/ 0 h 168"/>
                  <a:gd name="T42" fmla="*/ 0 w 1847"/>
                  <a:gd name="T43" fmla="*/ 0 h 168"/>
                  <a:gd name="T44" fmla="*/ 0 w 1847"/>
                  <a:gd name="T45" fmla="*/ 0 h 168"/>
                  <a:gd name="T46" fmla="*/ 0 w 1847"/>
                  <a:gd name="T47" fmla="*/ 0 h 168"/>
                  <a:gd name="T48" fmla="*/ 0 w 1847"/>
                  <a:gd name="T49" fmla="*/ 0 h 168"/>
                  <a:gd name="T50" fmla="*/ 0 w 1847"/>
                  <a:gd name="T51" fmla="*/ 0 h 168"/>
                  <a:gd name="T52" fmla="*/ 0 w 1847"/>
                  <a:gd name="T53" fmla="*/ 0 h 168"/>
                  <a:gd name="T54" fmla="*/ 0 w 1847"/>
                  <a:gd name="T55" fmla="*/ 0 h 168"/>
                  <a:gd name="T56" fmla="*/ 0 w 1847"/>
                  <a:gd name="T57" fmla="*/ 0 h 168"/>
                  <a:gd name="T58" fmla="*/ 0 w 1847"/>
                  <a:gd name="T59" fmla="*/ 0 h 168"/>
                  <a:gd name="T60" fmla="*/ 0 w 1847"/>
                  <a:gd name="T61" fmla="*/ 0 h 168"/>
                  <a:gd name="T62" fmla="*/ 0 w 1847"/>
                  <a:gd name="T63" fmla="*/ 0 h 168"/>
                  <a:gd name="T64" fmla="*/ 0 w 1847"/>
                  <a:gd name="T65" fmla="*/ 0 h 168"/>
                  <a:gd name="T66" fmla="*/ 0 w 1847"/>
                  <a:gd name="T67" fmla="*/ 0 h 168"/>
                  <a:gd name="T68" fmla="*/ 0 w 1847"/>
                  <a:gd name="T69" fmla="*/ 0 h 168"/>
                  <a:gd name="T70" fmla="*/ 0 w 1847"/>
                  <a:gd name="T71" fmla="*/ 0 h 168"/>
                  <a:gd name="T72" fmla="*/ 0 w 1847"/>
                  <a:gd name="T73" fmla="*/ 0 h 168"/>
                  <a:gd name="T74" fmla="*/ 0 w 1847"/>
                  <a:gd name="T75" fmla="*/ 0 h 168"/>
                  <a:gd name="T76" fmla="*/ 0 w 1847"/>
                  <a:gd name="T77" fmla="*/ 0 h 168"/>
                  <a:gd name="T78" fmla="*/ 0 w 1847"/>
                  <a:gd name="T79" fmla="*/ 0 h 168"/>
                  <a:gd name="T80" fmla="*/ 0 w 1847"/>
                  <a:gd name="T81" fmla="*/ 0 h 168"/>
                  <a:gd name="T82" fmla="*/ 0 w 1847"/>
                  <a:gd name="T83" fmla="*/ 0 h 168"/>
                  <a:gd name="T84" fmla="*/ 0 w 1847"/>
                  <a:gd name="T85" fmla="*/ 0 h 168"/>
                  <a:gd name="T86" fmla="*/ 0 w 1847"/>
                  <a:gd name="T87" fmla="*/ 0 h 168"/>
                  <a:gd name="T88" fmla="*/ 0 w 1847"/>
                  <a:gd name="T89" fmla="*/ 0 h 168"/>
                  <a:gd name="T90" fmla="*/ 0 w 1847"/>
                  <a:gd name="T91" fmla="*/ 0 h 168"/>
                  <a:gd name="T92" fmla="*/ 0 w 1847"/>
                  <a:gd name="T93" fmla="*/ 0 h 168"/>
                  <a:gd name="T94" fmla="*/ 0 w 1847"/>
                  <a:gd name="T95" fmla="*/ 0 h 168"/>
                  <a:gd name="T96" fmla="*/ 0 w 1847"/>
                  <a:gd name="T97" fmla="*/ 0 h 168"/>
                  <a:gd name="T98" fmla="*/ 0 w 1847"/>
                  <a:gd name="T99" fmla="*/ 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9" name="Rectangle 169"/>
              <p:cNvSpPr>
                <a:spLocks noChangeArrowheads="1"/>
              </p:cNvSpPr>
              <p:nvPr/>
            </p:nvSpPr>
            <p:spPr bwMode="auto">
              <a:xfrm>
                <a:off x="2369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0" name="Rectangle 170"/>
              <p:cNvSpPr>
                <a:spLocks noChangeArrowheads="1"/>
              </p:cNvSpPr>
              <p:nvPr/>
            </p:nvSpPr>
            <p:spPr bwMode="auto">
              <a:xfrm>
                <a:off x="2035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1" name="Rectangle 171"/>
              <p:cNvSpPr>
                <a:spLocks noChangeArrowheads="1"/>
              </p:cNvSpPr>
              <p:nvPr/>
            </p:nvSpPr>
            <p:spPr bwMode="auto">
              <a:xfrm>
                <a:off x="2170" y="2924"/>
                <a:ext cx="73" cy="8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2" name="Rectangle 172"/>
              <p:cNvSpPr>
                <a:spLocks noChangeArrowheads="1"/>
              </p:cNvSpPr>
              <p:nvPr/>
            </p:nvSpPr>
            <p:spPr bwMode="auto">
              <a:xfrm>
                <a:off x="2170" y="3012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3" name="Rectangle 173"/>
              <p:cNvSpPr>
                <a:spLocks noChangeArrowheads="1"/>
              </p:cNvSpPr>
              <p:nvPr/>
            </p:nvSpPr>
            <p:spPr bwMode="auto">
              <a:xfrm>
                <a:off x="2170" y="3027"/>
                <a:ext cx="73" cy="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4" name="Rectangle 174"/>
              <p:cNvSpPr>
                <a:spLocks noChangeArrowheads="1"/>
              </p:cNvSpPr>
              <p:nvPr/>
            </p:nvSpPr>
            <p:spPr bwMode="auto">
              <a:xfrm>
                <a:off x="2170" y="3046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5" name="Rectangle 175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6" name="Rectangle 176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7" name="Rectangle 177"/>
              <p:cNvSpPr>
                <a:spLocks noChangeArrowheads="1"/>
              </p:cNvSpPr>
              <p:nvPr/>
            </p:nvSpPr>
            <p:spPr bwMode="auto">
              <a:xfrm>
                <a:off x="2171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8" name="Rectangle 178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9" name="Rectangle 179"/>
              <p:cNvSpPr>
                <a:spLocks noChangeArrowheads="1"/>
              </p:cNvSpPr>
              <p:nvPr/>
            </p:nvSpPr>
            <p:spPr bwMode="auto">
              <a:xfrm>
                <a:off x="2243" y="2991"/>
                <a:ext cx="17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0" name="Rectangle 180"/>
              <p:cNvSpPr>
                <a:spLocks noChangeArrowheads="1"/>
              </p:cNvSpPr>
              <p:nvPr/>
            </p:nvSpPr>
            <p:spPr bwMode="auto">
              <a:xfrm>
                <a:off x="2154" y="2991"/>
                <a:ext cx="15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1" name="Rectangle 181"/>
              <p:cNvSpPr>
                <a:spLocks noChangeArrowheads="1"/>
              </p:cNvSpPr>
              <p:nvPr/>
            </p:nvSpPr>
            <p:spPr bwMode="auto">
              <a:xfrm>
                <a:off x="2170" y="3015"/>
                <a:ext cx="73" cy="13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2" name="Rectangle 182"/>
              <p:cNvSpPr>
                <a:spLocks noChangeArrowheads="1"/>
              </p:cNvSpPr>
              <p:nvPr/>
            </p:nvSpPr>
            <p:spPr bwMode="auto">
              <a:xfrm>
                <a:off x="2170" y="3032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3" name="Rectangle 183"/>
              <p:cNvSpPr>
                <a:spLocks noChangeArrowheads="1"/>
              </p:cNvSpPr>
              <p:nvPr/>
            </p:nvSpPr>
            <p:spPr bwMode="auto">
              <a:xfrm>
                <a:off x="2170" y="3048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4" name="Rectangle 184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5" name="Rectangle 185"/>
              <p:cNvSpPr>
                <a:spLocks noChangeArrowheads="1"/>
              </p:cNvSpPr>
              <p:nvPr/>
            </p:nvSpPr>
            <p:spPr bwMode="auto">
              <a:xfrm>
                <a:off x="2171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6" name="Rectangle 186"/>
              <p:cNvSpPr>
                <a:spLocks noChangeArrowheads="1"/>
              </p:cNvSpPr>
              <p:nvPr/>
            </p:nvSpPr>
            <p:spPr bwMode="auto">
              <a:xfrm>
                <a:off x="2210" y="2964"/>
                <a:ext cx="3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7" name="Rectangle 187"/>
              <p:cNvSpPr>
                <a:spLocks noChangeArrowheads="1"/>
              </p:cNvSpPr>
              <p:nvPr/>
            </p:nvSpPr>
            <p:spPr bwMode="auto">
              <a:xfrm>
                <a:off x="2199" y="2964"/>
                <a:ext cx="12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8" name="Rectangle 188"/>
              <p:cNvSpPr>
                <a:spLocks noChangeArrowheads="1"/>
              </p:cNvSpPr>
              <p:nvPr/>
            </p:nvSpPr>
            <p:spPr bwMode="auto">
              <a:xfrm>
                <a:off x="2210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9" name="Rectangle 189"/>
              <p:cNvSpPr>
                <a:spLocks noChangeArrowheads="1"/>
              </p:cNvSpPr>
              <p:nvPr/>
            </p:nvSpPr>
            <p:spPr bwMode="auto">
              <a:xfrm>
                <a:off x="2171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0" name="Rectangle 190"/>
              <p:cNvSpPr>
                <a:spLocks noChangeArrowheads="1"/>
              </p:cNvSpPr>
              <p:nvPr/>
            </p:nvSpPr>
            <p:spPr bwMode="auto">
              <a:xfrm>
                <a:off x="2243" y="3027"/>
                <a:ext cx="17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1" name="Rectangle 191"/>
              <p:cNvSpPr>
                <a:spLocks noChangeArrowheads="1"/>
              </p:cNvSpPr>
              <p:nvPr/>
            </p:nvSpPr>
            <p:spPr bwMode="auto">
              <a:xfrm>
                <a:off x="2154" y="3027"/>
                <a:ext cx="15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2" name="Rectangle 192"/>
              <p:cNvSpPr>
                <a:spLocks noChangeArrowheads="1"/>
              </p:cNvSpPr>
              <p:nvPr/>
            </p:nvSpPr>
            <p:spPr bwMode="auto">
              <a:xfrm>
                <a:off x="2328" y="2813"/>
                <a:ext cx="31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3" name="Rectangle 193"/>
              <p:cNvSpPr>
                <a:spLocks noChangeArrowheads="1"/>
              </p:cNvSpPr>
              <p:nvPr/>
            </p:nvSpPr>
            <p:spPr bwMode="auto">
              <a:xfrm>
                <a:off x="2277" y="2924"/>
                <a:ext cx="26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4" name="Rectangle 194"/>
              <p:cNvSpPr>
                <a:spLocks noChangeArrowheads="1"/>
              </p:cNvSpPr>
              <p:nvPr/>
            </p:nvSpPr>
            <p:spPr bwMode="auto">
              <a:xfrm>
                <a:off x="2117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5" name="Rectangle 195"/>
              <p:cNvSpPr>
                <a:spLocks noChangeArrowheads="1"/>
              </p:cNvSpPr>
              <p:nvPr/>
            </p:nvSpPr>
            <p:spPr bwMode="auto">
              <a:xfrm>
                <a:off x="2219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6" name="Rectangle 196"/>
              <p:cNvSpPr>
                <a:spLocks noChangeArrowheads="1"/>
              </p:cNvSpPr>
              <p:nvPr/>
            </p:nvSpPr>
            <p:spPr bwMode="auto">
              <a:xfrm>
                <a:off x="2277" y="2813"/>
                <a:ext cx="26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7" name="Rectangle 197"/>
              <p:cNvSpPr>
                <a:spLocks noChangeArrowheads="1"/>
              </p:cNvSpPr>
              <p:nvPr/>
            </p:nvSpPr>
            <p:spPr bwMode="auto">
              <a:xfrm>
                <a:off x="2328" y="2924"/>
                <a:ext cx="31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8" name="Rectangle 198"/>
              <p:cNvSpPr>
                <a:spLocks noChangeArrowheads="1"/>
              </p:cNvSpPr>
              <p:nvPr/>
            </p:nvSpPr>
            <p:spPr bwMode="auto">
              <a:xfrm>
                <a:off x="2168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9" name="Rectangle 199"/>
              <p:cNvSpPr>
                <a:spLocks noChangeArrowheads="1"/>
              </p:cNvSpPr>
              <p:nvPr/>
            </p:nvSpPr>
            <p:spPr bwMode="auto">
              <a:xfrm>
                <a:off x="2061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0" name="Rectangle 200"/>
              <p:cNvSpPr>
                <a:spLocks noChangeArrowheads="1"/>
              </p:cNvSpPr>
              <p:nvPr/>
            </p:nvSpPr>
            <p:spPr bwMode="auto">
              <a:xfrm>
                <a:off x="2117" y="2924"/>
                <a:ext cx="24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1" name="Rectangle 201"/>
              <p:cNvSpPr>
                <a:spLocks noChangeArrowheads="1"/>
              </p:cNvSpPr>
              <p:nvPr/>
            </p:nvSpPr>
            <p:spPr bwMode="auto">
              <a:xfrm>
                <a:off x="2061" y="2924"/>
                <a:ext cx="27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2" name="AutoShape 202"/>
              <p:cNvSpPr>
                <a:spLocks noChangeArrowheads="1"/>
              </p:cNvSpPr>
              <p:nvPr/>
            </p:nvSpPr>
            <p:spPr bwMode="auto">
              <a:xfrm>
                <a:off x="2214" y="2809"/>
                <a:ext cx="43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3" name="AutoShape 203"/>
              <p:cNvSpPr>
                <a:spLocks noChangeArrowheads="1"/>
              </p:cNvSpPr>
              <p:nvPr/>
            </p:nvSpPr>
            <p:spPr bwMode="auto">
              <a:xfrm>
                <a:off x="2246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4" name="AutoShape 204"/>
              <p:cNvSpPr>
                <a:spLocks noChangeArrowheads="1"/>
              </p:cNvSpPr>
              <p:nvPr/>
            </p:nvSpPr>
            <p:spPr bwMode="auto">
              <a:xfrm>
                <a:off x="2268" y="2809"/>
                <a:ext cx="43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5" name="AutoShape 205"/>
              <p:cNvSpPr>
                <a:spLocks noChangeArrowheads="1"/>
              </p:cNvSpPr>
              <p:nvPr/>
            </p:nvSpPr>
            <p:spPr bwMode="auto">
              <a:xfrm>
                <a:off x="2304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6" name="AutoShape 206"/>
              <p:cNvSpPr>
                <a:spLocks noChangeArrowheads="1"/>
              </p:cNvSpPr>
              <p:nvPr/>
            </p:nvSpPr>
            <p:spPr bwMode="auto">
              <a:xfrm>
                <a:off x="2325" y="2809"/>
                <a:ext cx="31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7" name="AutoShape 207"/>
              <p:cNvSpPr>
                <a:spLocks noChangeArrowheads="1"/>
              </p:cNvSpPr>
              <p:nvPr/>
            </p:nvSpPr>
            <p:spPr bwMode="auto">
              <a:xfrm>
                <a:off x="2355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8" name="AutoShape 208"/>
              <p:cNvSpPr>
                <a:spLocks noChangeArrowheads="1"/>
              </p:cNvSpPr>
              <p:nvPr/>
            </p:nvSpPr>
            <p:spPr bwMode="auto">
              <a:xfrm>
                <a:off x="2268" y="2917"/>
                <a:ext cx="43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9" name="AutoShape 209"/>
              <p:cNvSpPr>
                <a:spLocks noChangeArrowheads="1"/>
              </p:cNvSpPr>
              <p:nvPr/>
            </p:nvSpPr>
            <p:spPr bwMode="auto">
              <a:xfrm>
                <a:off x="2304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0" name="AutoShape 210"/>
              <p:cNvSpPr>
                <a:spLocks noChangeArrowheads="1"/>
              </p:cNvSpPr>
              <p:nvPr/>
            </p:nvSpPr>
            <p:spPr bwMode="auto">
              <a:xfrm>
                <a:off x="2325" y="2917"/>
                <a:ext cx="31" cy="83"/>
              </a:xfrm>
              <a:custGeom>
                <a:avLst/>
                <a:gdLst>
                  <a:gd name="T0" fmla="*/ 0 w 217"/>
                  <a:gd name="T1" fmla="*/ 0 h 372"/>
                  <a:gd name="T2" fmla="*/ 0 w 217"/>
                  <a:gd name="T3" fmla="*/ 0 h 372"/>
                  <a:gd name="T4" fmla="*/ 0 w 217"/>
                  <a:gd name="T5" fmla="*/ 0 h 372"/>
                  <a:gd name="T6" fmla="*/ 0 w 217"/>
                  <a:gd name="T7" fmla="*/ 0 h 372"/>
                  <a:gd name="T8" fmla="*/ 0 w 217"/>
                  <a:gd name="T9" fmla="*/ 0 h 372"/>
                  <a:gd name="T10" fmla="*/ 0 w 217"/>
                  <a:gd name="T11" fmla="*/ 0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0 h 372"/>
                  <a:gd name="T18" fmla="*/ 0 w 217"/>
                  <a:gd name="T19" fmla="*/ 0 h 372"/>
                  <a:gd name="T20" fmla="*/ 0 w 217"/>
                  <a:gd name="T21" fmla="*/ 0 h 372"/>
                  <a:gd name="T22" fmla="*/ 0 w 217"/>
                  <a:gd name="T23" fmla="*/ 0 h 372"/>
                  <a:gd name="T24" fmla="*/ 0 w 217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1" name="AutoShape 211"/>
              <p:cNvSpPr>
                <a:spLocks noChangeArrowheads="1"/>
              </p:cNvSpPr>
              <p:nvPr/>
            </p:nvSpPr>
            <p:spPr bwMode="auto">
              <a:xfrm>
                <a:off x="2355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2" name="AutoShape 212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36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3" name="AutoShape 213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4" name="AutoShape 214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9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5" name="AutoShape 215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6" name="AutoShape 216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43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7" name="AutoShape 217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8" name="AutoShape 218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9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9" name="AutoShape 219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0" name="AutoShape 220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43" cy="83"/>
              </a:xfrm>
              <a:custGeom>
                <a:avLst/>
                <a:gdLst>
                  <a:gd name="T0" fmla="*/ 0 w 215"/>
                  <a:gd name="T1" fmla="*/ 0 h 372"/>
                  <a:gd name="T2" fmla="*/ 0 w 215"/>
                  <a:gd name="T3" fmla="*/ 0 h 372"/>
                  <a:gd name="T4" fmla="*/ 0 w 215"/>
                  <a:gd name="T5" fmla="*/ 0 h 372"/>
                  <a:gd name="T6" fmla="*/ 0 w 215"/>
                  <a:gd name="T7" fmla="*/ 0 h 372"/>
                  <a:gd name="T8" fmla="*/ 0 w 215"/>
                  <a:gd name="T9" fmla="*/ 0 h 372"/>
                  <a:gd name="T10" fmla="*/ 0 w 215"/>
                  <a:gd name="T11" fmla="*/ 0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0 h 372"/>
                  <a:gd name="T18" fmla="*/ 0 w 215"/>
                  <a:gd name="T19" fmla="*/ 0 h 372"/>
                  <a:gd name="T20" fmla="*/ 0 w 215"/>
                  <a:gd name="T21" fmla="*/ 0 h 372"/>
                  <a:gd name="T22" fmla="*/ 0 w 215"/>
                  <a:gd name="T23" fmla="*/ 0 h 372"/>
                  <a:gd name="T24" fmla="*/ 0 w 215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1" name="AutoShape 221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2" name="Rectangle 222"/>
              <p:cNvSpPr>
                <a:spLocks noChangeArrowheads="1"/>
              </p:cNvSpPr>
              <p:nvPr/>
            </p:nvSpPr>
            <p:spPr bwMode="auto">
              <a:xfrm>
                <a:off x="2214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3" name="Rectangle 223"/>
              <p:cNvSpPr>
                <a:spLocks noChangeArrowheads="1"/>
              </p:cNvSpPr>
              <p:nvPr/>
            </p:nvSpPr>
            <p:spPr bwMode="auto">
              <a:xfrm>
                <a:off x="2268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4" name="Rectangle 224"/>
              <p:cNvSpPr>
                <a:spLocks noChangeArrowheads="1"/>
              </p:cNvSpPr>
              <p:nvPr/>
            </p:nvSpPr>
            <p:spPr bwMode="auto">
              <a:xfrm>
                <a:off x="2325" y="2852"/>
                <a:ext cx="31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5" name="Rectangle 225"/>
              <p:cNvSpPr>
                <a:spLocks noChangeArrowheads="1"/>
              </p:cNvSpPr>
              <p:nvPr/>
            </p:nvSpPr>
            <p:spPr bwMode="auto">
              <a:xfrm>
                <a:off x="2163" y="2852"/>
                <a:ext cx="36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6" name="Rectangle 226"/>
              <p:cNvSpPr>
                <a:spLocks noChangeArrowheads="1"/>
              </p:cNvSpPr>
              <p:nvPr/>
            </p:nvSpPr>
            <p:spPr bwMode="auto">
              <a:xfrm>
                <a:off x="2108" y="2852"/>
                <a:ext cx="39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7" name="Rectangle 227"/>
              <p:cNvSpPr>
                <a:spLocks noChangeArrowheads="1"/>
              </p:cNvSpPr>
              <p:nvPr/>
            </p:nvSpPr>
            <p:spPr bwMode="auto">
              <a:xfrm>
                <a:off x="2057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8" name="AutoShape 228"/>
              <p:cNvSpPr>
                <a:spLocks noChangeArrowheads="1"/>
              </p:cNvSpPr>
              <p:nvPr/>
            </p:nvSpPr>
            <p:spPr bwMode="auto">
              <a:xfrm>
                <a:off x="2151" y="2813"/>
                <a:ext cx="7" cy="11"/>
              </a:xfrm>
              <a:custGeom>
                <a:avLst/>
                <a:gdLst>
                  <a:gd name="T0" fmla="*/ 0 w 37"/>
                  <a:gd name="T1" fmla="*/ 0 h 38"/>
                  <a:gd name="T2" fmla="*/ 0 w 37"/>
                  <a:gd name="T3" fmla="*/ 0 h 38"/>
                  <a:gd name="T4" fmla="*/ 0 w 37"/>
                  <a:gd name="T5" fmla="*/ 0 h 38"/>
                  <a:gd name="T6" fmla="*/ 0 w 37"/>
                  <a:gd name="T7" fmla="*/ 0 h 38"/>
                  <a:gd name="T8" fmla="*/ 0 w 37"/>
                  <a:gd name="T9" fmla="*/ 0 h 38"/>
                  <a:gd name="T10" fmla="*/ 0 w 37"/>
                  <a:gd name="T11" fmla="*/ 0 h 38"/>
                  <a:gd name="T12" fmla="*/ 0 w 37"/>
                  <a:gd name="T13" fmla="*/ 0 h 38"/>
                  <a:gd name="T14" fmla="*/ 0 w 37"/>
                  <a:gd name="T15" fmla="*/ 0 h 38"/>
                  <a:gd name="T16" fmla="*/ 0 w 37"/>
                  <a:gd name="T17" fmla="*/ 0 h 38"/>
                  <a:gd name="T18" fmla="*/ 0 w 37"/>
                  <a:gd name="T19" fmla="*/ 0 h 38"/>
                  <a:gd name="T20" fmla="*/ 0 w 37"/>
                  <a:gd name="T21" fmla="*/ 0 h 38"/>
                  <a:gd name="T22" fmla="*/ 0 w 37"/>
                  <a:gd name="T23" fmla="*/ 0 h 38"/>
                  <a:gd name="T24" fmla="*/ 0 w 37"/>
                  <a:gd name="T25" fmla="*/ 0 h 38"/>
                  <a:gd name="T26" fmla="*/ 0 w 37"/>
                  <a:gd name="T27" fmla="*/ 0 h 38"/>
                  <a:gd name="T28" fmla="*/ 0 w 37"/>
                  <a:gd name="T29" fmla="*/ 0 h 38"/>
                  <a:gd name="T30" fmla="*/ 0 w 37"/>
                  <a:gd name="T31" fmla="*/ 0 h 38"/>
                  <a:gd name="T32" fmla="*/ 0 w 37"/>
                  <a:gd name="T33" fmla="*/ 0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19502" name="Group 149"/>
            <p:cNvGrpSpPr>
              <a:grpSpLocks/>
            </p:cNvGrpSpPr>
            <p:nvPr/>
          </p:nvGrpSpPr>
          <p:grpSpPr bwMode="auto">
            <a:xfrm>
              <a:off x="5343525" y="4429126"/>
              <a:ext cx="252413" cy="194072"/>
              <a:chOff x="2018" y="2750"/>
              <a:chExt cx="361" cy="309"/>
            </a:xfrm>
          </p:grpSpPr>
          <p:sp>
            <p:nvSpPr>
              <p:cNvPr id="360" name="AutoShape 150"/>
              <p:cNvSpPr>
                <a:spLocks noChangeArrowheads="1"/>
              </p:cNvSpPr>
              <p:nvPr/>
            </p:nvSpPr>
            <p:spPr bwMode="auto">
              <a:xfrm>
                <a:off x="2018" y="3027"/>
                <a:ext cx="24" cy="34"/>
              </a:xfrm>
              <a:custGeom>
                <a:avLst/>
                <a:gdLst>
                  <a:gd name="T0" fmla="*/ 0 w 139"/>
                  <a:gd name="T1" fmla="*/ 0 h 135"/>
                  <a:gd name="T2" fmla="*/ 0 w 139"/>
                  <a:gd name="T3" fmla="*/ 0 h 135"/>
                  <a:gd name="T4" fmla="*/ 0 w 139"/>
                  <a:gd name="T5" fmla="*/ 0 h 135"/>
                  <a:gd name="T6" fmla="*/ 0 w 139"/>
                  <a:gd name="T7" fmla="*/ 0 h 135"/>
                  <a:gd name="T8" fmla="*/ 0 w 139"/>
                  <a:gd name="T9" fmla="*/ 0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0 h 135"/>
                  <a:gd name="T16" fmla="*/ 0 w 139"/>
                  <a:gd name="T17" fmla="*/ 0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1" name="AutoShape 151"/>
              <p:cNvSpPr>
                <a:spLocks noChangeArrowheads="1"/>
              </p:cNvSpPr>
              <p:nvPr/>
            </p:nvSpPr>
            <p:spPr bwMode="auto">
              <a:xfrm>
                <a:off x="2042" y="2763"/>
                <a:ext cx="330" cy="296"/>
              </a:xfrm>
              <a:custGeom>
                <a:avLst/>
                <a:gdLst>
                  <a:gd name="T0" fmla="*/ 0 w 1946"/>
                  <a:gd name="T1" fmla="*/ 0 h 1278"/>
                  <a:gd name="T2" fmla="*/ 0 w 1946"/>
                  <a:gd name="T3" fmla="*/ 0 h 1278"/>
                  <a:gd name="T4" fmla="*/ 0 w 1946"/>
                  <a:gd name="T5" fmla="*/ 0 h 1278"/>
                  <a:gd name="T6" fmla="*/ 0 w 1946"/>
                  <a:gd name="T7" fmla="*/ 0 h 1278"/>
                  <a:gd name="T8" fmla="*/ 0 w 1946"/>
                  <a:gd name="T9" fmla="*/ 0 h 1278"/>
                  <a:gd name="T10" fmla="*/ 0 w 1946"/>
                  <a:gd name="T11" fmla="*/ 0 h 1278"/>
                  <a:gd name="T12" fmla="*/ 0 w 1946"/>
                  <a:gd name="T13" fmla="*/ 0 h 1278"/>
                  <a:gd name="T14" fmla="*/ 0 w 1946"/>
                  <a:gd name="T15" fmla="*/ 0 h 1278"/>
                  <a:gd name="T16" fmla="*/ 0 w 1946"/>
                  <a:gd name="T17" fmla="*/ 0 h 1278"/>
                  <a:gd name="T18" fmla="*/ 0 w 1946"/>
                  <a:gd name="T19" fmla="*/ 0 h 1278"/>
                  <a:gd name="T20" fmla="*/ 0 w 1946"/>
                  <a:gd name="T21" fmla="*/ 0 h 1278"/>
                  <a:gd name="T22" fmla="*/ 0 w 1946"/>
                  <a:gd name="T23" fmla="*/ 0 h 1278"/>
                  <a:gd name="T24" fmla="*/ 0 w 1946"/>
                  <a:gd name="T25" fmla="*/ 0 h 1278"/>
                  <a:gd name="T26" fmla="*/ 0 w 1946"/>
                  <a:gd name="T27" fmla="*/ 0 h 1278"/>
                  <a:gd name="T28" fmla="*/ 0 w 1946"/>
                  <a:gd name="T29" fmla="*/ 0 h 1278"/>
                  <a:gd name="T30" fmla="*/ 0 w 1946"/>
                  <a:gd name="T31" fmla="*/ 0 h 1278"/>
                  <a:gd name="T32" fmla="*/ 0 w 1946"/>
                  <a:gd name="T33" fmla="*/ 0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0 h 1278"/>
                  <a:gd name="T42" fmla="*/ 0 w 1946"/>
                  <a:gd name="T43" fmla="*/ 0 h 1278"/>
                  <a:gd name="T44" fmla="*/ 0 w 1946"/>
                  <a:gd name="T45" fmla="*/ 0 h 1278"/>
                  <a:gd name="T46" fmla="*/ 0 w 1946"/>
                  <a:gd name="T47" fmla="*/ 0 h 1278"/>
                  <a:gd name="T48" fmla="*/ 0 w 1946"/>
                  <a:gd name="T49" fmla="*/ 0 h 1278"/>
                  <a:gd name="T50" fmla="*/ 0 w 1946"/>
                  <a:gd name="T51" fmla="*/ 0 h 1278"/>
                  <a:gd name="T52" fmla="*/ 0 w 1946"/>
                  <a:gd name="T53" fmla="*/ 0 h 1278"/>
                  <a:gd name="T54" fmla="*/ 0 w 1946"/>
                  <a:gd name="T55" fmla="*/ 0 h 1278"/>
                  <a:gd name="T56" fmla="*/ 0 w 1946"/>
                  <a:gd name="T57" fmla="*/ 0 h 1278"/>
                  <a:gd name="T58" fmla="*/ 0 w 1946"/>
                  <a:gd name="T59" fmla="*/ 0 h 1278"/>
                  <a:gd name="T60" fmla="*/ 0 w 1946"/>
                  <a:gd name="T61" fmla="*/ 0 h 1278"/>
                  <a:gd name="T62" fmla="*/ 0 w 1946"/>
                  <a:gd name="T63" fmla="*/ 0 h 1278"/>
                  <a:gd name="T64" fmla="*/ 0 w 1946"/>
                  <a:gd name="T65" fmla="*/ 0 h 1278"/>
                  <a:gd name="T66" fmla="*/ 0 w 1946"/>
                  <a:gd name="T67" fmla="*/ 0 h 1278"/>
                  <a:gd name="T68" fmla="*/ 0 w 1946"/>
                  <a:gd name="T69" fmla="*/ 0 h 1278"/>
                  <a:gd name="T70" fmla="*/ 0 w 1946"/>
                  <a:gd name="T71" fmla="*/ 0 h 1278"/>
                  <a:gd name="T72" fmla="*/ 0 w 1946"/>
                  <a:gd name="T73" fmla="*/ 0 h 1278"/>
                  <a:gd name="T74" fmla="*/ 0 w 1946"/>
                  <a:gd name="T75" fmla="*/ 0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2" name="Rectangle 152"/>
              <p:cNvSpPr>
                <a:spLocks noChangeArrowheads="1"/>
              </p:cNvSpPr>
              <p:nvPr/>
            </p:nvSpPr>
            <p:spPr bwMode="auto">
              <a:xfrm>
                <a:off x="2256" y="2904"/>
                <a:ext cx="20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3" name="Rectangle 153"/>
              <p:cNvSpPr>
                <a:spLocks noChangeArrowheads="1"/>
              </p:cNvSpPr>
              <p:nvPr/>
            </p:nvSpPr>
            <p:spPr bwMode="auto">
              <a:xfrm>
                <a:off x="2243" y="2917"/>
                <a:ext cx="20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4" name="Rectangle 154"/>
              <p:cNvSpPr>
                <a:spLocks noChangeArrowheads="1"/>
              </p:cNvSpPr>
              <p:nvPr/>
            </p:nvSpPr>
            <p:spPr bwMode="auto">
              <a:xfrm>
                <a:off x="2314" y="2892"/>
                <a:ext cx="29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5" name="Rectangle 155"/>
              <p:cNvSpPr>
                <a:spLocks noChangeArrowheads="1"/>
              </p:cNvSpPr>
              <p:nvPr/>
            </p:nvSpPr>
            <p:spPr bwMode="auto">
              <a:xfrm>
                <a:off x="2307" y="2904"/>
                <a:ext cx="19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6" name="Rectangle 156"/>
              <p:cNvSpPr>
                <a:spLocks noChangeArrowheads="1"/>
              </p:cNvSpPr>
              <p:nvPr/>
            </p:nvSpPr>
            <p:spPr bwMode="auto">
              <a:xfrm>
                <a:off x="2307" y="2879"/>
                <a:ext cx="19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7" name="Rectangle 157"/>
              <p:cNvSpPr>
                <a:spLocks noChangeArrowheads="1"/>
              </p:cNvSpPr>
              <p:nvPr/>
            </p:nvSpPr>
            <p:spPr bwMode="auto">
              <a:xfrm>
                <a:off x="2042" y="2900"/>
                <a:ext cx="20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8" name="Rectangle 158"/>
              <p:cNvSpPr>
                <a:spLocks noChangeArrowheads="1"/>
              </p:cNvSpPr>
              <p:nvPr/>
            </p:nvSpPr>
            <p:spPr bwMode="auto">
              <a:xfrm>
                <a:off x="2042" y="2888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9" name="Rectangle 159"/>
              <p:cNvSpPr>
                <a:spLocks noChangeArrowheads="1"/>
              </p:cNvSpPr>
              <p:nvPr/>
            </p:nvSpPr>
            <p:spPr bwMode="auto">
              <a:xfrm>
                <a:off x="2042" y="2913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0" name="Rectangle 160"/>
              <p:cNvSpPr>
                <a:spLocks noChangeArrowheads="1"/>
              </p:cNvSpPr>
              <p:nvPr/>
            </p:nvSpPr>
            <p:spPr bwMode="auto">
              <a:xfrm>
                <a:off x="2135" y="2900"/>
                <a:ext cx="17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1" name="Rectangle 161"/>
              <p:cNvSpPr>
                <a:spLocks noChangeArrowheads="1"/>
              </p:cNvSpPr>
              <p:nvPr/>
            </p:nvSpPr>
            <p:spPr bwMode="auto">
              <a:xfrm>
                <a:off x="2120" y="2913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2" name="Rectangle 162"/>
              <p:cNvSpPr>
                <a:spLocks noChangeArrowheads="1"/>
              </p:cNvSpPr>
              <p:nvPr/>
            </p:nvSpPr>
            <p:spPr bwMode="auto">
              <a:xfrm>
                <a:off x="2042" y="3000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3" name="Rectangle 163"/>
              <p:cNvSpPr>
                <a:spLocks noChangeArrowheads="1"/>
              </p:cNvSpPr>
              <p:nvPr/>
            </p:nvSpPr>
            <p:spPr bwMode="auto">
              <a:xfrm>
                <a:off x="2042" y="2991"/>
                <a:ext cx="14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4" name="Rectangle 164"/>
              <p:cNvSpPr>
                <a:spLocks noChangeArrowheads="1"/>
              </p:cNvSpPr>
              <p:nvPr/>
            </p:nvSpPr>
            <p:spPr bwMode="auto">
              <a:xfrm>
                <a:off x="2042" y="3015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5" name="Rectangle 165"/>
              <p:cNvSpPr>
                <a:spLocks noChangeArrowheads="1"/>
              </p:cNvSpPr>
              <p:nvPr/>
            </p:nvSpPr>
            <p:spPr bwMode="auto">
              <a:xfrm>
                <a:off x="2135" y="3000"/>
                <a:ext cx="17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6" name="Rectangle 166"/>
              <p:cNvSpPr>
                <a:spLocks noChangeArrowheads="1"/>
              </p:cNvSpPr>
              <p:nvPr/>
            </p:nvSpPr>
            <p:spPr bwMode="auto">
              <a:xfrm>
                <a:off x="2120" y="3015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7" name="AutoShape 167"/>
              <p:cNvSpPr>
                <a:spLocks noChangeArrowheads="1"/>
              </p:cNvSpPr>
              <p:nvPr/>
            </p:nvSpPr>
            <p:spPr bwMode="auto">
              <a:xfrm>
                <a:off x="2170" y="2900"/>
                <a:ext cx="73" cy="28"/>
              </a:xfrm>
              <a:custGeom>
                <a:avLst/>
                <a:gdLst>
                  <a:gd name="T0" fmla="*/ 0 w 440"/>
                  <a:gd name="T1" fmla="*/ 0 h 102"/>
                  <a:gd name="T2" fmla="*/ 0 w 440"/>
                  <a:gd name="T3" fmla="*/ 0 h 102"/>
                  <a:gd name="T4" fmla="*/ 0 w 440"/>
                  <a:gd name="T5" fmla="*/ 0 h 102"/>
                  <a:gd name="T6" fmla="*/ 0 w 440"/>
                  <a:gd name="T7" fmla="*/ 0 h 102"/>
                  <a:gd name="T8" fmla="*/ 0 w 440"/>
                  <a:gd name="T9" fmla="*/ 0 h 102"/>
                  <a:gd name="T10" fmla="*/ 0 w 440"/>
                  <a:gd name="T11" fmla="*/ 0 h 102"/>
                  <a:gd name="T12" fmla="*/ 0 w 440"/>
                  <a:gd name="T13" fmla="*/ 0 h 102"/>
                  <a:gd name="T14" fmla="*/ 0 w 440"/>
                  <a:gd name="T15" fmla="*/ 0 h 102"/>
                  <a:gd name="T16" fmla="*/ 0 w 440"/>
                  <a:gd name="T17" fmla="*/ 0 h 102"/>
                  <a:gd name="T18" fmla="*/ 0 w 440"/>
                  <a:gd name="T19" fmla="*/ 0 h 102"/>
                  <a:gd name="T20" fmla="*/ 0 w 440"/>
                  <a:gd name="T21" fmla="*/ 0 h 102"/>
                  <a:gd name="T22" fmla="*/ 0 w 440"/>
                  <a:gd name="T23" fmla="*/ 0 h 102"/>
                  <a:gd name="T24" fmla="*/ 0 w 440"/>
                  <a:gd name="T25" fmla="*/ 0 h 102"/>
                  <a:gd name="T26" fmla="*/ 0 w 440"/>
                  <a:gd name="T27" fmla="*/ 0 h 102"/>
                  <a:gd name="T28" fmla="*/ 0 w 440"/>
                  <a:gd name="T29" fmla="*/ 0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0 h 102"/>
                  <a:gd name="T38" fmla="*/ 0 w 440"/>
                  <a:gd name="T39" fmla="*/ 0 h 102"/>
                  <a:gd name="T40" fmla="*/ 0 w 440"/>
                  <a:gd name="T41" fmla="*/ 0 h 102"/>
                  <a:gd name="T42" fmla="*/ 0 w 440"/>
                  <a:gd name="T43" fmla="*/ 0 h 102"/>
                  <a:gd name="T44" fmla="*/ 0 w 440"/>
                  <a:gd name="T45" fmla="*/ 0 h 102"/>
                  <a:gd name="T46" fmla="*/ 0 w 440"/>
                  <a:gd name="T47" fmla="*/ 0 h 102"/>
                  <a:gd name="T48" fmla="*/ 0 w 440"/>
                  <a:gd name="T49" fmla="*/ 0 h 102"/>
                  <a:gd name="T50" fmla="*/ 0 w 440"/>
                  <a:gd name="T51" fmla="*/ 0 h 102"/>
                  <a:gd name="T52" fmla="*/ 0 w 440"/>
                  <a:gd name="T53" fmla="*/ 0 h 102"/>
                  <a:gd name="T54" fmla="*/ 0 w 440"/>
                  <a:gd name="T55" fmla="*/ 0 h 102"/>
                  <a:gd name="T56" fmla="*/ 0 w 440"/>
                  <a:gd name="T57" fmla="*/ 0 h 102"/>
                  <a:gd name="T58" fmla="*/ 0 w 440"/>
                  <a:gd name="T59" fmla="*/ 0 h 102"/>
                  <a:gd name="T60" fmla="*/ 0 w 440"/>
                  <a:gd name="T61" fmla="*/ 0 h 102"/>
                  <a:gd name="T62" fmla="*/ 0 w 440"/>
                  <a:gd name="T63" fmla="*/ 0 h 102"/>
                  <a:gd name="T64" fmla="*/ 0 w 440"/>
                  <a:gd name="T65" fmla="*/ 0 h 102"/>
                  <a:gd name="T66" fmla="*/ 0 w 440"/>
                  <a:gd name="T67" fmla="*/ 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8" name="AutoShape 168"/>
              <p:cNvSpPr>
                <a:spLocks noChangeArrowheads="1"/>
              </p:cNvSpPr>
              <p:nvPr/>
            </p:nvSpPr>
            <p:spPr bwMode="auto">
              <a:xfrm>
                <a:off x="2050" y="2750"/>
                <a:ext cx="315" cy="40"/>
              </a:xfrm>
              <a:custGeom>
                <a:avLst/>
                <a:gdLst>
                  <a:gd name="T0" fmla="*/ 0 w 1847"/>
                  <a:gd name="T1" fmla="*/ 0 h 168"/>
                  <a:gd name="T2" fmla="*/ 0 w 1847"/>
                  <a:gd name="T3" fmla="*/ 0 h 168"/>
                  <a:gd name="T4" fmla="*/ 0 w 1847"/>
                  <a:gd name="T5" fmla="*/ 0 h 168"/>
                  <a:gd name="T6" fmla="*/ 0 w 1847"/>
                  <a:gd name="T7" fmla="*/ 0 h 168"/>
                  <a:gd name="T8" fmla="*/ 0 w 1847"/>
                  <a:gd name="T9" fmla="*/ 0 h 168"/>
                  <a:gd name="T10" fmla="*/ 0 w 1847"/>
                  <a:gd name="T11" fmla="*/ 0 h 168"/>
                  <a:gd name="T12" fmla="*/ 0 w 1847"/>
                  <a:gd name="T13" fmla="*/ 0 h 168"/>
                  <a:gd name="T14" fmla="*/ 0 w 1847"/>
                  <a:gd name="T15" fmla="*/ 0 h 168"/>
                  <a:gd name="T16" fmla="*/ 0 w 1847"/>
                  <a:gd name="T17" fmla="*/ 0 h 168"/>
                  <a:gd name="T18" fmla="*/ 0 w 1847"/>
                  <a:gd name="T19" fmla="*/ 0 h 168"/>
                  <a:gd name="T20" fmla="*/ 0 w 1847"/>
                  <a:gd name="T21" fmla="*/ 0 h 168"/>
                  <a:gd name="T22" fmla="*/ 0 w 1847"/>
                  <a:gd name="T23" fmla="*/ 0 h 168"/>
                  <a:gd name="T24" fmla="*/ 0 w 1847"/>
                  <a:gd name="T25" fmla="*/ 0 h 168"/>
                  <a:gd name="T26" fmla="*/ 0 w 1847"/>
                  <a:gd name="T27" fmla="*/ 0 h 168"/>
                  <a:gd name="T28" fmla="*/ 0 w 1847"/>
                  <a:gd name="T29" fmla="*/ 0 h 168"/>
                  <a:gd name="T30" fmla="*/ 0 w 1847"/>
                  <a:gd name="T31" fmla="*/ 0 h 168"/>
                  <a:gd name="T32" fmla="*/ 0 w 1847"/>
                  <a:gd name="T33" fmla="*/ 0 h 168"/>
                  <a:gd name="T34" fmla="*/ 0 w 1847"/>
                  <a:gd name="T35" fmla="*/ 0 h 168"/>
                  <a:gd name="T36" fmla="*/ 0 w 1847"/>
                  <a:gd name="T37" fmla="*/ 0 h 168"/>
                  <a:gd name="T38" fmla="*/ 0 w 1847"/>
                  <a:gd name="T39" fmla="*/ 0 h 168"/>
                  <a:gd name="T40" fmla="*/ 0 w 1847"/>
                  <a:gd name="T41" fmla="*/ 0 h 168"/>
                  <a:gd name="T42" fmla="*/ 0 w 1847"/>
                  <a:gd name="T43" fmla="*/ 0 h 168"/>
                  <a:gd name="T44" fmla="*/ 0 w 1847"/>
                  <a:gd name="T45" fmla="*/ 0 h 168"/>
                  <a:gd name="T46" fmla="*/ 0 w 1847"/>
                  <a:gd name="T47" fmla="*/ 0 h 168"/>
                  <a:gd name="T48" fmla="*/ 0 w 1847"/>
                  <a:gd name="T49" fmla="*/ 0 h 168"/>
                  <a:gd name="T50" fmla="*/ 0 w 1847"/>
                  <a:gd name="T51" fmla="*/ 0 h 168"/>
                  <a:gd name="T52" fmla="*/ 0 w 1847"/>
                  <a:gd name="T53" fmla="*/ 0 h 168"/>
                  <a:gd name="T54" fmla="*/ 0 w 1847"/>
                  <a:gd name="T55" fmla="*/ 0 h 168"/>
                  <a:gd name="T56" fmla="*/ 0 w 1847"/>
                  <a:gd name="T57" fmla="*/ 0 h 168"/>
                  <a:gd name="T58" fmla="*/ 0 w 1847"/>
                  <a:gd name="T59" fmla="*/ 0 h 168"/>
                  <a:gd name="T60" fmla="*/ 0 w 1847"/>
                  <a:gd name="T61" fmla="*/ 0 h 168"/>
                  <a:gd name="T62" fmla="*/ 0 w 1847"/>
                  <a:gd name="T63" fmla="*/ 0 h 168"/>
                  <a:gd name="T64" fmla="*/ 0 w 1847"/>
                  <a:gd name="T65" fmla="*/ 0 h 168"/>
                  <a:gd name="T66" fmla="*/ 0 w 1847"/>
                  <a:gd name="T67" fmla="*/ 0 h 168"/>
                  <a:gd name="T68" fmla="*/ 0 w 1847"/>
                  <a:gd name="T69" fmla="*/ 0 h 168"/>
                  <a:gd name="T70" fmla="*/ 0 w 1847"/>
                  <a:gd name="T71" fmla="*/ 0 h 168"/>
                  <a:gd name="T72" fmla="*/ 0 w 1847"/>
                  <a:gd name="T73" fmla="*/ 0 h 168"/>
                  <a:gd name="T74" fmla="*/ 0 w 1847"/>
                  <a:gd name="T75" fmla="*/ 0 h 168"/>
                  <a:gd name="T76" fmla="*/ 0 w 1847"/>
                  <a:gd name="T77" fmla="*/ 0 h 168"/>
                  <a:gd name="T78" fmla="*/ 0 w 1847"/>
                  <a:gd name="T79" fmla="*/ 0 h 168"/>
                  <a:gd name="T80" fmla="*/ 0 w 1847"/>
                  <a:gd name="T81" fmla="*/ 0 h 168"/>
                  <a:gd name="T82" fmla="*/ 0 w 1847"/>
                  <a:gd name="T83" fmla="*/ 0 h 168"/>
                  <a:gd name="T84" fmla="*/ 0 w 1847"/>
                  <a:gd name="T85" fmla="*/ 0 h 168"/>
                  <a:gd name="T86" fmla="*/ 0 w 1847"/>
                  <a:gd name="T87" fmla="*/ 0 h 168"/>
                  <a:gd name="T88" fmla="*/ 0 w 1847"/>
                  <a:gd name="T89" fmla="*/ 0 h 168"/>
                  <a:gd name="T90" fmla="*/ 0 w 1847"/>
                  <a:gd name="T91" fmla="*/ 0 h 168"/>
                  <a:gd name="T92" fmla="*/ 0 w 1847"/>
                  <a:gd name="T93" fmla="*/ 0 h 168"/>
                  <a:gd name="T94" fmla="*/ 0 w 1847"/>
                  <a:gd name="T95" fmla="*/ 0 h 168"/>
                  <a:gd name="T96" fmla="*/ 0 w 1847"/>
                  <a:gd name="T97" fmla="*/ 0 h 168"/>
                  <a:gd name="T98" fmla="*/ 0 w 1847"/>
                  <a:gd name="T99" fmla="*/ 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9" name="Rectangle 169"/>
              <p:cNvSpPr>
                <a:spLocks noChangeArrowheads="1"/>
              </p:cNvSpPr>
              <p:nvPr/>
            </p:nvSpPr>
            <p:spPr bwMode="auto">
              <a:xfrm>
                <a:off x="2369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0" name="Rectangle 170"/>
              <p:cNvSpPr>
                <a:spLocks noChangeArrowheads="1"/>
              </p:cNvSpPr>
              <p:nvPr/>
            </p:nvSpPr>
            <p:spPr bwMode="auto">
              <a:xfrm>
                <a:off x="2035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1" name="Rectangle 171"/>
              <p:cNvSpPr>
                <a:spLocks noChangeArrowheads="1"/>
              </p:cNvSpPr>
              <p:nvPr/>
            </p:nvSpPr>
            <p:spPr bwMode="auto">
              <a:xfrm>
                <a:off x="2170" y="2924"/>
                <a:ext cx="73" cy="8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2" name="Rectangle 172"/>
              <p:cNvSpPr>
                <a:spLocks noChangeArrowheads="1"/>
              </p:cNvSpPr>
              <p:nvPr/>
            </p:nvSpPr>
            <p:spPr bwMode="auto">
              <a:xfrm>
                <a:off x="2170" y="3012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3" name="Rectangle 173"/>
              <p:cNvSpPr>
                <a:spLocks noChangeArrowheads="1"/>
              </p:cNvSpPr>
              <p:nvPr/>
            </p:nvSpPr>
            <p:spPr bwMode="auto">
              <a:xfrm>
                <a:off x="2170" y="3027"/>
                <a:ext cx="73" cy="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4" name="Rectangle 174"/>
              <p:cNvSpPr>
                <a:spLocks noChangeArrowheads="1"/>
              </p:cNvSpPr>
              <p:nvPr/>
            </p:nvSpPr>
            <p:spPr bwMode="auto">
              <a:xfrm>
                <a:off x="2170" y="3046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5" name="Rectangle 175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6" name="Rectangle 176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7" name="Rectangle 177"/>
              <p:cNvSpPr>
                <a:spLocks noChangeArrowheads="1"/>
              </p:cNvSpPr>
              <p:nvPr/>
            </p:nvSpPr>
            <p:spPr bwMode="auto">
              <a:xfrm>
                <a:off x="2171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8" name="Rectangle 178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9" name="Rectangle 179"/>
              <p:cNvSpPr>
                <a:spLocks noChangeArrowheads="1"/>
              </p:cNvSpPr>
              <p:nvPr/>
            </p:nvSpPr>
            <p:spPr bwMode="auto">
              <a:xfrm>
                <a:off x="2243" y="2991"/>
                <a:ext cx="17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0" name="Rectangle 180"/>
              <p:cNvSpPr>
                <a:spLocks noChangeArrowheads="1"/>
              </p:cNvSpPr>
              <p:nvPr/>
            </p:nvSpPr>
            <p:spPr bwMode="auto">
              <a:xfrm>
                <a:off x="2154" y="2991"/>
                <a:ext cx="15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1" name="Rectangle 181"/>
              <p:cNvSpPr>
                <a:spLocks noChangeArrowheads="1"/>
              </p:cNvSpPr>
              <p:nvPr/>
            </p:nvSpPr>
            <p:spPr bwMode="auto">
              <a:xfrm>
                <a:off x="2170" y="3015"/>
                <a:ext cx="73" cy="13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2" name="Rectangle 182"/>
              <p:cNvSpPr>
                <a:spLocks noChangeArrowheads="1"/>
              </p:cNvSpPr>
              <p:nvPr/>
            </p:nvSpPr>
            <p:spPr bwMode="auto">
              <a:xfrm>
                <a:off x="2170" y="3032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3" name="Rectangle 183"/>
              <p:cNvSpPr>
                <a:spLocks noChangeArrowheads="1"/>
              </p:cNvSpPr>
              <p:nvPr/>
            </p:nvSpPr>
            <p:spPr bwMode="auto">
              <a:xfrm>
                <a:off x="2170" y="3048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4" name="Rectangle 184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5" name="Rectangle 185"/>
              <p:cNvSpPr>
                <a:spLocks noChangeArrowheads="1"/>
              </p:cNvSpPr>
              <p:nvPr/>
            </p:nvSpPr>
            <p:spPr bwMode="auto">
              <a:xfrm>
                <a:off x="2171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6" name="Rectangle 186"/>
              <p:cNvSpPr>
                <a:spLocks noChangeArrowheads="1"/>
              </p:cNvSpPr>
              <p:nvPr/>
            </p:nvSpPr>
            <p:spPr bwMode="auto">
              <a:xfrm>
                <a:off x="2210" y="2964"/>
                <a:ext cx="3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7" name="Rectangle 187"/>
              <p:cNvSpPr>
                <a:spLocks noChangeArrowheads="1"/>
              </p:cNvSpPr>
              <p:nvPr/>
            </p:nvSpPr>
            <p:spPr bwMode="auto">
              <a:xfrm>
                <a:off x="2199" y="2964"/>
                <a:ext cx="12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8" name="Rectangle 188"/>
              <p:cNvSpPr>
                <a:spLocks noChangeArrowheads="1"/>
              </p:cNvSpPr>
              <p:nvPr/>
            </p:nvSpPr>
            <p:spPr bwMode="auto">
              <a:xfrm>
                <a:off x="2210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9" name="Rectangle 189"/>
              <p:cNvSpPr>
                <a:spLocks noChangeArrowheads="1"/>
              </p:cNvSpPr>
              <p:nvPr/>
            </p:nvSpPr>
            <p:spPr bwMode="auto">
              <a:xfrm>
                <a:off x="2171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0" name="Rectangle 190"/>
              <p:cNvSpPr>
                <a:spLocks noChangeArrowheads="1"/>
              </p:cNvSpPr>
              <p:nvPr/>
            </p:nvSpPr>
            <p:spPr bwMode="auto">
              <a:xfrm>
                <a:off x="2243" y="3027"/>
                <a:ext cx="17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1" name="Rectangle 191"/>
              <p:cNvSpPr>
                <a:spLocks noChangeArrowheads="1"/>
              </p:cNvSpPr>
              <p:nvPr/>
            </p:nvSpPr>
            <p:spPr bwMode="auto">
              <a:xfrm>
                <a:off x="2154" y="3027"/>
                <a:ext cx="15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2" name="Rectangle 192"/>
              <p:cNvSpPr>
                <a:spLocks noChangeArrowheads="1"/>
              </p:cNvSpPr>
              <p:nvPr/>
            </p:nvSpPr>
            <p:spPr bwMode="auto">
              <a:xfrm>
                <a:off x="2328" y="2813"/>
                <a:ext cx="31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3" name="Rectangle 193"/>
              <p:cNvSpPr>
                <a:spLocks noChangeArrowheads="1"/>
              </p:cNvSpPr>
              <p:nvPr/>
            </p:nvSpPr>
            <p:spPr bwMode="auto">
              <a:xfrm>
                <a:off x="2277" y="2924"/>
                <a:ext cx="26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4" name="Rectangle 194"/>
              <p:cNvSpPr>
                <a:spLocks noChangeArrowheads="1"/>
              </p:cNvSpPr>
              <p:nvPr/>
            </p:nvSpPr>
            <p:spPr bwMode="auto">
              <a:xfrm>
                <a:off x="2117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5" name="Rectangle 195"/>
              <p:cNvSpPr>
                <a:spLocks noChangeArrowheads="1"/>
              </p:cNvSpPr>
              <p:nvPr/>
            </p:nvSpPr>
            <p:spPr bwMode="auto">
              <a:xfrm>
                <a:off x="2219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6" name="Rectangle 196"/>
              <p:cNvSpPr>
                <a:spLocks noChangeArrowheads="1"/>
              </p:cNvSpPr>
              <p:nvPr/>
            </p:nvSpPr>
            <p:spPr bwMode="auto">
              <a:xfrm>
                <a:off x="2277" y="2813"/>
                <a:ext cx="26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7" name="Rectangle 197"/>
              <p:cNvSpPr>
                <a:spLocks noChangeArrowheads="1"/>
              </p:cNvSpPr>
              <p:nvPr/>
            </p:nvSpPr>
            <p:spPr bwMode="auto">
              <a:xfrm>
                <a:off x="2328" y="2924"/>
                <a:ext cx="31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8" name="Rectangle 198"/>
              <p:cNvSpPr>
                <a:spLocks noChangeArrowheads="1"/>
              </p:cNvSpPr>
              <p:nvPr/>
            </p:nvSpPr>
            <p:spPr bwMode="auto">
              <a:xfrm>
                <a:off x="2168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9" name="Rectangle 199"/>
              <p:cNvSpPr>
                <a:spLocks noChangeArrowheads="1"/>
              </p:cNvSpPr>
              <p:nvPr/>
            </p:nvSpPr>
            <p:spPr bwMode="auto">
              <a:xfrm>
                <a:off x="2061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0" name="Rectangle 200"/>
              <p:cNvSpPr>
                <a:spLocks noChangeArrowheads="1"/>
              </p:cNvSpPr>
              <p:nvPr/>
            </p:nvSpPr>
            <p:spPr bwMode="auto">
              <a:xfrm>
                <a:off x="2117" y="2924"/>
                <a:ext cx="24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1" name="Rectangle 201"/>
              <p:cNvSpPr>
                <a:spLocks noChangeArrowheads="1"/>
              </p:cNvSpPr>
              <p:nvPr/>
            </p:nvSpPr>
            <p:spPr bwMode="auto">
              <a:xfrm>
                <a:off x="2061" y="2924"/>
                <a:ext cx="27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2" name="AutoShape 202"/>
              <p:cNvSpPr>
                <a:spLocks noChangeArrowheads="1"/>
              </p:cNvSpPr>
              <p:nvPr/>
            </p:nvSpPr>
            <p:spPr bwMode="auto">
              <a:xfrm>
                <a:off x="2214" y="2809"/>
                <a:ext cx="43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3" name="AutoShape 203"/>
              <p:cNvSpPr>
                <a:spLocks noChangeArrowheads="1"/>
              </p:cNvSpPr>
              <p:nvPr/>
            </p:nvSpPr>
            <p:spPr bwMode="auto">
              <a:xfrm>
                <a:off x="2246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4" name="AutoShape 204"/>
              <p:cNvSpPr>
                <a:spLocks noChangeArrowheads="1"/>
              </p:cNvSpPr>
              <p:nvPr/>
            </p:nvSpPr>
            <p:spPr bwMode="auto">
              <a:xfrm>
                <a:off x="2268" y="2809"/>
                <a:ext cx="43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5" name="AutoShape 205"/>
              <p:cNvSpPr>
                <a:spLocks noChangeArrowheads="1"/>
              </p:cNvSpPr>
              <p:nvPr/>
            </p:nvSpPr>
            <p:spPr bwMode="auto">
              <a:xfrm>
                <a:off x="2304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6" name="AutoShape 206"/>
              <p:cNvSpPr>
                <a:spLocks noChangeArrowheads="1"/>
              </p:cNvSpPr>
              <p:nvPr/>
            </p:nvSpPr>
            <p:spPr bwMode="auto">
              <a:xfrm>
                <a:off x="2325" y="2809"/>
                <a:ext cx="31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7" name="AutoShape 207"/>
              <p:cNvSpPr>
                <a:spLocks noChangeArrowheads="1"/>
              </p:cNvSpPr>
              <p:nvPr/>
            </p:nvSpPr>
            <p:spPr bwMode="auto">
              <a:xfrm>
                <a:off x="2355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8" name="AutoShape 208"/>
              <p:cNvSpPr>
                <a:spLocks noChangeArrowheads="1"/>
              </p:cNvSpPr>
              <p:nvPr/>
            </p:nvSpPr>
            <p:spPr bwMode="auto">
              <a:xfrm>
                <a:off x="2268" y="2917"/>
                <a:ext cx="43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9" name="AutoShape 209"/>
              <p:cNvSpPr>
                <a:spLocks noChangeArrowheads="1"/>
              </p:cNvSpPr>
              <p:nvPr/>
            </p:nvSpPr>
            <p:spPr bwMode="auto">
              <a:xfrm>
                <a:off x="2304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0" name="AutoShape 210"/>
              <p:cNvSpPr>
                <a:spLocks noChangeArrowheads="1"/>
              </p:cNvSpPr>
              <p:nvPr/>
            </p:nvSpPr>
            <p:spPr bwMode="auto">
              <a:xfrm>
                <a:off x="2325" y="2917"/>
                <a:ext cx="31" cy="83"/>
              </a:xfrm>
              <a:custGeom>
                <a:avLst/>
                <a:gdLst>
                  <a:gd name="T0" fmla="*/ 0 w 217"/>
                  <a:gd name="T1" fmla="*/ 0 h 372"/>
                  <a:gd name="T2" fmla="*/ 0 w 217"/>
                  <a:gd name="T3" fmla="*/ 0 h 372"/>
                  <a:gd name="T4" fmla="*/ 0 w 217"/>
                  <a:gd name="T5" fmla="*/ 0 h 372"/>
                  <a:gd name="T6" fmla="*/ 0 w 217"/>
                  <a:gd name="T7" fmla="*/ 0 h 372"/>
                  <a:gd name="T8" fmla="*/ 0 w 217"/>
                  <a:gd name="T9" fmla="*/ 0 h 372"/>
                  <a:gd name="T10" fmla="*/ 0 w 217"/>
                  <a:gd name="T11" fmla="*/ 0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0 h 372"/>
                  <a:gd name="T18" fmla="*/ 0 w 217"/>
                  <a:gd name="T19" fmla="*/ 0 h 372"/>
                  <a:gd name="T20" fmla="*/ 0 w 217"/>
                  <a:gd name="T21" fmla="*/ 0 h 372"/>
                  <a:gd name="T22" fmla="*/ 0 w 217"/>
                  <a:gd name="T23" fmla="*/ 0 h 372"/>
                  <a:gd name="T24" fmla="*/ 0 w 217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1" name="AutoShape 211"/>
              <p:cNvSpPr>
                <a:spLocks noChangeArrowheads="1"/>
              </p:cNvSpPr>
              <p:nvPr/>
            </p:nvSpPr>
            <p:spPr bwMode="auto">
              <a:xfrm>
                <a:off x="2355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2" name="AutoShape 212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36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3" name="AutoShape 213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4" name="AutoShape 214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9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5" name="AutoShape 215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6" name="AutoShape 216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43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7" name="AutoShape 217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8" name="AutoShape 218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9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9" name="AutoShape 219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0" name="AutoShape 220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43" cy="83"/>
              </a:xfrm>
              <a:custGeom>
                <a:avLst/>
                <a:gdLst>
                  <a:gd name="T0" fmla="*/ 0 w 215"/>
                  <a:gd name="T1" fmla="*/ 0 h 372"/>
                  <a:gd name="T2" fmla="*/ 0 w 215"/>
                  <a:gd name="T3" fmla="*/ 0 h 372"/>
                  <a:gd name="T4" fmla="*/ 0 w 215"/>
                  <a:gd name="T5" fmla="*/ 0 h 372"/>
                  <a:gd name="T6" fmla="*/ 0 w 215"/>
                  <a:gd name="T7" fmla="*/ 0 h 372"/>
                  <a:gd name="T8" fmla="*/ 0 w 215"/>
                  <a:gd name="T9" fmla="*/ 0 h 372"/>
                  <a:gd name="T10" fmla="*/ 0 w 215"/>
                  <a:gd name="T11" fmla="*/ 0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0 h 372"/>
                  <a:gd name="T18" fmla="*/ 0 w 215"/>
                  <a:gd name="T19" fmla="*/ 0 h 372"/>
                  <a:gd name="T20" fmla="*/ 0 w 215"/>
                  <a:gd name="T21" fmla="*/ 0 h 372"/>
                  <a:gd name="T22" fmla="*/ 0 w 215"/>
                  <a:gd name="T23" fmla="*/ 0 h 372"/>
                  <a:gd name="T24" fmla="*/ 0 w 215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1" name="AutoShape 221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2" name="Rectangle 222"/>
              <p:cNvSpPr>
                <a:spLocks noChangeArrowheads="1"/>
              </p:cNvSpPr>
              <p:nvPr/>
            </p:nvSpPr>
            <p:spPr bwMode="auto">
              <a:xfrm>
                <a:off x="2214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3" name="Rectangle 223"/>
              <p:cNvSpPr>
                <a:spLocks noChangeArrowheads="1"/>
              </p:cNvSpPr>
              <p:nvPr/>
            </p:nvSpPr>
            <p:spPr bwMode="auto">
              <a:xfrm>
                <a:off x="2268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4" name="Rectangle 224"/>
              <p:cNvSpPr>
                <a:spLocks noChangeArrowheads="1"/>
              </p:cNvSpPr>
              <p:nvPr/>
            </p:nvSpPr>
            <p:spPr bwMode="auto">
              <a:xfrm>
                <a:off x="2325" y="2852"/>
                <a:ext cx="31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5" name="Rectangle 225"/>
              <p:cNvSpPr>
                <a:spLocks noChangeArrowheads="1"/>
              </p:cNvSpPr>
              <p:nvPr/>
            </p:nvSpPr>
            <p:spPr bwMode="auto">
              <a:xfrm>
                <a:off x="2163" y="2852"/>
                <a:ext cx="36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6" name="Rectangle 226"/>
              <p:cNvSpPr>
                <a:spLocks noChangeArrowheads="1"/>
              </p:cNvSpPr>
              <p:nvPr/>
            </p:nvSpPr>
            <p:spPr bwMode="auto">
              <a:xfrm>
                <a:off x="2108" y="2852"/>
                <a:ext cx="39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7" name="Rectangle 227"/>
              <p:cNvSpPr>
                <a:spLocks noChangeArrowheads="1"/>
              </p:cNvSpPr>
              <p:nvPr/>
            </p:nvSpPr>
            <p:spPr bwMode="auto">
              <a:xfrm>
                <a:off x="2057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8" name="AutoShape 228"/>
              <p:cNvSpPr>
                <a:spLocks noChangeArrowheads="1"/>
              </p:cNvSpPr>
              <p:nvPr/>
            </p:nvSpPr>
            <p:spPr bwMode="auto">
              <a:xfrm>
                <a:off x="2151" y="2813"/>
                <a:ext cx="7" cy="11"/>
              </a:xfrm>
              <a:custGeom>
                <a:avLst/>
                <a:gdLst>
                  <a:gd name="T0" fmla="*/ 0 w 37"/>
                  <a:gd name="T1" fmla="*/ 0 h 38"/>
                  <a:gd name="T2" fmla="*/ 0 w 37"/>
                  <a:gd name="T3" fmla="*/ 0 h 38"/>
                  <a:gd name="T4" fmla="*/ 0 w 37"/>
                  <a:gd name="T5" fmla="*/ 0 h 38"/>
                  <a:gd name="T6" fmla="*/ 0 w 37"/>
                  <a:gd name="T7" fmla="*/ 0 h 38"/>
                  <a:gd name="T8" fmla="*/ 0 w 37"/>
                  <a:gd name="T9" fmla="*/ 0 h 38"/>
                  <a:gd name="T10" fmla="*/ 0 w 37"/>
                  <a:gd name="T11" fmla="*/ 0 h 38"/>
                  <a:gd name="T12" fmla="*/ 0 w 37"/>
                  <a:gd name="T13" fmla="*/ 0 h 38"/>
                  <a:gd name="T14" fmla="*/ 0 w 37"/>
                  <a:gd name="T15" fmla="*/ 0 h 38"/>
                  <a:gd name="T16" fmla="*/ 0 w 37"/>
                  <a:gd name="T17" fmla="*/ 0 h 38"/>
                  <a:gd name="T18" fmla="*/ 0 w 37"/>
                  <a:gd name="T19" fmla="*/ 0 h 38"/>
                  <a:gd name="T20" fmla="*/ 0 w 37"/>
                  <a:gd name="T21" fmla="*/ 0 h 38"/>
                  <a:gd name="T22" fmla="*/ 0 w 37"/>
                  <a:gd name="T23" fmla="*/ 0 h 38"/>
                  <a:gd name="T24" fmla="*/ 0 w 37"/>
                  <a:gd name="T25" fmla="*/ 0 h 38"/>
                  <a:gd name="T26" fmla="*/ 0 w 37"/>
                  <a:gd name="T27" fmla="*/ 0 h 38"/>
                  <a:gd name="T28" fmla="*/ 0 w 37"/>
                  <a:gd name="T29" fmla="*/ 0 h 38"/>
                  <a:gd name="T30" fmla="*/ 0 w 37"/>
                  <a:gd name="T31" fmla="*/ 0 h 38"/>
                  <a:gd name="T32" fmla="*/ 0 w 37"/>
                  <a:gd name="T33" fmla="*/ 0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</p:grpSp>
      </p:grpSp>
      <p:sp>
        <p:nvSpPr>
          <p:cNvPr id="44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446" name="Рисунок 44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447" name="Рисунок 44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449" name="TextBox 448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450" name="Прямоугольник 449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45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452" name="Группа 45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45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45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46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6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462" name="Прямоугольник 46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46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46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465" name="Прямая соединительная линия 46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454" name="Скругленный прямоугольник 45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45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456" name="Прямоугольник 45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45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46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46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46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7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7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7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7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7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7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56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56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56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6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6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56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56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56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9488" name="Прямоугольник 1982"/>
          <p:cNvSpPr>
            <a:spLocks noChangeArrowheads="1"/>
          </p:cNvSpPr>
          <p:nvPr/>
        </p:nvSpPr>
        <p:spPr bwMode="auto">
          <a:xfrm>
            <a:off x="5341134" y="4205300"/>
            <a:ext cx="956172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Гостилицы</a:t>
            </a:r>
            <a:endParaRPr lang="ru-RU" altLang="ru-RU" sz="135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9503" name="Группа 111"/>
          <p:cNvGrpSpPr>
            <a:grpSpLocks/>
          </p:cNvGrpSpPr>
          <p:nvPr/>
        </p:nvGrpSpPr>
        <p:grpSpPr bwMode="auto">
          <a:xfrm>
            <a:off x="6238928" y="3837356"/>
            <a:ext cx="1431131" cy="435769"/>
            <a:chOff x="7486256" y="1031861"/>
            <a:chExt cx="1354754" cy="549462"/>
          </a:xfrm>
        </p:grpSpPr>
        <p:sp>
          <p:nvSpPr>
            <p:cNvPr id="520" name="TextBox 10"/>
            <p:cNvSpPr txBox="1"/>
            <p:nvPr/>
          </p:nvSpPr>
          <p:spPr>
            <a:xfrm>
              <a:off x="7486256" y="1031861"/>
              <a:ext cx="1354754" cy="21829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Ломоносовский р-н</a:t>
              </a: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7726325" y="1407177"/>
              <a:ext cx="614260" cy="17414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</p:grpSp>
      <p:sp>
        <p:nvSpPr>
          <p:cNvPr id="522" name="Прямоугольник 521"/>
          <p:cNvSpPr/>
          <p:nvPr/>
        </p:nvSpPr>
        <p:spPr bwMode="auto">
          <a:xfrm>
            <a:off x="6493722" y="4292175"/>
            <a:ext cx="940594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17962/71850</a:t>
            </a:r>
          </a:p>
        </p:txBody>
      </p:sp>
      <p:sp>
        <p:nvSpPr>
          <p:cNvPr id="523" name="Скругленный прямоугольник 522"/>
          <p:cNvSpPr/>
          <p:nvPr/>
        </p:nvSpPr>
        <p:spPr>
          <a:xfrm>
            <a:off x="7159282" y="4130250"/>
            <a:ext cx="286940" cy="141685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524" name="TextBox 23"/>
          <p:cNvSpPr txBox="1"/>
          <p:nvPr/>
        </p:nvSpPr>
        <p:spPr bwMode="auto">
          <a:xfrm>
            <a:off x="6592160" y="3914446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525" name="TextBox 23"/>
          <p:cNvSpPr txBox="1"/>
          <p:nvPr/>
        </p:nvSpPr>
        <p:spPr bwMode="auto">
          <a:xfrm>
            <a:off x="7033075" y="391444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5046141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48492"/>
            <a:ext cx="9144000" cy="6409508"/>
            <a:chOff x="0" y="1316832"/>
            <a:chExt cx="9144000" cy="4683919"/>
          </a:xfrm>
        </p:grpSpPr>
        <p:pic>
          <p:nvPicPr>
            <p:cNvPr id="20482" name="Picture 2" descr="G:\луга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16832"/>
              <a:ext cx="9144000" cy="46839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12" name="Прямоугольник 1982"/>
            <p:cNvSpPr>
              <a:spLocks noChangeArrowheads="1"/>
            </p:cNvSpPr>
            <p:nvPr/>
          </p:nvSpPr>
          <p:spPr bwMode="auto">
            <a:xfrm>
              <a:off x="4057592" y="4069556"/>
              <a:ext cx="457318" cy="2486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40456" tIns="20228" rIns="40456" bIns="20228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ru-RU" altLang="ru-RU" sz="135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Луга</a:t>
              </a:r>
            </a:p>
          </p:txBody>
        </p:sp>
        <p:grpSp>
          <p:nvGrpSpPr>
            <p:cNvPr id="20529" name="Group 316"/>
            <p:cNvGrpSpPr>
              <a:grpSpLocks/>
            </p:cNvGrpSpPr>
            <p:nvPr/>
          </p:nvGrpSpPr>
          <p:grpSpPr bwMode="auto">
            <a:xfrm>
              <a:off x="2612231" y="4270772"/>
              <a:ext cx="163116" cy="127397"/>
              <a:chOff x="4727" y="2506"/>
              <a:chExt cx="706" cy="1172"/>
            </a:xfrm>
          </p:grpSpPr>
          <p:sp>
            <p:nvSpPr>
              <p:cNvPr id="2164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4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4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6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6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1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2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2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2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2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2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0" name="Group 316"/>
            <p:cNvGrpSpPr>
              <a:grpSpLocks/>
            </p:cNvGrpSpPr>
            <p:nvPr/>
          </p:nvGrpSpPr>
          <p:grpSpPr bwMode="auto">
            <a:xfrm>
              <a:off x="2726531" y="4385072"/>
              <a:ext cx="163116" cy="127397"/>
              <a:chOff x="4727" y="2506"/>
              <a:chExt cx="706" cy="1172"/>
            </a:xfrm>
          </p:grpSpPr>
          <p:sp>
            <p:nvSpPr>
              <p:cNvPr id="2156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7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7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8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8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2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2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4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1" name="Group 316"/>
            <p:cNvGrpSpPr>
              <a:grpSpLocks/>
            </p:cNvGrpSpPr>
            <p:nvPr/>
          </p:nvGrpSpPr>
          <p:grpSpPr bwMode="auto">
            <a:xfrm>
              <a:off x="3419475" y="2842022"/>
              <a:ext cx="163116" cy="127397"/>
              <a:chOff x="4727" y="2506"/>
              <a:chExt cx="706" cy="1172"/>
            </a:xfrm>
          </p:grpSpPr>
          <p:sp>
            <p:nvSpPr>
              <p:cNvPr id="2149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9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9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0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1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4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4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4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4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6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6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6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2" name="Group 316"/>
            <p:cNvGrpSpPr>
              <a:grpSpLocks/>
            </p:cNvGrpSpPr>
            <p:nvPr/>
          </p:nvGrpSpPr>
          <p:grpSpPr bwMode="auto">
            <a:xfrm>
              <a:off x="5048250" y="4249341"/>
              <a:ext cx="163116" cy="127397"/>
              <a:chOff x="4727" y="2506"/>
              <a:chExt cx="706" cy="1172"/>
            </a:xfrm>
          </p:grpSpPr>
          <p:sp>
            <p:nvSpPr>
              <p:cNvPr id="2141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1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1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3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3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6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6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6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6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8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8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8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8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8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8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8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8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8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8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3" name="Group 316"/>
            <p:cNvGrpSpPr>
              <a:grpSpLocks/>
            </p:cNvGrpSpPr>
            <p:nvPr/>
          </p:nvGrpSpPr>
          <p:grpSpPr bwMode="auto">
            <a:xfrm>
              <a:off x="3183731" y="4249341"/>
              <a:ext cx="163116" cy="127397"/>
              <a:chOff x="4727" y="2506"/>
              <a:chExt cx="706" cy="1172"/>
            </a:xfrm>
          </p:grpSpPr>
          <p:sp>
            <p:nvSpPr>
              <p:cNvPr id="2133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3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3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5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5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8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8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0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0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0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4" name="Group 316"/>
            <p:cNvGrpSpPr>
              <a:grpSpLocks/>
            </p:cNvGrpSpPr>
            <p:nvPr/>
          </p:nvGrpSpPr>
          <p:grpSpPr bwMode="auto">
            <a:xfrm>
              <a:off x="3248025" y="3434953"/>
              <a:ext cx="163116" cy="127397"/>
              <a:chOff x="4727" y="2506"/>
              <a:chExt cx="706" cy="1172"/>
            </a:xfrm>
          </p:grpSpPr>
          <p:sp>
            <p:nvSpPr>
              <p:cNvPr id="2125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5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5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7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7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2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5" name="Group 316"/>
            <p:cNvGrpSpPr>
              <a:grpSpLocks/>
            </p:cNvGrpSpPr>
            <p:nvPr/>
          </p:nvGrpSpPr>
          <p:grpSpPr bwMode="auto">
            <a:xfrm>
              <a:off x="3705225" y="2934891"/>
              <a:ext cx="163116" cy="127397"/>
              <a:chOff x="4727" y="2506"/>
              <a:chExt cx="706" cy="1172"/>
            </a:xfrm>
          </p:grpSpPr>
          <p:sp>
            <p:nvSpPr>
              <p:cNvPr id="2117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8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8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9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9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3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3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5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6" name="Group 316"/>
            <p:cNvGrpSpPr>
              <a:grpSpLocks/>
            </p:cNvGrpSpPr>
            <p:nvPr/>
          </p:nvGrpSpPr>
          <p:grpSpPr bwMode="auto">
            <a:xfrm>
              <a:off x="3712369" y="3320653"/>
              <a:ext cx="163116" cy="127397"/>
              <a:chOff x="4727" y="2506"/>
              <a:chExt cx="706" cy="1172"/>
            </a:xfrm>
          </p:grpSpPr>
          <p:sp>
            <p:nvSpPr>
              <p:cNvPr id="2110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0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0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1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2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5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5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5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5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7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7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7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7" name="Group 316"/>
            <p:cNvGrpSpPr>
              <a:grpSpLocks/>
            </p:cNvGrpSpPr>
            <p:nvPr/>
          </p:nvGrpSpPr>
          <p:grpSpPr bwMode="auto">
            <a:xfrm>
              <a:off x="3733800" y="4992291"/>
              <a:ext cx="163116" cy="127397"/>
              <a:chOff x="4727" y="2506"/>
              <a:chExt cx="706" cy="1172"/>
            </a:xfrm>
          </p:grpSpPr>
          <p:sp>
            <p:nvSpPr>
              <p:cNvPr id="2102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2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2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4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4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7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7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7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7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9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9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9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9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9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9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9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9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9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9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8" name="Group 316"/>
            <p:cNvGrpSpPr>
              <a:grpSpLocks/>
            </p:cNvGrpSpPr>
            <p:nvPr/>
          </p:nvGrpSpPr>
          <p:grpSpPr bwMode="auto">
            <a:xfrm>
              <a:off x="4562475" y="3870722"/>
              <a:ext cx="163116" cy="127397"/>
              <a:chOff x="4727" y="2506"/>
              <a:chExt cx="706" cy="1172"/>
            </a:xfrm>
          </p:grpSpPr>
          <p:sp>
            <p:nvSpPr>
              <p:cNvPr id="2094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4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4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6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6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9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9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1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1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1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9" name="Group 316"/>
            <p:cNvGrpSpPr>
              <a:grpSpLocks/>
            </p:cNvGrpSpPr>
            <p:nvPr/>
          </p:nvGrpSpPr>
          <p:grpSpPr bwMode="auto">
            <a:xfrm>
              <a:off x="3848100" y="4456510"/>
              <a:ext cx="163116" cy="127397"/>
              <a:chOff x="4727" y="2506"/>
              <a:chExt cx="706" cy="1172"/>
            </a:xfrm>
          </p:grpSpPr>
          <p:sp>
            <p:nvSpPr>
              <p:cNvPr id="2086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6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6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8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8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3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40" name="Group 316"/>
            <p:cNvGrpSpPr>
              <a:grpSpLocks/>
            </p:cNvGrpSpPr>
            <p:nvPr/>
          </p:nvGrpSpPr>
          <p:grpSpPr bwMode="auto">
            <a:xfrm>
              <a:off x="4126706" y="3470672"/>
              <a:ext cx="163116" cy="127397"/>
              <a:chOff x="4727" y="2506"/>
              <a:chExt cx="706" cy="1172"/>
            </a:xfrm>
          </p:grpSpPr>
          <p:sp>
            <p:nvSpPr>
              <p:cNvPr id="2078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9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9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0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0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4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4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6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41" name="Group 316"/>
            <p:cNvGrpSpPr>
              <a:grpSpLocks/>
            </p:cNvGrpSpPr>
            <p:nvPr/>
          </p:nvGrpSpPr>
          <p:grpSpPr bwMode="auto">
            <a:xfrm>
              <a:off x="5219700" y="3256360"/>
              <a:ext cx="163116" cy="127397"/>
              <a:chOff x="4727" y="2506"/>
              <a:chExt cx="706" cy="1172"/>
            </a:xfrm>
          </p:grpSpPr>
          <p:sp>
            <p:nvSpPr>
              <p:cNvPr id="2071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1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1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2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3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6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6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6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6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8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8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8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42" name="Group 316"/>
            <p:cNvGrpSpPr>
              <a:grpSpLocks/>
            </p:cNvGrpSpPr>
            <p:nvPr/>
          </p:nvGrpSpPr>
          <p:grpSpPr bwMode="auto">
            <a:xfrm>
              <a:off x="4391025" y="2749153"/>
              <a:ext cx="163116" cy="127397"/>
              <a:chOff x="4727" y="2506"/>
              <a:chExt cx="706" cy="1172"/>
            </a:xfrm>
          </p:grpSpPr>
          <p:sp>
            <p:nvSpPr>
              <p:cNvPr id="2063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3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3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5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5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8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8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8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8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0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0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0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0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0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0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0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0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0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0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43" name="Group 316"/>
            <p:cNvGrpSpPr>
              <a:grpSpLocks/>
            </p:cNvGrpSpPr>
            <p:nvPr/>
          </p:nvGrpSpPr>
          <p:grpSpPr bwMode="auto">
            <a:xfrm>
              <a:off x="4541044" y="2513410"/>
              <a:ext cx="163116" cy="127397"/>
              <a:chOff x="4727" y="2506"/>
              <a:chExt cx="706" cy="1172"/>
            </a:xfrm>
          </p:grpSpPr>
          <p:sp>
            <p:nvSpPr>
              <p:cNvPr id="2055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55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55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5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5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57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57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0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0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2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2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2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44" name="Группа 629"/>
            <p:cNvGrpSpPr>
              <a:grpSpLocks/>
            </p:cNvGrpSpPr>
            <p:nvPr/>
          </p:nvGrpSpPr>
          <p:grpSpPr bwMode="auto">
            <a:xfrm>
              <a:off x="4217194" y="3108721"/>
              <a:ext cx="250031" cy="286339"/>
              <a:chOff x="142483" y="3760967"/>
              <a:chExt cx="346075" cy="547910"/>
            </a:xfrm>
          </p:grpSpPr>
          <p:sp>
            <p:nvSpPr>
              <p:cNvPr id="1485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486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487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0545" name="Группа 119"/>
            <p:cNvGrpSpPr>
              <a:grpSpLocks/>
            </p:cNvGrpSpPr>
            <p:nvPr/>
          </p:nvGrpSpPr>
          <p:grpSpPr bwMode="auto">
            <a:xfrm>
              <a:off x="4748212" y="1654969"/>
              <a:ext cx="176213" cy="141685"/>
              <a:chOff x="214313" y="8958263"/>
              <a:chExt cx="642937" cy="500062"/>
            </a:xfrm>
          </p:grpSpPr>
          <p:sp>
            <p:nvSpPr>
              <p:cNvPr id="1489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490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20549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0550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0551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1319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1320" name="Рисунок 131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321" name="Рисунок 132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323" name="TextBox 1322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324" name="Прямоугольник 1323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32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26" name="Группа 132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32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33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3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336" name="Прямоугольник 133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33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33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339" name="Прямая соединительная линия 133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28" name="Скругленный прямоугольник 132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2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30" name="Прямоугольник 132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3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34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34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34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34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34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34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4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4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34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35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3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42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43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43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3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43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3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43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43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grpSp>
        <p:nvGrpSpPr>
          <p:cNvPr id="20520" name="Группа 126"/>
          <p:cNvGrpSpPr>
            <a:grpSpLocks/>
          </p:cNvGrpSpPr>
          <p:nvPr/>
        </p:nvGrpSpPr>
        <p:grpSpPr bwMode="auto">
          <a:xfrm>
            <a:off x="4237134" y="4797605"/>
            <a:ext cx="1431131" cy="456010"/>
            <a:chOff x="7486256" y="1031859"/>
            <a:chExt cx="1354754" cy="575142"/>
          </a:xfrm>
        </p:grpSpPr>
        <p:sp>
          <p:nvSpPr>
            <p:cNvPr id="127" name="TextBox 10"/>
            <p:cNvSpPr txBox="1"/>
            <p:nvPr/>
          </p:nvSpPr>
          <p:spPr>
            <a:xfrm>
              <a:off x="7486256" y="1031859"/>
              <a:ext cx="1354754" cy="21835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Лужский р-н</a:t>
              </a:r>
            </a:p>
          </p:txBody>
        </p:sp>
        <p:sp>
          <p:nvSpPr>
            <p:cNvPr id="128" name="Прямоугольник 127"/>
            <p:cNvSpPr/>
            <p:nvPr/>
          </p:nvSpPr>
          <p:spPr>
            <a:xfrm>
              <a:off x="7706038" y="1417790"/>
              <a:ext cx="539872" cy="18921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1260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240</a:t>
              </a:r>
            </a:p>
          </p:txBody>
        </p:sp>
      </p:grpSp>
      <p:sp>
        <p:nvSpPr>
          <p:cNvPr id="129" name="Прямоугольник 128"/>
          <p:cNvSpPr/>
          <p:nvPr/>
        </p:nvSpPr>
        <p:spPr bwMode="auto">
          <a:xfrm>
            <a:off x="4469306" y="5273855"/>
            <a:ext cx="823913" cy="17026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18219/72879</a:t>
            </a:r>
          </a:p>
        </p:txBody>
      </p:sp>
      <p:sp>
        <p:nvSpPr>
          <p:cNvPr id="130" name="Скругленный прямоугольник 129"/>
          <p:cNvSpPr/>
          <p:nvPr/>
        </p:nvSpPr>
        <p:spPr>
          <a:xfrm>
            <a:off x="5039615" y="5097642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31" name="TextBox 23"/>
          <p:cNvSpPr txBox="1"/>
          <p:nvPr/>
        </p:nvSpPr>
        <p:spPr bwMode="auto">
          <a:xfrm>
            <a:off x="4530668" y="489006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32" name="TextBox 23"/>
          <p:cNvSpPr txBox="1"/>
          <p:nvPr/>
        </p:nvSpPr>
        <p:spPr bwMode="auto">
          <a:xfrm>
            <a:off x="4971584" y="489006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5672516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8"/>
            <a:ext cx="9144000" cy="6380141"/>
            <a:chOff x="0" y="1318023"/>
            <a:chExt cx="9144000" cy="4682728"/>
          </a:xfrm>
        </p:grpSpPr>
        <p:pic>
          <p:nvPicPr>
            <p:cNvPr id="22530" name="Picture 2" descr="G:\подпор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18023"/>
              <a:ext cx="9144000" cy="46827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2577" name="Группа 629"/>
            <p:cNvGrpSpPr>
              <a:grpSpLocks/>
            </p:cNvGrpSpPr>
            <p:nvPr/>
          </p:nvGrpSpPr>
          <p:grpSpPr bwMode="auto">
            <a:xfrm>
              <a:off x="4795838" y="4851796"/>
              <a:ext cx="250031" cy="286339"/>
              <a:chOff x="142483" y="3760967"/>
              <a:chExt cx="346075" cy="547910"/>
            </a:xfrm>
          </p:grpSpPr>
          <p:sp>
            <p:nvSpPr>
              <p:cNvPr id="126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7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8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2578" name="Group 316"/>
            <p:cNvGrpSpPr>
              <a:grpSpLocks/>
            </p:cNvGrpSpPr>
            <p:nvPr/>
          </p:nvGrpSpPr>
          <p:grpSpPr bwMode="auto">
            <a:xfrm>
              <a:off x="2083594" y="3006328"/>
              <a:ext cx="163116" cy="127397"/>
              <a:chOff x="4727" y="2506"/>
              <a:chExt cx="706" cy="1172"/>
            </a:xfrm>
          </p:grpSpPr>
          <p:sp>
            <p:nvSpPr>
              <p:cNvPr id="2392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3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3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4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4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8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8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400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79" name="Group 316"/>
            <p:cNvGrpSpPr>
              <a:grpSpLocks/>
            </p:cNvGrpSpPr>
            <p:nvPr/>
          </p:nvGrpSpPr>
          <p:grpSpPr bwMode="auto">
            <a:xfrm>
              <a:off x="2462213" y="2992041"/>
              <a:ext cx="163116" cy="127397"/>
              <a:chOff x="4727" y="2506"/>
              <a:chExt cx="706" cy="1172"/>
            </a:xfrm>
          </p:grpSpPr>
          <p:sp>
            <p:nvSpPr>
              <p:cNvPr id="2385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5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5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6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7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0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0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0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0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2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2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2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0" name="Group 316"/>
            <p:cNvGrpSpPr>
              <a:grpSpLocks/>
            </p:cNvGrpSpPr>
            <p:nvPr/>
          </p:nvGrpSpPr>
          <p:grpSpPr bwMode="auto">
            <a:xfrm>
              <a:off x="2905125" y="2920603"/>
              <a:ext cx="163116" cy="127397"/>
              <a:chOff x="4727" y="2506"/>
              <a:chExt cx="706" cy="1172"/>
            </a:xfrm>
          </p:grpSpPr>
          <p:sp>
            <p:nvSpPr>
              <p:cNvPr id="2377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7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7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9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9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2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2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2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2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4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4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4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4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4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4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4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4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4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4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1" name="Group 316"/>
            <p:cNvGrpSpPr>
              <a:grpSpLocks/>
            </p:cNvGrpSpPr>
            <p:nvPr/>
          </p:nvGrpSpPr>
          <p:grpSpPr bwMode="auto">
            <a:xfrm>
              <a:off x="2176463" y="3313510"/>
              <a:ext cx="163116" cy="127397"/>
              <a:chOff x="4727" y="2506"/>
              <a:chExt cx="706" cy="1172"/>
            </a:xfrm>
          </p:grpSpPr>
          <p:sp>
            <p:nvSpPr>
              <p:cNvPr id="2369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9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9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1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1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4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4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6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6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6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2" name="Group 316"/>
            <p:cNvGrpSpPr>
              <a:grpSpLocks/>
            </p:cNvGrpSpPr>
            <p:nvPr/>
          </p:nvGrpSpPr>
          <p:grpSpPr bwMode="auto">
            <a:xfrm>
              <a:off x="2626519" y="3342085"/>
              <a:ext cx="163116" cy="127397"/>
              <a:chOff x="4727" y="2506"/>
              <a:chExt cx="706" cy="1172"/>
            </a:xfrm>
          </p:grpSpPr>
          <p:sp>
            <p:nvSpPr>
              <p:cNvPr id="2361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1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1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3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3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8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3" name="Group 316"/>
            <p:cNvGrpSpPr>
              <a:grpSpLocks/>
            </p:cNvGrpSpPr>
            <p:nvPr/>
          </p:nvGrpSpPr>
          <p:grpSpPr bwMode="auto">
            <a:xfrm>
              <a:off x="2997994" y="3192066"/>
              <a:ext cx="163116" cy="127397"/>
              <a:chOff x="4727" y="2506"/>
              <a:chExt cx="706" cy="1172"/>
            </a:xfrm>
          </p:grpSpPr>
          <p:sp>
            <p:nvSpPr>
              <p:cNvPr id="2353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4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4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5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5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9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9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1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4" name="Group 316"/>
            <p:cNvGrpSpPr>
              <a:grpSpLocks/>
            </p:cNvGrpSpPr>
            <p:nvPr/>
          </p:nvGrpSpPr>
          <p:grpSpPr bwMode="auto">
            <a:xfrm>
              <a:off x="2983706" y="3670697"/>
              <a:ext cx="163116" cy="127397"/>
              <a:chOff x="4727" y="2506"/>
              <a:chExt cx="706" cy="1172"/>
            </a:xfrm>
          </p:grpSpPr>
          <p:sp>
            <p:nvSpPr>
              <p:cNvPr id="2346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6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6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7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8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1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1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1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1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3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3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3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5" name="Group 316"/>
            <p:cNvGrpSpPr>
              <a:grpSpLocks/>
            </p:cNvGrpSpPr>
            <p:nvPr/>
          </p:nvGrpSpPr>
          <p:grpSpPr bwMode="auto">
            <a:xfrm>
              <a:off x="3276600" y="3549253"/>
              <a:ext cx="163116" cy="127397"/>
              <a:chOff x="4727" y="2506"/>
              <a:chExt cx="706" cy="1172"/>
            </a:xfrm>
          </p:grpSpPr>
          <p:sp>
            <p:nvSpPr>
              <p:cNvPr id="2338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8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8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0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0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3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3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3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3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5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5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5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5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5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5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5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5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5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5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6" name="Group 316"/>
            <p:cNvGrpSpPr>
              <a:grpSpLocks/>
            </p:cNvGrpSpPr>
            <p:nvPr/>
          </p:nvGrpSpPr>
          <p:grpSpPr bwMode="auto">
            <a:xfrm>
              <a:off x="2962275" y="3906441"/>
              <a:ext cx="163116" cy="127397"/>
              <a:chOff x="4727" y="2506"/>
              <a:chExt cx="706" cy="1172"/>
            </a:xfrm>
          </p:grpSpPr>
          <p:sp>
            <p:nvSpPr>
              <p:cNvPr id="2330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0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0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2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2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5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5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7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7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7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7" name="Group 316"/>
            <p:cNvGrpSpPr>
              <a:grpSpLocks/>
            </p:cNvGrpSpPr>
            <p:nvPr/>
          </p:nvGrpSpPr>
          <p:grpSpPr bwMode="auto">
            <a:xfrm>
              <a:off x="3576638" y="3734991"/>
              <a:ext cx="163116" cy="127397"/>
              <a:chOff x="4727" y="2506"/>
              <a:chExt cx="706" cy="1172"/>
            </a:xfrm>
          </p:grpSpPr>
          <p:sp>
            <p:nvSpPr>
              <p:cNvPr id="2322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2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2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4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4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9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8" name="Group 316"/>
            <p:cNvGrpSpPr>
              <a:grpSpLocks/>
            </p:cNvGrpSpPr>
            <p:nvPr/>
          </p:nvGrpSpPr>
          <p:grpSpPr bwMode="auto">
            <a:xfrm>
              <a:off x="3598069" y="3985022"/>
              <a:ext cx="163116" cy="127397"/>
              <a:chOff x="4727" y="2506"/>
              <a:chExt cx="706" cy="1172"/>
            </a:xfrm>
          </p:grpSpPr>
          <p:sp>
            <p:nvSpPr>
              <p:cNvPr id="2314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5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5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6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6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0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0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2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9" name="Group 316"/>
            <p:cNvGrpSpPr>
              <a:grpSpLocks/>
            </p:cNvGrpSpPr>
            <p:nvPr/>
          </p:nvGrpSpPr>
          <p:grpSpPr bwMode="auto">
            <a:xfrm>
              <a:off x="3219450" y="4313635"/>
              <a:ext cx="163116" cy="127397"/>
              <a:chOff x="4727" y="2506"/>
              <a:chExt cx="706" cy="1172"/>
            </a:xfrm>
          </p:grpSpPr>
          <p:sp>
            <p:nvSpPr>
              <p:cNvPr id="2307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7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7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8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9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2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2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2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2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4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4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4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0" name="Group 316"/>
            <p:cNvGrpSpPr>
              <a:grpSpLocks/>
            </p:cNvGrpSpPr>
            <p:nvPr/>
          </p:nvGrpSpPr>
          <p:grpSpPr bwMode="auto">
            <a:xfrm>
              <a:off x="4262438" y="4685110"/>
              <a:ext cx="163116" cy="127397"/>
              <a:chOff x="4727" y="2506"/>
              <a:chExt cx="706" cy="1172"/>
            </a:xfrm>
          </p:grpSpPr>
          <p:sp>
            <p:nvSpPr>
              <p:cNvPr id="2299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9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9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1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1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4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4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4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4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6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6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6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6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6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6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6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6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6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6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1" name="Group 316"/>
            <p:cNvGrpSpPr>
              <a:grpSpLocks/>
            </p:cNvGrpSpPr>
            <p:nvPr/>
          </p:nvGrpSpPr>
          <p:grpSpPr bwMode="auto">
            <a:xfrm>
              <a:off x="4776788" y="4592241"/>
              <a:ext cx="163116" cy="127397"/>
              <a:chOff x="4727" y="2506"/>
              <a:chExt cx="706" cy="1172"/>
            </a:xfrm>
          </p:grpSpPr>
          <p:sp>
            <p:nvSpPr>
              <p:cNvPr id="2291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1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1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3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3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6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6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8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8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8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2" name="Group 316"/>
            <p:cNvGrpSpPr>
              <a:grpSpLocks/>
            </p:cNvGrpSpPr>
            <p:nvPr/>
          </p:nvGrpSpPr>
          <p:grpSpPr bwMode="auto">
            <a:xfrm>
              <a:off x="4541044" y="4342210"/>
              <a:ext cx="163116" cy="127397"/>
              <a:chOff x="4727" y="2506"/>
              <a:chExt cx="706" cy="1172"/>
            </a:xfrm>
          </p:grpSpPr>
          <p:sp>
            <p:nvSpPr>
              <p:cNvPr id="2283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3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3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5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5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0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3" name="Group 316"/>
            <p:cNvGrpSpPr>
              <a:grpSpLocks/>
            </p:cNvGrpSpPr>
            <p:nvPr/>
          </p:nvGrpSpPr>
          <p:grpSpPr bwMode="auto">
            <a:xfrm>
              <a:off x="4462463" y="4927997"/>
              <a:ext cx="163116" cy="127397"/>
              <a:chOff x="4727" y="2506"/>
              <a:chExt cx="706" cy="1172"/>
            </a:xfrm>
          </p:grpSpPr>
          <p:sp>
            <p:nvSpPr>
              <p:cNvPr id="2275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6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6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7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7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1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1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3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4" name="Group 316"/>
            <p:cNvGrpSpPr>
              <a:grpSpLocks/>
            </p:cNvGrpSpPr>
            <p:nvPr/>
          </p:nvGrpSpPr>
          <p:grpSpPr bwMode="auto">
            <a:xfrm>
              <a:off x="4541044" y="4620816"/>
              <a:ext cx="163116" cy="127397"/>
              <a:chOff x="4727" y="2506"/>
              <a:chExt cx="706" cy="1172"/>
            </a:xfrm>
          </p:grpSpPr>
          <p:sp>
            <p:nvSpPr>
              <p:cNvPr id="2268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8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8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9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0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3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3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3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3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5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5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5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5" name="Group 316"/>
            <p:cNvGrpSpPr>
              <a:grpSpLocks/>
            </p:cNvGrpSpPr>
            <p:nvPr/>
          </p:nvGrpSpPr>
          <p:grpSpPr bwMode="auto">
            <a:xfrm>
              <a:off x="5141119" y="4963716"/>
              <a:ext cx="163116" cy="127397"/>
              <a:chOff x="4727" y="2506"/>
              <a:chExt cx="706" cy="1172"/>
            </a:xfrm>
          </p:grpSpPr>
          <p:sp>
            <p:nvSpPr>
              <p:cNvPr id="2260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0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0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0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0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0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0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2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2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5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5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5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5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7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7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7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7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7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7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7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7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7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7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6" name="Группа 119"/>
            <p:cNvGrpSpPr>
              <a:grpSpLocks/>
            </p:cNvGrpSpPr>
            <p:nvPr/>
          </p:nvGrpSpPr>
          <p:grpSpPr bwMode="auto">
            <a:xfrm>
              <a:off x="4691062" y="5041107"/>
              <a:ext cx="176213" cy="141685"/>
              <a:chOff x="214313" y="8958263"/>
              <a:chExt cx="642937" cy="500062"/>
            </a:xfrm>
          </p:grpSpPr>
          <p:sp>
            <p:nvSpPr>
              <p:cNvPr id="1553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554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22600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2601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602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1556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1557" name="Рисунок 155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558" name="Рисунок 155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560" name="TextBox 1559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561" name="Прямоугольник 1560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6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63" name="Группа 156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6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7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73" name="Прямоугольник 157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7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7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6" name="Прямая соединительная линия 157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65" name="Скругленный прямоугольник 156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7" name="Прямоугольник 156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8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8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8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8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8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8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6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7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7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7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7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73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grpSp>
        <p:nvGrpSpPr>
          <p:cNvPr id="22568" name="Группа 71"/>
          <p:cNvGrpSpPr>
            <a:grpSpLocks/>
          </p:cNvGrpSpPr>
          <p:nvPr/>
        </p:nvGrpSpPr>
        <p:grpSpPr bwMode="auto">
          <a:xfrm>
            <a:off x="2307567" y="1884499"/>
            <a:ext cx="1429940" cy="429815"/>
            <a:chOff x="7486256" y="1031859"/>
            <a:chExt cx="1354754" cy="541190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798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Подпорожский 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524" y="1406645"/>
              <a:ext cx="564011" cy="1664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2574267" y="2341698"/>
            <a:ext cx="856059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3152911" y="2172630"/>
            <a:ext cx="28813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2622043" y="198143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124" name="TextBox 23"/>
          <p:cNvSpPr txBox="1"/>
          <p:nvPr/>
        </p:nvSpPr>
        <p:spPr bwMode="auto">
          <a:xfrm>
            <a:off x="3062958" y="198143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22560" name="Прямоугольник 1982"/>
          <p:cNvSpPr>
            <a:spLocks noChangeArrowheads="1"/>
          </p:cNvSpPr>
          <p:nvPr/>
        </p:nvSpPr>
        <p:spPr bwMode="auto">
          <a:xfrm>
            <a:off x="1263742" y="2259786"/>
            <a:ext cx="104382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Подпорожье</a:t>
            </a:r>
          </a:p>
        </p:txBody>
      </p:sp>
    </p:spTree>
    <p:extLst>
      <p:ext uri="{BB962C8B-B14F-4D97-AF65-F5344CB8AC3E}">
        <p14:creationId xmlns:p14="http://schemas.microsoft.com/office/powerpoint/2010/main" val="218286739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00162"/>
            <a:chExt cx="9144000" cy="4700588"/>
          </a:xfrm>
        </p:grpSpPr>
        <p:pic>
          <p:nvPicPr>
            <p:cNvPr id="24578" name="Picture 2" descr="G:\приоз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00162"/>
              <a:ext cx="9144000" cy="4700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608" name="Прямоугольник 1982"/>
            <p:cNvSpPr>
              <a:spLocks noChangeArrowheads="1"/>
            </p:cNvSpPr>
            <p:nvPr/>
          </p:nvSpPr>
          <p:spPr bwMode="auto">
            <a:xfrm>
              <a:off x="3640477" y="4043483"/>
              <a:ext cx="916867" cy="2486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40456" tIns="20228" rIns="40456" bIns="20228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ru-RU" altLang="ru-RU" sz="13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Приозерск</a:t>
              </a:r>
            </a:p>
          </p:txBody>
        </p:sp>
        <p:grpSp>
          <p:nvGrpSpPr>
            <p:cNvPr id="24625" name="Группа 119"/>
            <p:cNvGrpSpPr>
              <a:grpSpLocks/>
            </p:cNvGrpSpPr>
            <p:nvPr/>
          </p:nvGrpSpPr>
          <p:grpSpPr bwMode="auto">
            <a:xfrm>
              <a:off x="3719512" y="2355057"/>
              <a:ext cx="176213" cy="141685"/>
              <a:chOff x="214313" y="8958263"/>
              <a:chExt cx="642937" cy="500062"/>
            </a:xfrm>
          </p:grpSpPr>
          <p:sp>
            <p:nvSpPr>
              <p:cNvPr id="126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27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24633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4634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4635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4626" name="Группа 629"/>
            <p:cNvGrpSpPr>
              <a:grpSpLocks/>
            </p:cNvGrpSpPr>
            <p:nvPr/>
          </p:nvGrpSpPr>
          <p:grpSpPr bwMode="auto">
            <a:xfrm>
              <a:off x="3181351" y="2380059"/>
              <a:ext cx="250031" cy="286339"/>
              <a:chOff x="142483" y="3760967"/>
              <a:chExt cx="346075" cy="547910"/>
            </a:xfrm>
          </p:grpSpPr>
          <p:sp>
            <p:nvSpPr>
              <p:cNvPr id="132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3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4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</p:grpSp>
      <p:sp>
        <p:nvSpPr>
          <p:cNvPr id="13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137" name="Рисунок 13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38" name="Рисунок 13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39" name="TextBox 138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40" name="Прямоугольник 139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2" name="Группа 14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4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4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2" name="Прямоугольник 15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5" name="Прямая соединительная линия 15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4" name="Скругленный прямоугольник 14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6" name="Прямоугольник 14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6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6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6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6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6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6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6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6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4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4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4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4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5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5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grpSp>
        <p:nvGrpSpPr>
          <p:cNvPr id="24616" name="Группа 146"/>
          <p:cNvGrpSpPr>
            <a:grpSpLocks/>
          </p:cNvGrpSpPr>
          <p:nvPr/>
        </p:nvGrpSpPr>
        <p:grpSpPr bwMode="auto">
          <a:xfrm>
            <a:off x="4566211" y="3983503"/>
            <a:ext cx="1431131" cy="435769"/>
            <a:chOff x="7486256" y="1031859"/>
            <a:chExt cx="1354754" cy="549161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17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Приозерский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18125" y="1406969"/>
              <a:ext cx="650327" cy="17405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1581,82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691227" y="4433559"/>
            <a:ext cx="982265" cy="1809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15425/61702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411555" y="4275206"/>
            <a:ext cx="28694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766405" y="4059010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207320" y="4059010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8365940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32310"/>
            <a:chExt cx="9144000" cy="4668440"/>
          </a:xfrm>
        </p:grpSpPr>
        <p:pic>
          <p:nvPicPr>
            <p:cNvPr id="25602" name="Picture 2" descr="G:\сбор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32310"/>
              <a:ext cx="9144000" cy="46684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5640" name="Группа 629"/>
            <p:cNvGrpSpPr>
              <a:grpSpLocks/>
            </p:cNvGrpSpPr>
            <p:nvPr/>
          </p:nvGrpSpPr>
          <p:grpSpPr bwMode="auto">
            <a:xfrm>
              <a:off x="2624138" y="1537096"/>
              <a:ext cx="250031" cy="286339"/>
              <a:chOff x="142483" y="3760967"/>
              <a:chExt cx="346075" cy="547910"/>
            </a:xfrm>
          </p:grpSpPr>
          <p:sp>
            <p:nvSpPr>
              <p:cNvPr id="119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0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1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5641" name="Группа 629"/>
            <p:cNvGrpSpPr>
              <a:grpSpLocks/>
            </p:cNvGrpSpPr>
            <p:nvPr/>
          </p:nvGrpSpPr>
          <p:grpSpPr bwMode="auto">
            <a:xfrm>
              <a:off x="4288632" y="2315765"/>
              <a:ext cx="250031" cy="286339"/>
              <a:chOff x="142483" y="3760967"/>
              <a:chExt cx="346075" cy="547910"/>
            </a:xfrm>
          </p:grpSpPr>
          <p:sp>
            <p:nvSpPr>
              <p:cNvPr id="123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4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5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5642" name="Группа 629"/>
            <p:cNvGrpSpPr>
              <a:grpSpLocks/>
            </p:cNvGrpSpPr>
            <p:nvPr/>
          </p:nvGrpSpPr>
          <p:grpSpPr bwMode="auto">
            <a:xfrm>
              <a:off x="3331369" y="5437584"/>
              <a:ext cx="250031" cy="286339"/>
              <a:chOff x="142483" y="3760967"/>
              <a:chExt cx="346075" cy="547910"/>
            </a:xfrm>
          </p:grpSpPr>
          <p:sp>
            <p:nvSpPr>
              <p:cNvPr id="127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8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9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5643" name="Группа 629"/>
            <p:cNvGrpSpPr>
              <a:grpSpLocks/>
            </p:cNvGrpSpPr>
            <p:nvPr/>
          </p:nvGrpSpPr>
          <p:grpSpPr bwMode="auto">
            <a:xfrm>
              <a:off x="3881438" y="2908696"/>
              <a:ext cx="250031" cy="286339"/>
              <a:chOff x="142483" y="3760967"/>
              <a:chExt cx="346075" cy="547910"/>
            </a:xfrm>
          </p:grpSpPr>
          <p:sp>
            <p:nvSpPr>
              <p:cNvPr id="131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2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3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5644" name="Группа 629"/>
            <p:cNvGrpSpPr>
              <a:grpSpLocks/>
            </p:cNvGrpSpPr>
            <p:nvPr/>
          </p:nvGrpSpPr>
          <p:grpSpPr bwMode="auto">
            <a:xfrm>
              <a:off x="3317082" y="2901552"/>
              <a:ext cx="250031" cy="286339"/>
              <a:chOff x="142483" y="3760967"/>
              <a:chExt cx="346075" cy="547910"/>
            </a:xfrm>
          </p:grpSpPr>
          <p:sp>
            <p:nvSpPr>
              <p:cNvPr id="135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6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7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5645" name="Группа 119"/>
            <p:cNvGrpSpPr>
              <a:grpSpLocks/>
            </p:cNvGrpSpPr>
            <p:nvPr/>
          </p:nvGrpSpPr>
          <p:grpSpPr bwMode="auto">
            <a:xfrm>
              <a:off x="3083719" y="3248025"/>
              <a:ext cx="176213" cy="141685"/>
              <a:chOff x="214313" y="8958263"/>
              <a:chExt cx="642937" cy="500062"/>
            </a:xfrm>
          </p:grpSpPr>
          <p:sp>
            <p:nvSpPr>
              <p:cNvPr id="139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40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25649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5650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5651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14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145" name="Рисунок 14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46" name="Рисунок 14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47" name="TextBox 146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48" name="Прямоугольник 14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9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0" name="Группа 149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60" name="Прямоугольник 15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63" name="Прямая соединительная линия 16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2" name="Скругленный прямоугольник 15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4" name="Прямоугольник 15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5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6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7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68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69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7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7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7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73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74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53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54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5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5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60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5632" name="Прямоугольник 1982"/>
          <p:cNvSpPr>
            <a:spLocks noChangeArrowheads="1"/>
          </p:cNvSpPr>
          <p:nvPr/>
        </p:nvSpPr>
        <p:spPr bwMode="auto">
          <a:xfrm>
            <a:off x="3753781" y="3086913"/>
            <a:ext cx="121874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Сосновый Бор</a:t>
            </a:r>
          </a:p>
        </p:txBody>
      </p:sp>
    </p:spTree>
    <p:extLst>
      <p:ext uri="{BB962C8B-B14F-4D97-AF65-F5344CB8AC3E}">
        <p14:creationId xmlns:p14="http://schemas.microsoft.com/office/powerpoint/2010/main" val="299043454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379268"/>
            <a:ext cx="9153525" cy="6478732"/>
            <a:chOff x="0" y="1332310"/>
            <a:chExt cx="9153525" cy="4688681"/>
          </a:xfrm>
        </p:grpSpPr>
        <p:pic>
          <p:nvPicPr>
            <p:cNvPr id="26626" name="Picture 2" descr="\\mchs.ru\ncuks\Архив УОР\2019\2. Февраль\02.02.2019\20. Документы УРВИТ\02.02.2019\Ленинградская область\сланцы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32310"/>
              <a:ext cx="9153525" cy="4688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33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6469856" y="4492229"/>
              <a:ext cx="158354" cy="167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6634" name="Group 316"/>
            <p:cNvGrpSpPr>
              <a:grpSpLocks/>
            </p:cNvGrpSpPr>
            <p:nvPr/>
          </p:nvGrpSpPr>
          <p:grpSpPr bwMode="auto">
            <a:xfrm>
              <a:off x="3851673" y="1628776"/>
              <a:ext cx="164306" cy="127397"/>
              <a:chOff x="4727" y="2506"/>
              <a:chExt cx="706" cy="1172"/>
            </a:xfrm>
          </p:grpSpPr>
          <p:sp>
            <p:nvSpPr>
              <p:cNvPr id="2763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3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3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5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5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8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8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0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0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0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1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1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1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35" name="Group 316"/>
            <p:cNvGrpSpPr>
              <a:grpSpLocks/>
            </p:cNvGrpSpPr>
            <p:nvPr/>
          </p:nvGrpSpPr>
          <p:grpSpPr bwMode="auto">
            <a:xfrm>
              <a:off x="4423173" y="2080022"/>
              <a:ext cx="163115" cy="127397"/>
              <a:chOff x="4727" y="2506"/>
              <a:chExt cx="706" cy="1172"/>
            </a:xfrm>
          </p:grpSpPr>
          <p:sp>
            <p:nvSpPr>
              <p:cNvPr id="2755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5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5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7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7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2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36" name="Group 316"/>
            <p:cNvGrpSpPr>
              <a:grpSpLocks/>
            </p:cNvGrpSpPr>
            <p:nvPr/>
          </p:nvGrpSpPr>
          <p:grpSpPr bwMode="auto">
            <a:xfrm>
              <a:off x="5875735" y="3336132"/>
              <a:ext cx="164306" cy="127397"/>
              <a:chOff x="4727" y="2506"/>
              <a:chExt cx="706" cy="1172"/>
            </a:xfrm>
          </p:grpSpPr>
          <p:sp>
            <p:nvSpPr>
              <p:cNvPr id="2747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8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8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9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9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3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3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5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37" name="Group 316"/>
            <p:cNvGrpSpPr>
              <a:grpSpLocks/>
            </p:cNvGrpSpPr>
            <p:nvPr/>
          </p:nvGrpSpPr>
          <p:grpSpPr bwMode="auto">
            <a:xfrm>
              <a:off x="4962525" y="3087291"/>
              <a:ext cx="163116" cy="127397"/>
              <a:chOff x="4727" y="2506"/>
              <a:chExt cx="706" cy="1172"/>
            </a:xfrm>
          </p:grpSpPr>
          <p:sp>
            <p:nvSpPr>
              <p:cNvPr id="2740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0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0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1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2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5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5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5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5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7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7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7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38" name="Group 316"/>
            <p:cNvGrpSpPr>
              <a:grpSpLocks/>
            </p:cNvGrpSpPr>
            <p:nvPr/>
          </p:nvGrpSpPr>
          <p:grpSpPr bwMode="auto">
            <a:xfrm>
              <a:off x="6810375" y="2671763"/>
              <a:ext cx="163116" cy="127397"/>
              <a:chOff x="4727" y="2506"/>
              <a:chExt cx="706" cy="1172"/>
            </a:xfrm>
          </p:grpSpPr>
          <p:sp>
            <p:nvSpPr>
              <p:cNvPr id="2732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2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2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4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4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7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7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7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7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9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9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9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9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9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9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9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9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9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9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39" name="Group 316"/>
            <p:cNvGrpSpPr>
              <a:grpSpLocks/>
            </p:cNvGrpSpPr>
            <p:nvPr/>
          </p:nvGrpSpPr>
          <p:grpSpPr bwMode="auto">
            <a:xfrm>
              <a:off x="6491288" y="3401616"/>
              <a:ext cx="163116" cy="128588"/>
              <a:chOff x="4727" y="2506"/>
              <a:chExt cx="706" cy="1172"/>
            </a:xfrm>
          </p:grpSpPr>
          <p:sp>
            <p:nvSpPr>
              <p:cNvPr id="2724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4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4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6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6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9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9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1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1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1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0" name="Group 316"/>
            <p:cNvGrpSpPr>
              <a:grpSpLocks/>
            </p:cNvGrpSpPr>
            <p:nvPr/>
          </p:nvGrpSpPr>
          <p:grpSpPr bwMode="auto">
            <a:xfrm>
              <a:off x="4824413" y="1482328"/>
              <a:ext cx="163116" cy="127397"/>
              <a:chOff x="4727" y="2506"/>
              <a:chExt cx="706" cy="1172"/>
            </a:xfrm>
          </p:grpSpPr>
          <p:sp>
            <p:nvSpPr>
              <p:cNvPr id="2716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6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6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8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8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3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1" name="Group 316"/>
            <p:cNvGrpSpPr>
              <a:grpSpLocks/>
            </p:cNvGrpSpPr>
            <p:nvPr/>
          </p:nvGrpSpPr>
          <p:grpSpPr bwMode="auto">
            <a:xfrm>
              <a:off x="4160044" y="1688307"/>
              <a:ext cx="163116" cy="127397"/>
              <a:chOff x="4727" y="2506"/>
              <a:chExt cx="706" cy="1172"/>
            </a:xfrm>
          </p:grpSpPr>
          <p:sp>
            <p:nvSpPr>
              <p:cNvPr id="2708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9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9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0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0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4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4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6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2" name="Group 316"/>
            <p:cNvGrpSpPr>
              <a:grpSpLocks/>
            </p:cNvGrpSpPr>
            <p:nvPr/>
          </p:nvGrpSpPr>
          <p:grpSpPr bwMode="auto">
            <a:xfrm>
              <a:off x="4085035" y="2408635"/>
              <a:ext cx="164306" cy="128588"/>
              <a:chOff x="4727" y="2506"/>
              <a:chExt cx="706" cy="1172"/>
            </a:xfrm>
          </p:grpSpPr>
          <p:sp>
            <p:nvSpPr>
              <p:cNvPr id="2701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1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1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2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3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6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6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6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6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8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8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8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3" name="Group 316"/>
            <p:cNvGrpSpPr>
              <a:grpSpLocks/>
            </p:cNvGrpSpPr>
            <p:nvPr/>
          </p:nvGrpSpPr>
          <p:grpSpPr bwMode="auto">
            <a:xfrm>
              <a:off x="5129213" y="2721769"/>
              <a:ext cx="163116" cy="128588"/>
              <a:chOff x="4727" y="2506"/>
              <a:chExt cx="706" cy="1172"/>
            </a:xfrm>
          </p:grpSpPr>
          <p:sp>
            <p:nvSpPr>
              <p:cNvPr id="2693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3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3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5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5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8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8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8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8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0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0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0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0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0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0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0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0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0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0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4" name="Group 316"/>
            <p:cNvGrpSpPr>
              <a:grpSpLocks/>
            </p:cNvGrpSpPr>
            <p:nvPr/>
          </p:nvGrpSpPr>
          <p:grpSpPr bwMode="auto">
            <a:xfrm>
              <a:off x="6638925" y="2113360"/>
              <a:ext cx="163116" cy="128588"/>
              <a:chOff x="4727" y="2506"/>
              <a:chExt cx="706" cy="1172"/>
            </a:xfrm>
          </p:grpSpPr>
          <p:sp>
            <p:nvSpPr>
              <p:cNvPr id="2685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5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5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7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7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0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0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2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2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2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5" name="Group 316"/>
            <p:cNvGrpSpPr>
              <a:grpSpLocks/>
            </p:cNvGrpSpPr>
            <p:nvPr/>
          </p:nvGrpSpPr>
          <p:grpSpPr bwMode="auto">
            <a:xfrm>
              <a:off x="6305551" y="3034903"/>
              <a:ext cx="164306" cy="128588"/>
              <a:chOff x="4727" y="2506"/>
              <a:chExt cx="706" cy="1172"/>
            </a:xfrm>
          </p:grpSpPr>
          <p:sp>
            <p:nvSpPr>
              <p:cNvPr id="2677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77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77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79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79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4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6" name="Группа 119"/>
            <p:cNvGrpSpPr>
              <a:grpSpLocks/>
            </p:cNvGrpSpPr>
            <p:nvPr/>
          </p:nvGrpSpPr>
          <p:grpSpPr bwMode="auto">
            <a:xfrm>
              <a:off x="4529137" y="3676650"/>
              <a:ext cx="177404" cy="141685"/>
              <a:chOff x="214313" y="8958263"/>
              <a:chExt cx="642937" cy="500062"/>
            </a:xfrm>
          </p:grpSpPr>
          <p:sp>
            <p:nvSpPr>
              <p:cNvPr id="26772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73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26774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6775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6776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6682" name="Группа 629"/>
            <p:cNvGrpSpPr>
              <a:grpSpLocks/>
            </p:cNvGrpSpPr>
            <p:nvPr/>
          </p:nvGrpSpPr>
          <p:grpSpPr bwMode="auto">
            <a:xfrm>
              <a:off x="4862513" y="2020492"/>
              <a:ext cx="248841" cy="202406"/>
              <a:chOff x="142483" y="3760971"/>
              <a:chExt cx="346075" cy="386605"/>
            </a:xfrm>
          </p:grpSpPr>
          <p:sp>
            <p:nvSpPr>
              <p:cNvPr id="1640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641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642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077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1078" name="Рисунок 107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079" name="Рисунок 107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081" name="TextBox 1080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082" name="Прямоугольник 1081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8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84" name="Группа 108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8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9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9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9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94" name="Прямоугольник 109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9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9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097" name="Прямая соединительная линия 109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9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86" name="Скругленный прямоугольник 108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8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88" name="Прямоугольник 108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8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9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10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10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10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10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10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10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10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10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10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10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8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8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8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9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9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9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9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9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6628" name="Прямоугольник 4"/>
          <p:cNvSpPr>
            <a:spLocks noChangeArrowheads="1"/>
          </p:cNvSpPr>
          <p:nvPr/>
        </p:nvSpPr>
        <p:spPr bwMode="auto">
          <a:xfrm>
            <a:off x="4350729" y="4728956"/>
            <a:ext cx="72450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Сланцы</a:t>
            </a:r>
          </a:p>
        </p:txBody>
      </p:sp>
    </p:spTree>
    <p:extLst>
      <p:ext uri="{BB962C8B-B14F-4D97-AF65-F5344CB8AC3E}">
        <p14:creationId xmlns:p14="http://schemas.microsoft.com/office/powerpoint/2010/main" val="773423649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293019"/>
            <a:chExt cx="9144000" cy="4707731"/>
          </a:xfrm>
        </p:grpSpPr>
        <p:pic>
          <p:nvPicPr>
            <p:cNvPr id="28674" name="Picture 2" descr="G:\тихв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293019"/>
              <a:ext cx="9144000" cy="47077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8721" name="Group 316"/>
            <p:cNvGrpSpPr>
              <a:grpSpLocks/>
            </p:cNvGrpSpPr>
            <p:nvPr/>
          </p:nvGrpSpPr>
          <p:grpSpPr bwMode="auto">
            <a:xfrm>
              <a:off x="5019675" y="2956322"/>
              <a:ext cx="163116" cy="127397"/>
              <a:chOff x="4727" y="2506"/>
              <a:chExt cx="706" cy="1172"/>
            </a:xfrm>
          </p:grpSpPr>
          <p:sp>
            <p:nvSpPr>
              <p:cNvPr id="2889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9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9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1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1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4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4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6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6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6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7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7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7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8722" name="Group 316"/>
            <p:cNvGrpSpPr>
              <a:grpSpLocks/>
            </p:cNvGrpSpPr>
            <p:nvPr/>
          </p:nvGrpSpPr>
          <p:grpSpPr bwMode="auto">
            <a:xfrm>
              <a:off x="4198144" y="2434828"/>
              <a:ext cx="163116" cy="127397"/>
              <a:chOff x="4727" y="2506"/>
              <a:chExt cx="706" cy="1172"/>
            </a:xfrm>
          </p:grpSpPr>
          <p:sp>
            <p:nvSpPr>
              <p:cNvPr id="2881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1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1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3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3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8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8723" name="Group 316"/>
            <p:cNvGrpSpPr>
              <a:grpSpLocks/>
            </p:cNvGrpSpPr>
            <p:nvPr/>
          </p:nvGrpSpPr>
          <p:grpSpPr bwMode="auto">
            <a:xfrm>
              <a:off x="5319713" y="2163366"/>
              <a:ext cx="163116" cy="127397"/>
              <a:chOff x="4727" y="2506"/>
              <a:chExt cx="706" cy="1172"/>
            </a:xfrm>
          </p:grpSpPr>
          <p:sp>
            <p:nvSpPr>
              <p:cNvPr id="2873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4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4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5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5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9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9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1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8724" name="Группа 629"/>
            <p:cNvGrpSpPr>
              <a:grpSpLocks/>
            </p:cNvGrpSpPr>
            <p:nvPr/>
          </p:nvGrpSpPr>
          <p:grpSpPr bwMode="auto">
            <a:xfrm>
              <a:off x="4524376" y="3273027"/>
              <a:ext cx="250031" cy="286339"/>
              <a:chOff x="142483" y="3760967"/>
              <a:chExt cx="346075" cy="547910"/>
            </a:xfrm>
          </p:grpSpPr>
          <p:sp>
            <p:nvSpPr>
              <p:cNvPr id="364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65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66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8725" name="Группа 629"/>
            <p:cNvGrpSpPr>
              <a:grpSpLocks/>
            </p:cNvGrpSpPr>
            <p:nvPr/>
          </p:nvGrpSpPr>
          <p:grpSpPr bwMode="auto">
            <a:xfrm>
              <a:off x="4302919" y="2737246"/>
              <a:ext cx="250031" cy="286339"/>
              <a:chOff x="142483" y="3760967"/>
              <a:chExt cx="346075" cy="547910"/>
            </a:xfrm>
          </p:grpSpPr>
          <p:sp>
            <p:nvSpPr>
              <p:cNvPr id="368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69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7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8726" name="Группа 119"/>
            <p:cNvGrpSpPr>
              <a:grpSpLocks/>
            </p:cNvGrpSpPr>
            <p:nvPr/>
          </p:nvGrpSpPr>
          <p:grpSpPr bwMode="auto">
            <a:xfrm>
              <a:off x="6662737" y="2762250"/>
              <a:ext cx="176213" cy="141685"/>
              <a:chOff x="214313" y="8958263"/>
              <a:chExt cx="642937" cy="500062"/>
            </a:xfrm>
          </p:grpSpPr>
          <p:sp>
            <p:nvSpPr>
              <p:cNvPr id="372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3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28730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8731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8732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37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376" name="Рисунок 37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377" name="Рисунок 37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379" name="TextBox 378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380" name="Прямоугольник 379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38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382" name="Группа 38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38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38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39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392" name="Прямоугольник 39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39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39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395" name="Прямая соединительная линия 39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384" name="Скругленный прямоугольник 38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38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386" name="Прямоугольник 38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38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39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39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39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0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0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0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0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0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0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0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48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8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48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8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8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9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9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9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8704" name="Прямоугольник 1982"/>
          <p:cNvSpPr>
            <a:spLocks noChangeArrowheads="1"/>
          </p:cNvSpPr>
          <p:nvPr/>
        </p:nvSpPr>
        <p:spPr bwMode="auto">
          <a:xfrm>
            <a:off x="5473125" y="2685529"/>
            <a:ext cx="6705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Тихвин</a:t>
            </a:r>
          </a:p>
        </p:txBody>
      </p:sp>
      <p:grpSp>
        <p:nvGrpSpPr>
          <p:cNvPr id="28712" name="Группа 86"/>
          <p:cNvGrpSpPr>
            <a:grpSpLocks/>
          </p:cNvGrpSpPr>
          <p:nvPr/>
        </p:nvGrpSpPr>
        <p:grpSpPr bwMode="auto">
          <a:xfrm>
            <a:off x="5098922" y="3118007"/>
            <a:ext cx="1431131" cy="460772"/>
            <a:chOff x="7486256" y="1031858"/>
            <a:chExt cx="1354754" cy="580505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8"/>
              <a:ext cx="1354754" cy="21811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Тихвинский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85749" y="1435362"/>
              <a:ext cx="703300" cy="177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5301328" y="3606162"/>
            <a:ext cx="1026319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6062136" y="3438285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5487584" y="321593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928499" y="321593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482032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547083"/>
            <a:ext cx="9144000" cy="6310917"/>
            <a:chOff x="0" y="1321594"/>
            <a:chExt cx="9144000" cy="4679156"/>
          </a:xfrm>
        </p:grpSpPr>
        <p:pic>
          <p:nvPicPr>
            <p:cNvPr id="29698" name="Picture 2" descr="G:\тосн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21594"/>
              <a:ext cx="9144000" cy="4679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9745" name="Группа 629"/>
            <p:cNvGrpSpPr>
              <a:grpSpLocks/>
            </p:cNvGrpSpPr>
            <p:nvPr/>
          </p:nvGrpSpPr>
          <p:grpSpPr bwMode="auto">
            <a:xfrm>
              <a:off x="3645694" y="3794521"/>
              <a:ext cx="250031" cy="286339"/>
              <a:chOff x="142483" y="3760967"/>
              <a:chExt cx="346075" cy="547910"/>
            </a:xfrm>
          </p:grpSpPr>
          <p:sp>
            <p:nvSpPr>
              <p:cNvPr id="126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7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8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9746" name="Группа 119"/>
            <p:cNvGrpSpPr>
              <a:grpSpLocks/>
            </p:cNvGrpSpPr>
            <p:nvPr/>
          </p:nvGrpSpPr>
          <p:grpSpPr bwMode="auto">
            <a:xfrm>
              <a:off x="3333750" y="4112419"/>
              <a:ext cx="176213" cy="141685"/>
              <a:chOff x="214313" y="8958263"/>
              <a:chExt cx="642937" cy="500062"/>
            </a:xfrm>
          </p:grpSpPr>
          <p:sp>
            <p:nvSpPr>
              <p:cNvPr id="13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3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30150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30151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152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47" name="Group 316"/>
            <p:cNvGrpSpPr>
              <a:grpSpLocks/>
            </p:cNvGrpSpPr>
            <p:nvPr/>
          </p:nvGrpSpPr>
          <p:grpSpPr bwMode="auto">
            <a:xfrm>
              <a:off x="4104085" y="4314825"/>
              <a:ext cx="182165" cy="150019"/>
              <a:chOff x="4727" y="2506"/>
              <a:chExt cx="706" cy="1172"/>
            </a:xfrm>
          </p:grpSpPr>
          <p:sp>
            <p:nvSpPr>
              <p:cNvPr id="3006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4 h 135"/>
                  <a:gd name="T2" fmla="*/ 0 w 139"/>
                  <a:gd name="T3" fmla="*/ 4 h 135"/>
                  <a:gd name="T4" fmla="*/ 0 w 139"/>
                  <a:gd name="T5" fmla="*/ 4 h 135"/>
                  <a:gd name="T6" fmla="*/ 0 w 139"/>
                  <a:gd name="T7" fmla="*/ 4 h 135"/>
                  <a:gd name="T8" fmla="*/ 0 w 139"/>
                  <a:gd name="T9" fmla="*/ 4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4 h 135"/>
                  <a:gd name="T16" fmla="*/ 0 w 139"/>
                  <a:gd name="T17" fmla="*/ 4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7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3 h 1278"/>
                  <a:gd name="T2" fmla="*/ 0 w 1946"/>
                  <a:gd name="T3" fmla="*/ 3 h 1278"/>
                  <a:gd name="T4" fmla="*/ 0 w 1946"/>
                  <a:gd name="T5" fmla="*/ 3 h 1278"/>
                  <a:gd name="T6" fmla="*/ 0 w 1946"/>
                  <a:gd name="T7" fmla="*/ 3 h 1278"/>
                  <a:gd name="T8" fmla="*/ 0 w 1946"/>
                  <a:gd name="T9" fmla="*/ 3 h 1278"/>
                  <a:gd name="T10" fmla="*/ 0 w 1946"/>
                  <a:gd name="T11" fmla="*/ 3 h 1278"/>
                  <a:gd name="T12" fmla="*/ 0 w 1946"/>
                  <a:gd name="T13" fmla="*/ 3 h 1278"/>
                  <a:gd name="T14" fmla="*/ 0 w 1946"/>
                  <a:gd name="T15" fmla="*/ 3 h 1278"/>
                  <a:gd name="T16" fmla="*/ 0 w 1946"/>
                  <a:gd name="T17" fmla="*/ 3 h 1278"/>
                  <a:gd name="T18" fmla="*/ 0 w 1946"/>
                  <a:gd name="T19" fmla="*/ 3 h 1278"/>
                  <a:gd name="T20" fmla="*/ 0 w 1946"/>
                  <a:gd name="T21" fmla="*/ 3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3 h 1278"/>
                  <a:gd name="T54" fmla="*/ 0 w 1946"/>
                  <a:gd name="T55" fmla="*/ 3 h 1278"/>
                  <a:gd name="T56" fmla="*/ 0 w 1946"/>
                  <a:gd name="T57" fmla="*/ 3 h 1278"/>
                  <a:gd name="T58" fmla="*/ 0 w 1946"/>
                  <a:gd name="T59" fmla="*/ 3 h 1278"/>
                  <a:gd name="T60" fmla="*/ 0 w 1946"/>
                  <a:gd name="T61" fmla="*/ 3 h 1278"/>
                  <a:gd name="T62" fmla="*/ 0 w 1946"/>
                  <a:gd name="T63" fmla="*/ 3 h 1278"/>
                  <a:gd name="T64" fmla="*/ 0 w 1946"/>
                  <a:gd name="T65" fmla="*/ 3 h 1278"/>
                  <a:gd name="T66" fmla="*/ 0 w 1946"/>
                  <a:gd name="T67" fmla="*/ 3 h 1278"/>
                  <a:gd name="T68" fmla="*/ 0 w 1946"/>
                  <a:gd name="T69" fmla="*/ 3 h 1278"/>
                  <a:gd name="T70" fmla="*/ 0 w 1946"/>
                  <a:gd name="T71" fmla="*/ 3 h 1278"/>
                  <a:gd name="T72" fmla="*/ 0 w 1946"/>
                  <a:gd name="T73" fmla="*/ 3 h 1278"/>
                  <a:gd name="T74" fmla="*/ 0 w 1946"/>
                  <a:gd name="T75" fmla="*/ 3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7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3 h 102"/>
                  <a:gd name="T2" fmla="*/ 0 w 440"/>
                  <a:gd name="T3" fmla="*/ 3 h 102"/>
                  <a:gd name="T4" fmla="*/ 0 w 440"/>
                  <a:gd name="T5" fmla="*/ 3 h 102"/>
                  <a:gd name="T6" fmla="*/ 0 w 440"/>
                  <a:gd name="T7" fmla="*/ 3 h 102"/>
                  <a:gd name="T8" fmla="*/ 0 w 440"/>
                  <a:gd name="T9" fmla="*/ 3 h 102"/>
                  <a:gd name="T10" fmla="*/ 0 w 440"/>
                  <a:gd name="T11" fmla="*/ 3 h 102"/>
                  <a:gd name="T12" fmla="*/ 0 w 440"/>
                  <a:gd name="T13" fmla="*/ 3 h 102"/>
                  <a:gd name="T14" fmla="*/ 0 w 440"/>
                  <a:gd name="T15" fmla="*/ 3 h 102"/>
                  <a:gd name="T16" fmla="*/ 0 w 440"/>
                  <a:gd name="T17" fmla="*/ 3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3 h 102"/>
                  <a:gd name="T50" fmla="*/ 0 w 440"/>
                  <a:gd name="T51" fmla="*/ 3 h 102"/>
                  <a:gd name="T52" fmla="*/ 0 w 440"/>
                  <a:gd name="T53" fmla="*/ 3 h 102"/>
                  <a:gd name="T54" fmla="*/ 0 w 440"/>
                  <a:gd name="T55" fmla="*/ 3 h 102"/>
                  <a:gd name="T56" fmla="*/ 0 w 440"/>
                  <a:gd name="T57" fmla="*/ 3 h 102"/>
                  <a:gd name="T58" fmla="*/ 0 w 440"/>
                  <a:gd name="T59" fmla="*/ 3 h 102"/>
                  <a:gd name="T60" fmla="*/ 0 w 440"/>
                  <a:gd name="T61" fmla="*/ 3 h 102"/>
                  <a:gd name="T62" fmla="*/ 0 w 440"/>
                  <a:gd name="T63" fmla="*/ 3 h 102"/>
                  <a:gd name="T64" fmla="*/ 0 w 440"/>
                  <a:gd name="T65" fmla="*/ 3 h 102"/>
                  <a:gd name="T66" fmla="*/ 0 w 440"/>
                  <a:gd name="T67" fmla="*/ 3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8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4 h 168"/>
                  <a:gd name="T2" fmla="*/ 0 w 1847"/>
                  <a:gd name="T3" fmla="*/ 4 h 168"/>
                  <a:gd name="T4" fmla="*/ 0 w 1847"/>
                  <a:gd name="T5" fmla="*/ 4 h 168"/>
                  <a:gd name="T6" fmla="*/ 0 w 1847"/>
                  <a:gd name="T7" fmla="*/ 4 h 168"/>
                  <a:gd name="T8" fmla="*/ 0 w 1847"/>
                  <a:gd name="T9" fmla="*/ 4 h 168"/>
                  <a:gd name="T10" fmla="*/ 0 w 1847"/>
                  <a:gd name="T11" fmla="*/ 4 h 168"/>
                  <a:gd name="T12" fmla="*/ 0 w 1847"/>
                  <a:gd name="T13" fmla="*/ 4 h 168"/>
                  <a:gd name="T14" fmla="*/ 0 w 1847"/>
                  <a:gd name="T15" fmla="*/ 4 h 168"/>
                  <a:gd name="T16" fmla="*/ 0 w 1847"/>
                  <a:gd name="T17" fmla="*/ 4 h 168"/>
                  <a:gd name="T18" fmla="*/ 0 w 1847"/>
                  <a:gd name="T19" fmla="*/ 4 h 168"/>
                  <a:gd name="T20" fmla="*/ 0 w 1847"/>
                  <a:gd name="T21" fmla="*/ 4 h 168"/>
                  <a:gd name="T22" fmla="*/ 0 w 1847"/>
                  <a:gd name="T23" fmla="*/ 4 h 168"/>
                  <a:gd name="T24" fmla="*/ 0 w 1847"/>
                  <a:gd name="T25" fmla="*/ 4 h 168"/>
                  <a:gd name="T26" fmla="*/ 0 w 1847"/>
                  <a:gd name="T27" fmla="*/ 4 h 168"/>
                  <a:gd name="T28" fmla="*/ 0 w 1847"/>
                  <a:gd name="T29" fmla="*/ 4 h 168"/>
                  <a:gd name="T30" fmla="*/ 0 w 1847"/>
                  <a:gd name="T31" fmla="*/ 4 h 168"/>
                  <a:gd name="T32" fmla="*/ 0 w 1847"/>
                  <a:gd name="T33" fmla="*/ 4 h 168"/>
                  <a:gd name="T34" fmla="*/ 0 w 1847"/>
                  <a:gd name="T35" fmla="*/ 4 h 168"/>
                  <a:gd name="T36" fmla="*/ 0 w 1847"/>
                  <a:gd name="T37" fmla="*/ 4 h 168"/>
                  <a:gd name="T38" fmla="*/ 0 w 1847"/>
                  <a:gd name="T39" fmla="*/ 4 h 168"/>
                  <a:gd name="T40" fmla="*/ 0 w 1847"/>
                  <a:gd name="T41" fmla="*/ 4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4 h 168"/>
                  <a:gd name="T60" fmla="*/ 0 w 1847"/>
                  <a:gd name="T61" fmla="*/ 4 h 168"/>
                  <a:gd name="T62" fmla="*/ 0 w 1847"/>
                  <a:gd name="T63" fmla="*/ 4 h 168"/>
                  <a:gd name="T64" fmla="*/ 0 w 1847"/>
                  <a:gd name="T65" fmla="*/ 4 h 168"/>
                  <a:gd name="T66" fmla="*/ 0 w 1847"/>
                  <a:gd name="T67" fmla="*/ 4 h 168"/>
                  <a:gd name="T68" fmla="*/ 0 w 1847"/>
                  <a:gd name="T69" fmla="*/ 4 h 168"/>
                  <a:gd name="T70" fmla="*/ 0 w 1847"/>
                  <a:gd name="T71" fmla="*/ 4 h 168"/>
                  <a:gd name="T72" fmla="*/ 0 w 1847"/>
                  <a:gd name="T73" fmla="*/ 4 h 168"/>
                  <a:gd name="T74" fmla="*/ 0 w 1847"/>
                  <a:gd name="T75" fmla="*/ 4 h 168"/>
                  <a:gd name="T76" fmla="*/ 0 w 1847"/>
                  <a:gd name="T77" fmla="*/ 4 h 168"/>
                  <a:gd name="T78" fmla="*/ 0 w 1847"/>
                  <a:gd name="T79" fmla="*/ 4 h 168"/>
                  <a:gd name="T80" fmla="*/ 0 w 1847"/>
                  <a:gd name="T81" fmla="*/ 4 h 168"/>
                  <a:gd name="T82" fmla="*/ 0 w 1847"/>
                  <a:gd name="T83" fmla="*/ 4 h 168"/>
                  <a:gd name="T84" fmla="*/ 0 w 1847"/>
                  <a:gd name="T85" fmla="*/ 4 h 168"/>
                  <a:gd name="T86" fmla="*/ 0 w 1847"/>
                  <a:gd name="T87" fmla="*/ 4 h 168"/>
                  <a:gd name="T88" fmla="*/ 0 w 1847"/>
                  <a:gd name="T89" fmla="*/ 4 h 168"/>
                  <a:gd name="T90" fmla="*/ 0 w 1847"/>
                  <a:gd name="T91" fmla="*/ 4 h 168"/>
                  <a:gd name="T92" fmla="*/ 0 w 1847"/>
                  <a:gd name="T93" fmla="*/ 4 h 168"/>
                  <a:gd name="T94" fmla="*/ 0 w 1847"/>
                  <a:gd name="T95" fmla="*/ 4 h 168"/>
                  <a:gd name="T96" fmla="*/ 0 w 1847"/>
                  <a:gd name="T97" fmla="*/ 4 h 168"/>
                  <a:gd name="T98" fmla="*/ 0 w 1847"/>
                  <a:gd name="T99" fmla="*/ 4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8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2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2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 h 372"/>
                  <a:gd name="T2" fmla="*/ 0 w 217"/>
                  <a:gd name="T3" fmla="*/ 3 h 372"/>
                  <a:gd name="T4" fmla="*/ 0 w 217"/>
                  <a:gd name="T5" fmla="*/ 3 h 372"/>
                  <a:gd name="T6" fmla="*/ 0 w 217"/>
                  <a:gd name="T7" fmla="*/ 3 h 372"/>
                  <a:gd name="T8" fmla="*/ 0 w 217"/>
                  <a:gd name="T9" fmla="*/ 3 h 372"/>
                  <a:gd name="T10" fmla="*/ 0 w 217"/>
                  <a:gd name="T11" fmla="*/ 3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3 h 372"/>
                  <a:gd name="T22" fmla="*/ 0 w 217"/>
                  <a:gd name="T23" fmla="*/ 3 h 372"/>
                  <a:gd name="T24" fmla="*/ 0 w 217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7" name="Freeform 385"/>
              <p:cNvSpPr>
                <a:spLocks/>
              </p:cNvSpPr>
              <p:nvPr/>
            </p:nvSpPr>
            <p:spPr bwMode="auto">
              <a:xfrm>
                <a:off x="4903" y="3139"/>
                <a:ext cx="71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 h 372"/>
                  <a:gd name="T2" fmla="*/ 0 w 215"/>
                  <a:gd name="T3" fmla="*/ 3 h 372"/>
                  <a:gd name="T4" fmla="*/ 0 w 215"/>
                  <a:gd name="T5" fmla="*/ 3 h 372"/>
                  <a:gd name="T6" fmla="*/ 0 w 215"/>
                  <a:gd name="T7" fmla="*/ 3 h 372"/>
                  <a:gd name="T8" fmla="*/ 0 w 215"/>
                  <a:gd name="T9" fmla="*/ 3 h 372"/>
                  <a:gd name="T10" fmla="*/ 0 w 215"/>
                  <a:gd name="T11" fmla="*/ 3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3 h 372"/>
                  <a:gd name="T22" fmla="*/ 0 w 215"/>
                  <a:gd name="T23" fmla="*/ 3 h 372"/>
                  <a:gd name="T24" fmla="*/ 0 w 215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4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4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19 h 38"/>
                  <a:gd name="T2" fmla="*/ 0 w 37"/>
                  <a:gd name="T3" fmla="*/ 19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19 h 38"/>
                  <a:gd name="T32" fmla="*/ 0 w 37"/>
                  <a:gd name="T33" fmla="*/ 19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</p:grpSp>
        <p:grpSp>
          <p:nvGrpSpPr>
            <p:cNvPr id="29748" name="Group 316"/>
            <p:cNvGrpSpPr>
              <a:grpSpLocks/>
            </p:cNvGrpSpPr>
            <p:nvPr/>
          </p:nvGrpSpPr>
          <p:grpSpPr bwMode="auto">
            <a:xfrm>
              <a:off x="3939779" y="4136232"/>
              <a:ext cx="182165" cy="150019"/>
              <a:chOff x="4727" y="2506"/>
              <a:chExt cx="706" cy="1172"/>
            </a:xfrm>
          </p:grpSpPr>
          <p:sp>
            <p:nvSpPr>
              <p:cNvPr id="2999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4 h 135"/>
                  <a:gd name="T2" fmla="*/ 0 w 139"/>
                  <a:gd name="T3" fmla="*/ 4 h 135"/>
                  <a:gd name="T4" fmla="*/ 0 w 139"/>
                  <a:gd name="T5" fmla="*/ 4 h 135"/>
                  <a:gd name="T6" fmla="*/ 0 w 139"/>
                  <a:gd name="T7" fmla="*/ 4 h 135"/>
                  <a:gd name="T8" fmla="*/ 0 w 139"/>
                  <a:gd name="T9" fmla="*/ 4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4 h 135"/>
                  <a:gd name="T16" fmla="*/ 0 w 139"/>
                  <a:gd name="T17" fmla="*/ 4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9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3 h 1278"/>
                  <a:gd name="T2" fmla="*/ 0 w 1946"/>
                  <a:gd name="T3" fmla="*/ 3 h 1278"/>
                  <a:gd name="T4" fmla="*/ 0 w 1946"/>
                  <a:gd name="T5" fmla="*/ 3 h 1278"/>
                  <a:gd name="T6" fmla="*/ 0 w 1946"/>
                  <a:gd name="T7" fmla="*/ 3 h 1278"/>
                  <a:gd name="T8" fmla="*/ 0 w 1946"/>
                  <a:gd name="T9" fmla="*/ 3 h 1278"/>
                  <a:gd name="T10" fmla="*/ 0 w 1946"/>
                  <a:gd name="T11" fmla="*/ 3 h 1278"/>
                  <a:gd name="T12" fmla="*/ 0 w 1946"/>
                  <a:gd name="T13" fmla="*/ 3 h 1278"/>
                  <a:gd name="T14" fmla="*/ 0 w 1946"/>
                  <a:gd name="T15" fmla="*/ 3 h 1278"/>
                  <a:gd name="T16" fmla="*/ 0 w 1946"/>
                  <a:gd name="T17" fmla="*/ 3 h 1278"/>
                  <a:gd name="T18" fmla="*/ 0 w 1946"/>
                  <a:gd name="T19" fmla="*/ 3 h 1278"/>
                  <a:gd name="T20" fmla="*/ 0 w 1946"/>
                  <a:gd name="T21" fmla="*/ 3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3 h 1278"/>
                  <a:gd name="T54" fmla="*/ 0 w 1946"/>
                  <a:gd name="T55" fmla="*/ 3 h 1278"/>
                  <a:gd name="T56" fmla="*/ 0 w 1946"/>
                  <a:gd name="T57" fmla="*/ 3 h 1278"/>
                  <a:gd name="T58" fmla="*/ 0 w 1946"/>
                  <a:gd name="T59" fmla="*/ 3 h 1278"/>
                  <a:gd name="T60" fmla="*/ 0 w 1946"/>
                  <a:gd name="T61" fmla="*/ 3 h 1278"/>
                  <a:gd name="T62" fmla="*/ 0 w 1946"/>
                  <a:gd name="T63" fmla="*/ 3 h 1278"/>
                  <a:gd name="T64" fmla="*/ 0 w 1946"/>
                  <a:gd name="T65" fmla="*/ 3 h 1278"/>
                  <a:gd name="T66" fmla="*/ 0 w 1946"/>
                  <a:gd name="T67" fmla="*/ 3 h 1278"/>
                  <a:gd name="T68" fmla="*/ 0 w 1946"/>
                  <a:gd name="T69" fmla="*/ 3 h 1278"/>
                  <a:gd name="T70" fmla="*/ 0 w 1946"/>
                  <a:gd name="T71" fmla="*/ 3 h 1278"/>
                  <a:gd name="T72" fmla="*/ 0 w 1946"/>
                  <a:gd name="T73" fmla="*/ 3 h 1278"/>
                  <a:gd name="T74" fmla="*/ 0 w 1946"/>
                  <a:gd name="T75" fmla="*/ 3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9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3 h 102"/>
                  <a:gd name="T2" fmla="*/ 0 w 440"/>
                  <a:gd name="T3" fmla="*/ 3 h 102"/>
                  <a:gd name="T4" fmla="*/ 0 w 440"/>
                  <a:gd name="T5" fmla="*/ 3 h 102"/>
                  <a:gd name="T6" fmla="*/ 0 w 440"/>
                  <a:gd name="T7" fmla="*/ 3 h 102"/>
                  <a:gd name="T8" fmla="*/ 0 w 440"/>
                  <a:gd name="T9" fmla="*/ 3 h 102"/>
                  <a:gd name="T10" fmla="*/ 0 w 440"/>
                  <a:gd name="T11" fmla="*/ 3 h 102"/>
                  <a:gd name="T12" fmla="*/ 0 w 440"/>
                  <a:gd name="T13" fmla="*/ 3 h 102"/>
                  <a:gd name="T14" fmla="*/ 0 w 440"/>
                  <a:gd name="T15" fmla="*/ 3 h 102"/>
                  <a:gd name="T16" fmla="*/ 0 w 440"/>
                  <a:gd name="T17" fmla="*/ 3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3 h 102"/>
                  <a:gd name="T50" fmla="*/ 0 w 440"/>
                  <a:gd name="T51" fmla="*/ 3 h 102"/>
                  <a:gd name="T52" fmla="*/ 0 w 440"/>
                  <a:gd name="T53" fmla="*/ 3 h 102"/>
                  <a:gd name="T54" fmla="*/ 0 w 440"/>
                  <a:gd name="T55" fmla="*/ 3 h 102"/>
                  <a:gd name="T56" fmla="*/ 0 w 440"/>
                  <a:gd name="T57" fmla="*/ 3 h 102"/>
                  <a:gd name="T58" fmla="*/ 0 w 440"/>
                  <a:gd name="T59" fmla="*/ 3 h 102"/>
                  <a:gd name="T60" fmla="*/ 0 w 440"/>
                  <a:gd name="T61" fmla="*/ 3 h 102"/>
                  <a:gd name="T62" fmla="*/ 0 w 440"/>
                  <a:gd name="T63" fmla="*/ 3 h 102"/>
                  <a:gd name="T64" fmla="*/ 0 w 440"/>
                  <a:gd name="T65" fmla="*/ 3 h 102"/>
                  <a:gd name="T66" fmla="*/ 0 w 440"/>
                  <a:gd name="T67" fmla="*/ 3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0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4 h 168"/>
                  <a:gd name="T2" fmla="*/ 0 w 1847"/>
                  <a:gd name="T3" fmla="*/ 4 h 168"/>
                  <a:gd name="T4" fmla="*/ 0 w 1847"/>
                  <a:gd name="T5" fmla="*/ 4 h 168"/>
                  <a:gd name="T6" fmla="*/ 0 w 1847"/>
                  <a:gd name="T7" fmla="*/ 4 h 168"/>
                  <a:gd name="T8" fmla="*/ 0 w 1847"/>
                  <a:gd name="T9" fmla="*/ 4 h 168"/>
                  <a:gd name="T10" fmla="*/ 0 w 1847"/>
                  <a:gd name="T11" fmla="*/ 4 h 168"/>
                  <a:gd name="T12" fmla="*/ 0 w 1847"/>
                  <a:gd name="T13" fmla="*/ 4 h 168"/>
                  <a:gd name="T14" fmla="*/ 0 w 1847"/>
                  <a:gd name="T15" fmla="*/ 4 h 168"/>
                  <a:gd name="T16" fmla="*/ 0 w 1847"/>
                  <a:gd name="T17" fmla="*/ 4 h 168"/>
                  <a:gd name="T18" fmla="*/ 0 w 1847"/>
                  <a:gd name="T19" fmla="*/ 4 h 168"/>
                  <a:gd name="T20" fmla="*/ 0 w 1847"/>
                  <a:gd name="T21" fmla="*/ 4 h 168"/>
                  <a:gd name="T22" fmla="*/ 0 w 1847"/>
                  <a:gd name="T23" fmla="*/ 4 h 168"/>
                  <a:gd name="T24" fmla="*/ 0 w 1847"/>
                  <a:gd name="T25" fmla="*/ 4 h 168"/>
                  <a:gd name="T26" fmla="*/ 0 w 1847"/>
                  <a:gd name="T27" fmla="*/ 4 h 168"/>
                  <a:gd name="T28" fmla="*/ 0 w 1847"/>
                  <a:gd name="T29" fmla="*/ 4 h 168"/>
                  <a:gd name="T30" fmla="*/ 0 w 1847"/>
                  <a:gd name="T31" fmla="*/ 4 h 168"/>
                  <a:gd name="T32" fmla="*/ 0 w 1847"/>
                  <a:gd name="T33" fmla="*/ 4 h 168"/>
                  <a:gd name="T34" fmla="*/ 0 w 1847"/>
                  <a:gd name="T35" fmla="*/ 4 h 168"/>
                  <a:gd name="T36" fmla="*/ 0 w 1847"/>
                  <a:gd name="T37" fmla="*/ 4 h 168"/>
                  <a:gd name="T38" fmla="*/ 0 w 1847"/>
                  <a:gd name="T39" fmla="*/ 4 h 168"/>
                  <a:gd name="T40" fmla="*/ 0 w 1847"/>
                  <a:gd name="T41" fmla="*/ 4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4 h 168"/>
                  <a:gd name="T60" fmla="*/ 0 w 1847"/>
                  <a:gd name="T61" fmla="*/ 4 h 168"/>
                  <a:gd name="T62" fmla="*/ 0 w 1847"/>
                  <a:gd name="T63" fmla="*/ 4 h 168"/>
                  <a:gd name="T64" fmla="*/ 0 w 1847"/>
                  <a:gd name="T65" fmla="*/ 4 h 168"/>
                  <a:gd name="T66" fmla="*/ 0 w 1847"/>
                  <a:gd name="T67" fmla="*/ 4 h 168"/>
                  <a:gd name="T68" fmla="*/ 0 w 1847"/>
                  <a:gd name="T69" fmla="*/ 4 h 168"/>
                  <a:gd name="T70" fmla="*/ 0 w 1847"/>
                  <a:gd name="T71" fmla="*/ 4 h 168"/>
                  <a:gd name="T72" fmla="*/ 0 w 1847"/>
                  <a:gd name="T73" fmla="*/ 4 h 168"/>
                  <a:gd name="T74" fmla="*/ 0 w 1847"/>
                  <a:gd name="T75" fmla="*/ 4 h 168"/>
                  <a:gd name="T76" fmla="*/ 0 w 1847"/>
                  <a:gd name="T77" fmla="*/ 4 h 168"/>
                  <a:gd name="T78" fmla="*/ 0 w 1847"/>
                  <a:gd name="T79" fmla="*/ 4 h 168"/>
                  <a:gd name="T80" fmla="*/ 0 w 1847"/>
                  <a:gd name="T81" fmla="*/ 4 h 168"/>
                  <a:gd name="T82" fmla="*/ 0 w 1847"/>
                  <a:gd name="T83" fmla="*/ 4 h 168"/>
                  <a:gd name="T84" fmla="*/ 0 w 1847"/>
                  <a:gd name="T85" fmla="*/ 4 h 168"/>
                  <a:gd name="T86" fmla="*/ 0 w 1847"/>
                  <a:gd name="T87" fmla="*/ 4 h 168"/>
                  <a:gd name="T88" fmla="*/ 0 w 1847"/>
                  <a:gd name="T89" fmla="*/ 4 h 168"/>
                  <a:gd name="T90" fmla="*/ 0 w 1847"/>
                  <a:gd name="T91" fmla="*/ 4 h 168"/>
                  <a:gd name="T92" fmla="*/ 0 w 1847"/>
                  <a:gd name="T93" fmla="*/ 4 h 168"/>
                  <a:gd name="T94" fmla="*/ 0 w 1847"/>
                  <a:gd name="T95" fmla="*/ 4 h 168"/>
                  <a:gd name="T96" fmla="*/ 0 w 1847"/>
                  <a:gd name="T97" fmla="*/ 4 h 168"/>
                  <a:gd name="T98" fmla="*/ 0 w 1847"/>
                  <a:gd name="T99" fmla="*/ 4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0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4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4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4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 h 372"/>
                  <a:gd name="T2" fmla="*/ 0 w 217"/>
                  <a:gd name="T3" fmla="*/ 3 h 372"/>
                  <a:gd name="T4" fmla="*/ 0 w 217"/>
                  <a:gd name="T5" fmla="*/ 3 h 372"/>
                  <a:gd name="T6" fmla="*/ 0 w 217"/>
                  <a:gd name="T7" fmla="*/ 3 h 372"/>
                  <a:gd name="T8" fmla="*/ 0 w 217"/>
                  <a:gd name="T9" fmla="*/ 3 h 372"/>
                  <a:gd name="T10" fmla="*/ 0 w 217"/>
                  <a:gd name="T11" fmla="*/ 3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3 h 372"/>
                  <a:gd name="T22" fmla="*/ 0 w 217"/>
                  <a:gd name="T23" fmla="*/ 3 h 372"/>
                  <a:gd name="T24" fmla="*/ 0 w 217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8" name="Freeform 385"/>
              <p:cNvSpPr>
                <a:spLocks/>
              </p:cNvSpPr>
              <p:nvPr/>
            </p:nvSpPr>
            <p:spPr bwMode="auto">
              <a:xfrm>
                <a:off x="4903" y="3139"/>
                <a:ext cx="71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6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 h 372"/>
                  <a:gd name="T2" fmla="*/ 0 w 215"/>
                  <a:gd name="T3" fmla="*/ 3 h 372"/>
                  <a:gd name="T4" fmla="*/ 0 w 215"/>
                  <a:gd name="T5" fmla="*/ 3 h 372"/>
                  <a:gd name="T6" fmla="*/ 0 w 215"/>
                  <a:gd name="T7" fmla="*/ 3 h 372"/>
                  <a:gd name="T8" fmla="*/ 0 w 215"/>
                  <a:gd name="T9" fmla="*/ 3 h 372"/>
                  <a:gd name="T10" fmla="*/ 0 w 215"/>
                  <a:gd name="T11" fmla="*/ 3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3 h 372"/>
                  <a:gd name="T22" fmla="*/ 0 w 215"/>
                  <a:gd name="T23" fmla="*/ 3 h 372"/>
                  <a:gd name="T24" fmla="*/ 0 w 215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6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6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19 h 38"/>
                  <a:gd name="T2" fmla="*/ 0 w 37"/>
                  <a:gd name="T3" fmla="*/ 19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19 h 38"/>
                  <a:gd name="T32" fmla="*/ 0 w 37"/>
                  <a:gd name="T33" fmla="*/ 19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</p:grpSp>
        <p:grpSp>
          <p:nvGrpSpPr>
            <p:cNvPr id="29749" name="Group 316"/>
            <p:cNvGrpSpPr>
              <a:grpSpLocks/>
            </p:cNvGrpSpPr>
            <p:nvPr/>
          </p:nvGrpSpPr>
          <p:grpSpPr bwMode="auto">
            <a:xfrm>
              <a:off x="3361135" y="3850482"/>
              <a:ext cx="182165" cy="150019"/>
              <a:chOff x="4727" y="2506"/>
              <a:chExt cx="706" cy="1172"/>
            </a:xfrm>
          </p:grpSpPr>
          <p:sp>
            <p:nvSpPr>
              <p:cNvPr id="2991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4 h 135"/>
                  <a:gd name="T2" fmla="*/ 0 w 139"/>
                  <a:gd name="T3" fmla="*/ 4 h 135"/>
                  <a:gd name="T4" fmla="*/ 0 w 139"/>
                  <a:gd name="T5" fmla="*/ 4 h 135"/>
                  <a:gd name="T6" fmla="*/ 0 w 139"/>
                  <a:gd name="T7" fmla="*/ 4 h 135"/>
                  <a:gd name="T8" fmla="*/ 0 w 139"/>
                  <a:gd name="T9" fmla="*/ 4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4 h 135"/>
                  <a:gd name="T16" fmla="*/ 0 w 139"/>
                  <a:gd name="T17" fmla="*/ 4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1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3 h 1278"/>
                  <a:gd name="T2" fmla="*/ 0 w 1946"/>
                  <a:gd name="T3" fmla="*/ 3 h 1278"/>
                  <a:gd name="T4" fmla="*/ 0 w 1946"/>
                  <a:gd name="T5" fmla="*/ 3 h 1278"/>
                  <a:gd name="T6" fmla="*/ 0 w 1946"/>
                  <a:gd name="T7" fmla="*/ 3 h 1278"/>
                  <a:gd name="T8" fmla="*/ 0 w 1946"/>
                  <a:gd name="T9" fmla="*/ 3 h 1278"/>
                  <a:gd name="T10" fmla="*/ 0 w 1946"/>
                  <a:gd name="T11" fmla="*/ 3 h 1278"/>
                  <a:gd name="T12" fmla="*/ 0 w 1946"/>
                  <a:gd name="T13" fmla="*/ 3 h 1278"/>
                  <a:gd name="T14" fmla="*/ 0 w 1946"/>
                  <a:gd name="T15" fmla="*/ 3 h 1278"/>
                  <a:gd name="T16" fmla="*/ 0 w 1946"/>
                  <a:gd name="T17" fmla="*/ 3 h 1278"/>
                  <a:gd name="T18" fmla="*/ 0 w 1946"/>
                  <a:gd name="T19" fmla="*/ 3 h 1278"/>
                  <a:gd name="T20" fmla="*/ 0 w 1946"/>
                  <a:gd name="T21" fmla="*/ 3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3 h 1278"/>
                  <a:gd name="T54" fmla="*/ 0 w 1946"/>
                  <a:gd name="T55" fmla="*/ 3 h 1278"/>
                  <a:gd name="T56" fmla="*/ 0 w 1946"/>
                  <a:gd name="T57" fmla="*/ 3 h 1278"/>
                  <a:gd name="T58" fmla="*/ 0 w 1946"/>
                  <a:gd name="T59" fmla="*/ 3 h 1278"/>
                  <a:gd name="T60" fmla="*/ 0 w 1946"/>
                  <a:gd name="T61" fmla="*/ 3 h 1278"/>
                  <a:gd name="T62" fmla="*/ 0 w 1946"/>
                  <a:gd name="T63" fmla="*/ 3 h 1278"/>
                  <a:gd name="T64" fmla="*/ 0 w 1946"/>
                  <a:gd name="T65" fmla="*/ 3 h 1278"/>
                  <a:gd name="T66" fmla="*/ 0 w 1946"/>
                  <a:gd name="T67" fmla="*/ 3 h 1278"/>
                  <a:gd name="T68" fmla="*/ 0 w 1946"/>
                  <a:gd name="T69" fmla="*/ 3 h 1278"/>
                  <a:gd name="T70" fmla="*/ 0 w 1946"/>
                  <a:gd name="T71" fmla="*/ 3 h 1278"/>
                  <a:gd name="T72" fmla="*/ 0 w 1946"/>
                  <a:gd name="T73" fmla="*/ 3 h 1278"/>
                  <a:gd name="T74" fmla="*/ 0 w 1946"/>
                  <a:gd name="T75" fmla="*/ 3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1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3 h 102"/>
                  <a:gd name="T2" fmla="*/ 0 w 440"/>
                  <a:gd name="T3" fmla="*/ 3 h 102"/>
                  <a:gd name="T4" fmla="*/ 0 w 440"/>
                  <a:gd name="T5" fmla="*/ 3 h 102"/>
                  <a:gd name="T6" fmla="*/ 0 w 440"/>
                  <a:gd name="T7" fmla="*/ 3 h 102"/>
                  <a:gd name="T8" fmla="*/ 0 w 440"/>
                  <a:gd name="T9" fmla="*/ 3 h 102"/>
                  <a:gd name="T10" fmla="*/ 0 w 440"/>
                  <a:gd name="T11" fmla="*/ 3 h 102"/>
                  <a:gd name="T12" fmla="*/ 0 w 440"/>
                  <a:gd name="T13" fmla="*/ 3 h 102"/>
                  <a:gd name="T14" fmla="*/ 0 w 440"/>
                  <a:gd name="T15" fmla="*/ 3 h 102"/>
                  <a:gd name="T16" fmla="*/ 0 w 440"/>
                  <a:gd name="T17" fmla="*/ 3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3 h 102"/>
                  <a:gd name="T50" fmla="*/ 0 w 440"/>
                  <a:gd name="T51" fmla="*/ 3 h 102"/>
                  <a:gd name="T52" fmla="*/ 0 w 440"/>
                  <a:gd name="T53" fmla="*/ 3 h 102"/>
                  <a:gd name="T54" fmla="*/ 0 w 440"/>
                  <a:gd name="T55" fmla="*/ 3 h 102"/>
                  <a:gd name="T56" fmla="*/ 0 w 440"/>
                  <a:gd name="T57" fmla="*/ 3 h 102"/>
                  <a:gd name="T58" fmla="*/ 0 w 440"/>
                  <a:gd name="T59" fmla="*/ 3 h 102"/>
                  <a:gd name="T60" fmla="*/ 0 w 440"/>
                  <a:gd name="T61" fmla="*/ 3 h 102"/>
                  <a:gd name="T62" fmla="*/ 0 w 440"/>
                  <a:gd name="T63" fmla="*/ 3 h 102"/>
                  <a:gd name="T64" fmla="*/ 0 w 440"/>
                  <a:gd name="T65" fmla="*/ 3 h 102"/>
                  <a:gd name="T66" fmla="*/ 0 w 440"/>
                  <a:gd name="T67" fmla="*/ 3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2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4 h 168"/>
                  <a:gd name="T2" fmla="*/ 0 w 1847"/>
                  <a:gd name="T3" fmla="*/ 4 h 168"/>
                  <a:gd name="T4" fmla="*/ 0 w 1847"/>
                  <a:gd name="T5" fmla="*/ 4 h 168"/>
                  <a:gd name="T6" fmla="*/ 0 w 1847"/>
                  <a:gd name="T7" fmla="*/ 4 h 168"/>
                  <a:gd name="T8" fmla="*/ 0 w 1847"/>
                  <a:gd name="T9" fmla="*/ 4 h 168"/>
                  <a:gd name="T10" fmla="*/ 0 w 1847"/>
                  <a:gd name="T11" fmla="*/ 4 h 168"/>
                  <a:gd name="T12" fmla="*/ 0 w 1847"/>
                  <a:gd name="T13" fmla="*/ 4 h 168"/>
                  <a:gd name="T14" fmla="*/ 0 w 1847"/>
                  <a:gd name="T15" fmla="*/ 4 h 168"/>
                  <a:gd name="T16" fmla="*/ 0 w 1847"/>
                  <a:gd name="T17" fmla="*/ 4 h 168"/>
                  <a:gd name="T18" fmla="*/ 0 w 1847"/>
                  <a:gd name="T19" fmla="*/ 4 h 168"/>
                  <a:gd name="T20" fmla="*/ 0 w 1847"/>
                  <a:gd name="T21" fmla="*/ 4 h 168"/>
                  <a:gd name="T22" fmla="*/ 0 w 1847"/>
                  <a:gd name="T23" fmla="*/ 4 h 168"/>
                  <a:gd name="T24" fmla="*/ 0 w 1847"/>
                  <a:gd name="T25" fmla="*/ 4 h 168"/>
                  <a:gd name="T26" fmla="*/ 0 w 1847"/>
                  <a:gd name="T27" fmla="*/ 4 h 168"/>
                  <a:gd name="T28" fmla="*/ 0 w 1847"/>
                  <a:gd name="T29" fmla="*/ 4 h 168"/>
                  <a:gd name="T30" fmla="*/ 0 w 1847"/>
                  <a:gd name="T31" fmla="*/ 4 h 168"/>
                  <a:gd name="T32" fmla="*/ 0 w 1847"/>
                  <a:gd name="T33" fmla="*/ 4 h 168"/>
                  <a:gd name="T34" fmla="*/ 0 w 1847"/>
                  <a:gd name="T35" fmla="*/ 4 h 168"/>
                  <a:gd name="T36" fmla="*/ 0 w 1847"/>
                  <a:gd name="T37" fmla="*/ 4 h 168"/>
                  <a:gd name="T38" fmla="*/ 0 w 1847"/>
                  <a:gd name="T39" fmla="*/ 4 h 168"/>
                  <a:gd name="T40" fmla="*/ 0 w 1847"/>
                  <a:gd name="T41" fmla="*/ 4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4 h 168"/>
                  <a:gd name="T60" fmla="*/ 0 w 1847"/>
                  <a:gd name="T61" fmla="*/ 4 h 168"/>
                  <a:gd name="T62" fmla="*/ 0 w 1847"/>
                  <a:gd name="T63" fmla="*/ 4 h 168"/>
                  <a:gd name="T64" fmla="*/ 0 w 1847"/>
                  <a:gd name="T65" fmla="*/ 4 h 168"/>
                  <a:gd name="T66" fmla="*/ 0 w 1847"/>
                  <a:gd name="T67" fmla="*/ 4 h 168"/>
                  <a:gd name="T68" fmla="*/ 0 w 1847"/>
                  <a:gd name="T69" fmla="*/ 4 h 168"/>
                  <a:gd name="T70" fmla="*/ 0 w 1847"/>
                  <a:gd name="T71" fmla="*/ 4 h 168"/>
                  <a:gd name="T72" fmla="*/ 0 w 1847"/>
                  <a:gd name="T73" fmla="*/ 4 h 168"/>
                  <a:gd name="T74" fmla="*/ 0 w 1847"/>
                  <a:gd name="T75" fmla="*/ 4 h 168"/>
                  <a:gd name="T76" fmla="*/ 0 w 1847"/>
                  <a:gd name="T77" fmla="*/ 4 h 168"/>
                  <a:gd name="T78" fmla="*/ 0 w 1847"/>
                  <a:gd name="T79" fmla="*/ 4 h 168"/>
                  <a:gd name="T80" fmla="*/ 0 w 1847"/>
                  <a:gd name="T81" fmla="*/ 4 h 168"/>
                  <a:gd name="T82" fmla="*/ 0 w 1847"/>
                  <a:gd name="T83" fmla="*/ 4 h 168"/>
                  <a:gd name="T84" fmla="*/ 0 w 1847"/>
                  <a:gd name="T85" fmla="*/ 4 h 168"/>
                  <a:gd name="T86" fmla="*/ 0 w 1847"/>
                  <a:gd name="T87" fmla="*/ 4 h 168"/>
                  <a:gd name="T88" fmla="*/ 0 w 1847"/>
                  <a:gd name="T89" fmla="*/ 4 h 168"/>
                  <a:gd name="T90" fmla="*/ 0 w 1847"/>
                  <a:gd name="T91" fmla="*/ 4 h 168"/>
                  <a:gd name="T92" fmla="*/ 0 w 1847"/>
                  <a:gd name="T93" fmla="*/ 4 h 168"/>
                  <a:gd name="T94" fmla="*/ 0 w 1847"/>
                  <a:gd name="T95" fmla="*/ 4 h 168"/>
                  <a:gd name="T96" fmla="*/ 0 w 1847"/>
                  <a:gd name="T97" fmla="*/ 4 h 168"/>
                  <a:gd name="T98" fmla="*/ 0 w 1847"/>
                  <a:gd name="T99" fmla="*/ 4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3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6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6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6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6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 h 372"/>
                  <a:gd name="T2" fmla="*/ 0 w 217"/>
                  <a:gd name="T3" fmla="*/ 3 h 372"/>
                  <a:gd name="T4" fmla="*/ 0 w 217"/>
                  <a:gd name="T5" fmla="*/ 3 h 372"/>
                  <a:gd name="T6" fmla="*/ 0 w 217"/>
                  <a:gd name="T7" fmla="*/ 3 h 372"/>
                  <a:gd name="T8" fmla="*/ 0 w 217"/>
                  <a:gd name="T9" fmla="*/ 3 h 372"/>
                  <a:gd name="T10" fmla="*/ 0 w 217"/>
                  <a:gd name="T11" fmla="*/ 3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3 h 372"/>
                  <a:gd name="T22" fmla="*/ 0 w 217"/>
                  <a:gd name="T23" fmla="*/ 3 h 372"/>
                  <a:gd name="T24" fmla="*/ 0 w 217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9" name="Freeform 385"/>
              <p:cNvSpPr>
                <a:spLocks/>
              </p:cNvSpPr>
              <p:nvPr/>
            </p:nvSpPr>
            <p:spPr bwMode="auto">
              <a:xfrm>
                <a:off x="4903" y="3139"/>
                <a:ext cx="71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8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8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 h 372"/>
                  <a:gd name="T2" fmla="*/ 0 w 215"/>
                  <a:gd name="T3" fmla="*/ 3 h 372"/>
                  <a:gd name="T4" fmla="*/ 0 w 215"/>
                  <a:gd name="T5" fmla="*/ 3 h 372"/>
                  <a:gd name="T6" fmla="*/ 0 w 215"/>
                  <a:gd name="T7" fmla="*/ 3 h 372"/>
                  <a:gd name="T8" fmla="*/ 0 w 215"/>
                  <a:gd name="T9" fmla="*/ 3 h 372"/>
                  <a:gd name="T10" fmla="*/ 0 w 215"/>
                  <a:gd name="T11" fmla="*/ 3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3 h 372"/>
                  <a:gd name="T22" fmla="*/ 0 w 215"/>
                  <a:gd name="T23" fmla="*/ 3 h 372"/>
                  <a:gd name="T24" fmla="*/ 0 w 215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8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8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19 h 38"/>
                  <a:gd name="T2" fmla="*/ 0 w 37"/>
                  <a:gd name="T3" fmla="*/ 19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19 h 38"/>
                  <a:gd name="T32" fmla="*/ 0 w 37"/>
                  <a:gd name="T33" fmla="*/ 19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</p:grpSp>
        <p:grpSp>
          <p:nvGrpSpPr>
            <p:cNvPr id="29750" name="Group 316"/>
            <p:cNvGrpSpPr>
              <a:grpSpLocks/>
            </p:cNvGrpSpPr>
            <p:nvPr/>
          </p:nvGrpSpPr>
          <p:grpSpPr bwMode="auto">
            <a:xfrm>
              <a:off x="4032648" y="4679157"/>
              <a:ext cx="182165" cy="150019"/>
              <a:chOff x="4727" y="2506"/>
              <a:chExt cx="706" cy="1172"/>
            </a:xfrm>
          </p:grpSpPr>
          <p:sp>
            <p:nvSpPr>
              <p:cNvPr id="298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4 h 135"/>
                  <a:gd name="T2" fmla="*/ 0 w 139"/>
                  <a:gd name="T3" fmla="*/ 4 h 135"/>
                  <a:gd name="T4" fmla="*/ 0 w 139"/>
                  <a:gd name="T5" fmla="*/ 4 h 135"/>
                  <a:gd name="T6" fmla="*/ 0 w 139"/>
                  <a:gd name="T7" fmla="*/ 4 h 135"/>
                  <a:gd name="T8" fmla="*/ 0 w 139"/>
                  <a:gd name="T9" fmla="*/ 4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4 h 135"/>
                  <a:gd name="T16" fmla="*/ 0 w 139"/>
                  <a:gd name="T17" fmla="*/ 4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3 h 1278"/>
                  <a:gd name="T2" fmla="*/ 0 w 1946"/>
                  <a:gd name="T3" fmla="*/ 3 h 1278"/>
                  <a:gd name="T4" fmla="*/ 0 w 1946"/>
                  <a:gd name="T5" fmla="*/ 3 h 1278"/>
                  <a:gd name="T6" fmla="*/ 0 w 1946"/>
                  <a:gd name="T7" fmla="*/ 3 h 1278"/>
                  <a:gd name="T8" fmla="*/ 0 w 1946"/>
                  <a:gd name="T9" fmla="*/ 3 h 1278"/>
                  <a:gd name="T10" fmla="*/ 0 w 1946"/>
                  <a:gd name="T11" fmla="*/ 3 h 1278"/>
                  <a:gd name="T12" fmla="*/ 0 w 1946"/>
                  <a:gd name="T13" fmla="*/ 3 h 1278"/>
                  <a:gd name="T14" fmla="*/ 0 w 1946"/>
                  <a:gd name="T15" fmla="*/ 3 h 1278"/>
                  <a:gd name="T16" fmla="*/ 0 w 1946"/>
                  <a:gd name="T17" fmla="*/ 3 h 1278"/>
                  <a:gd name="T18" fmla="*/ 0 w 1946"/>
                  <a:gd name="T19" fmla="*/ 3 h 1278"/>
                  <a:gd name="T20" fmla="*/ 0 w 1946"/>
                  <a:gd name="T21" fmla="*/ 3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3 h 1278"/>
                  <a:gd name="T54" fmla="*/ 0 w 1946"/>
                  <a:gd name="T55" fmla="*/ 3 h 1278"/>
                  <a:gd name="T56" fmla="*/ 0 w 1946"/>
                  <a:gd name="T57" fmla="*/ 3 h 1278"/>
                  <a:gd name="T58" fmla="*/ 0 w 1946"/>
                  <a:gd name="T59" fmla="*/ 3 h 1278"/>
                  <a:gd name="T60" fmla="*/ 0 w 1946"/>
                  <a:gd name="T61" fmla="*/ 3 h 1278"/>
                  <a:gd name="T62" fmla="*/ 0 w 1946"/>
                  <a:gd name="T63" fmla="*/ 3 h 1278"/>
                  <a:gd name="T64" fmla="*/ 0 w 1946"/>
                  <a:gd name="T65" fmla="*/ 3 h 1278"/>
                  <a:gd name="T66" fmla="*/ 0 w 1946"/>
                  <a:gd name="T67" fmla="*/ 3 h 1278"/>
                  <a:gd name="T68" fmla="*/ 0 w 1946"/>
                  <a:gd name="T69" fmla="*/ 3 h 1278"/>
                  <a:gd name="T70" fmla="*/ 0 w 1946"/>
                  <a:gd name="T71" fmla="*/ 3 h 1278"/>
                  <a:gd name="T72" fmla="*/ 0 w 1946"/>
                  <a:gd name="T73" fmla="*/ 3 h 1278"/>
                  <a:gd name="T74" fmla="*/ 0 w 1946"/>
                  <a:gd name="T75" fmla="*/ 3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3 h 102"/>
                  <a:gd name="T2" fmla="*/ 0 w 440"/>
                  <a:gd name="T3" fmla="*/ 3 h 102"/>
                  <a:gd name="T4" fmla="*/ 0 w 440"/>
                  <a:gd name="T5" fmla="*/ 3 h 102"/>
                  <a:gd name="T6" fmla="*/ 0 w 440"/>
                  <a:gd name="T7" fmla="*/ 3 h 102"/>
                  <a:gd name="T8" fmla="*/ 0 w 440"/>
                  <a:gd name="T9" fmla="*/ 3 h 102"/>
                  <a:gd name="T10" fmla="*/ 0 w 440"/>
                  <a:gd name="T11" fmla="*/ 3 h 102"/>
                  <a:gd name="T12" fmla="*/ 0 w 440"/>
                  <a:gd name="T13" fmla="*/ 3 h 102"/>
                  <a:gd name="T14" fmla="*/ 0 w 440"/>
                  <a:gd name="T15" fmla="*/ 3 h 102"/>
                  <a:gd name="T16" fmla="*/ 0 w 440"/>
                  <a:gd name="T17" fmla="*/ 3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3 h 102"/>
                  <a:gd name="T50" fmla="*/ 0 w 440"/>
                  <a:gd name="T51" fmla="*/ 3 h 102"/>
                  <a:gd name="T52" fmla="*/ 0 w 440"/>
                  <a:gd name="T53" fmla="*/ 3 h 102"/>
                  <a:gd name="T54" fmla="*/ 0 w 440"/>
                  <a:gd name="T55" fmla="*/ 3 h 102"/>
                  <a:gd name="T56" fmla="*/ 0 w 440"/>
                  <a:gd name="T57" fmla="*/ 3 h 102"/>
                  <a:gd name="T58" fmla="*/ 0 w 440"/>
                  <a:gd name="T59" fmla="*/ 3 h 102"/>
                  <a:gd name="T60" fmla="*/ 0 w 440"/>
                  <a:gd name="T61" fmla="*/ 3 h 102"/>
                  <a:gd name="T62" fmla="*/ 0 w 440"/>
                  <a:gd name="T63" fmla="*/ 3 h 102"/>
                  <a:gd name="T64" fmla="*/ 0 w 440"/>
                  <a:gd name="T65" fmla="*/ 3 h 102"/>
                  <a:gd name="T66" fmla="*/ 0 w 440"/>
                  <a:gd name="T67" fmla="*/ 3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4 h 168"/>
                  <a:gd name="T2" fmla="*/ 0 w 1847"/>
                  <a:gd name="T3" fmla="*/ 4 h 168"/>
                  <a:gd name="T4" fmla="*/ 0 w 1847"/>
                  <a:gd name="T5" fmla="*/ 4 h 168"/>
                  <a:gd name="T6" fmla="*/ 0 w 1847"/>
                  <a:gd name="T7" fmla="*/ 4 h 168"/>
                  <a:gd name="T8" fmla="*/ 0 w 1847"/>
                  <a:gd name="T9" fmla="*/ 4 h 168"/>
                  <a:gd name="T10" fmla="*/ 0 w 1847"/>
                  <a:gd name="T11" fmla="*/ 4 h 168"/>
                  <a:gd name="T12" fmla="*/ 0 w 1847"/>
                  <a:gd name="T13" fmla="*/ 4 h 168"/>
                  <a:gd name="T14" fmla="*/ 0 w 1847"/>
                  <a:gd name="T15" fmla="*/ 4 h 168"/>
                  <a:gd name="T16" fmla="*/ 0 w 1847"/>
                  <a:gd name="T17" fmla="*/ 4 h 168"/>
                  <a:gd name="T18" fmla="*/ 0 w 1847"/>
                  <a:gd name="T19" fmla="*/ 4 h 168"/>
                  <a:gd name="T20" fmla="*/ 0 w 1847"/>
                  <a:gd name="T21" fmla="*/ 4 h 168"/>
                  <a:gd name="T22" fmla="*/ 0 w 1847"/>
                  <a:gd name="T23" fmla="*/ 4 h 168"/>
                  <a:gd name="T24" fmla="*/ 0 w 1847"/>
                  <a:gd name="T25" fmla="*/ 4 h 168"/>
                  <a:gd name="T26" fmla="*/ 0 w 1847"/>
                  <a:gd name="T27" fmla="*/ 4 h 168"/>
                  <a:gd name="T28" fmla="*/ 0 w 1847"/>
                  <a:gd name="T29" fmla="*/ 4 h 168"/>
                  <a:gd name="T30" fmla="*/ 0 w 1847"/>
                  <a:gd name="T31" fmla="*/ 4 h 168"/>
                  <a:gd name="T32" fmla="*/ 0 w 1847"/>
                  <a:gd name="T33" fmla="*/ 4 h 168"/>
                  <a:gd name="T34" fmla="*/ 0 w 1847"/>
                  <a:gd name="T35" fmla="*/ 4 h 168"/>
                  <a:gd name="T36" fmla="*/ 0 w 1847"/>
                  <a:gd name="T37" fmla="*/ 4 h 168"/>
                  <a:gd name="T38" fmla="*/ 0 w 1847"/>
                  <a:gd name="T39" fmla="*/ 4 h 168"/>
                  <a:gd name="T40" fmla="*/ 0 w 1847"/>
                  <a:gd name="T41" fmla="*/ 4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4 h 168"/>
                  <a:gd name="T60" fmla="*/ 0 w 1847"/>
                  <a:gd name="T61" fmla="*/ 4 h 168"/>
                  <a:gd name="T62" fmla="*/ 0 w 1847"/>
                  <a:gd name="T63" fmla="*/ 4 h 168"/>
                  <a:gd name="T64" fmla="*/ 0 w 1847"/>
                  <a:gd name="T65" fmla="*/ 4 h 168"/>
                  <a:gd name="T66" fmla="*/ 0 w 1847"/>
                  <a:gd name="T67" fmla="*/ 4 h 168"/>
                  <a:gd name="T68" fmla="*/ 0 w 1847"/>
                  <a:gd name="T69" fmla="*/ 4 h 168"/>
                  <a:gd name="T70" fmla="*/ 0 w 1847"/>
                  <a:gd name="T71" fmla="*/ 4 h 168"/>
                  <a:gd name="T72" fmla="*/ 0 w 1847"/>
                  <a:gd name="T73" fmla="*/ 4 h 168"/>
                  <a:gd name="T74" fmla="*/ 0 w 1847"/>
                  <a:gd name="T75" fmla="*/ 4 h 168"/>
                  <a:gd name="T76" fmla="*/ 0 w 1847"/>
                  <a:gd name="T77" fmla="*/ 4 h 168"/>
                  <a:gd name="T78" fmla="*/ 0 w 1847"/>
                  <a:gd name="T79" fmla="*/ 4 h 168"/>
                  <a:gd name="T80" fmla="*/ 0 w 1847"/>
                  <a:gd name="T81" fmla="*/ 4 h 168"/>
                  <a:gd name="T82" fmla="*/ 0 w 1847"/>
                  <a:gd name="T83" fmla="*/ 4 h 168"/>
                  <a:gd name="T84" fmla="*/ 0 w 1847"/>
                  <a:gd name="T85" fmla="*/ 4 h 168"/>
                  <a:gd name="T86" fmla="*/ 0 w 1847"/>
                  <a:gd name="T87" fmla="*/ 4 h 168"/>
                  <a:gd name="T88" fmla="*/ 0 w 1847"/>
                  <a:gd name="T89" fmla="*/ 4 h 168"/>
                  <a:gd name="T90" fmla="*/ 0 w 1847"/>
                  <a:gd name="T91" fmla="*/ 4 h 168"/>
                  <a:gd name="T92" fmla="*/ 0 w 1847"/>
                  <a:gd name="T93" fmla="*/ 4 h 168"/>
                  <a:gd name="T94" fmla="*/ 0 w 1847"/>
                  <a:gd name="T95" fmla="*/ 4 h 168"/>
                  <a:gd name="T96" fmla="*/ 0 w 1847"/>
                  <a:gd name="T97" fmla="*/ 4 h 168"/>
                  <a:gd name="T98" fmla="*/ 0 w 1847"/>
                  <a:gd name="T99" fmla="*/ 4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 h 372"/>
                  <a:gd name="T2" fmla="*/ 0 w 217"/>
                  <a:gd name="T3" fmla="*/ 3 h 372"/>
                  <a:gd name="T4" fmla="*/ 0 w 217"/>
                  <a:gd name="T5" fmla="*/ 3 h 372"/>
                  <a:gd name="T6" fmla="*/ 0 w 217"/>
                  <a:gd name="T7" fmla="*/ 3 h 372"/>
                  <a:gd name="T8" fmla="*/ 0 w 217"/>
                  <a:gd name="T9" fmla="*/ 3 h 372"/>
                  <a:gd name="T10" fmla="*/ 0 w 217"/>
                  <a:gd name="T11" fmla="*/ 3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3 h 372"/>
                  <a:gd name="T22" fmla="*/ 0 w 217"/>
                  <a:gd name="T23" fmla="*/ 3 h 372"/>
                  <a:gd name="T24" fmla="*/ 0 w 217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00" name="Freeform 385"/>
              <p:cNvSpPr>
                <a:spLocks/>
              </p:cNvSpPr>
              <p:nvPr/>
            </p:nvSpPr>
            <p:spPr bwMode="auto">
              <a:xfrm>
                <a:off x="4903" y="3139"/>
                <a:ext cx="71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0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0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 h 372"/>
                  <a:gd name="T2" fmla="*/ 0 w 215"/>
                  <a:gd name="T3" fmla="*/ 3 h 372"/>
                  <a:gd name="T4" fmla="*/ 0 w 215"/>
                  <a:gd name="T5" fmla="*/ 3 h 372"/>
                  <a:gd name="T6" fmla="*/ 0 w 215"/>
                  <a:gd name="T7" fmla="*/ 3 h 372"/>
                  <a:gd name="T8" fmla="*/ 0 w 215"/>
                  <a:gd name="T9" fmla="*/ 3 h 372"/>
                  <a:gd name="T10" fmla="*/ 0 w 215"/>
                  <a:gd name="T11" fmla="*/ 3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3 h 372"/>
                  <a:gd name="T22" fmla="*/ 0 w 215"/>
                  <a:gd name="T23" fmla="*/ 3 h 372"/>
                  <a:gd name="T24" fmla="*/ 0 w 215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0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0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0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0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0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0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0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19 h 38"/>
                  <a:gd name="T2" fmla="*/ 0 w 37"/>
                  <a:gd name="T3" fmla="*/ 19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19 h 38"/>
                  <a:gd name="T32" fmla="*/ 0 w 37"/>
                  <a:gd name="T33" fmla="*/ 19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</p:grpSp>
        <p:grpSp>
          <p:nvGrpSpPr>
            <p:cNvPr id="29751" name="Group 316"/>
            <p:cNvGrpSpPr>
              <a:grpSpLocks/>
            </p:cNvGrpSpPr>
            <p:nvPr/>
          </p:nvGrpSpPr>
          <p:grpSpPr bwMode="auto">
            <a:xfrm>
              <a:off x="3825479" y="4021932"/>
              <a:ext cx="182165" cy="150019"/>
              <a:chOff x="4727" y="2506"/>
              <a:chExt cx="706" cy="1172"/>
            </a:xfrm>
          </p:grpSpPr>
          <p:sp>
            <p:nvSpPr>
              <p:cNvPr id="2975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4 h 135"/>
                  <a:gd name="T2" fmla="*/ 0 w 139"/>
                  <a:gd name="T3" fmla="*/ 4 h 135"/>
                  <a:gd name="T4" fmla="*/ 0 w 139"/>
                  <a:gd name="T5" fmla="*/ 4 h 135"/>
                  <a:gd name="T6" fmla="*/ 0 w 139"/>
                  <a:gd name="T7" fmla="*/ 4 h 135"/>
                  <a:gd name="T8" fmla="*/ 0 w 139"/>
                  <a:gd name="T9" fmla="*/ 4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4 h 135"/>
                  <a:gd name="T16" fmla="*/ 0 w 139"/>
                  <a:gd name="T17" fmla="*/ 4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75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3 h 1278"/>
                  <a:gd name="T2" fmla="*/ 0 w 1946"/>
                  <a:gd name="T3" fmla="*/ 3 h 1278"/>
                  <a:gd name="T4" fmla="*/ 0 w 1946"/>
                  <a:gd name="T5" fmla="*/ 3 h 1278"/>
                  <a:gd name="T6" fmla="*/ 0 w 1946"/>
                  <a:gd name="T7" fmla="*/ 3 h 1278"/>
                  <a:gd name="T8" fmla="*/ 0 w 1946"/>
                  <a:gd name="T9" fmla="*/ 3 h 1278"/>
                  <a:gd name="T10" fmla="*/ 0 w 1946"/>
                  <a:gd name="T11" fmla="*/ 3 h 1278"/>
                  <a:gd name="T12" fmla="*/ 0 w 1946"/>
                  <a:gd name="T13" fmla="*/ 3 h 1278"/>
                  <a:gd name="T14" fmla="*/ 0 w 1946"/>
                  <a:gd name="T15" fmla="*/ 3 h 1278"/>
                  <a:gd name="T16" fmla="*/ 0 w 1946"/>
                  <a:gd name="T17" fmla="*/ 3 h 1278"/>
                  <a:gd name="T18" fmla="*/ 0 w 1946"/>
                  <a:gd name="T19" fmla="*/ 3 h 1278"/>
                  <a:gd name="T20" fmla="*/ 0 w 1946"/>
                  <a:gd name="T21" fmla="*/ 3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3 h 1278"/>
                  <a:gd name="T54" fmla="*/ 0 w 1946"/>
                  <a:gd name="T55" fmla="*/ 3 h 1278"/>
                  <a:gd name="T56" fmla="*/ 0 w 1946"/>
                  <a:gd name="T57" fmla="*/ 3 h 1278"/>
                  <a:gd name="T58" fmla="*/ 0 w 1946"/>
                  <a:gd name="T59" fmla="*/ 3 h 1278"/>
                  <a:gd name="T60" fmla="*/ 0 w 1946"/>
                  <a:gd name="T61" fmla="*/ 3 h 1278"/>
                  <a:gd name="T62" fmla="*/ 0 w 1946"/>
                  <a:gd name="T63" fmla="*/ 3 h 1278"/>
                  <a:gd name="T64" fmla="*/ 0 w 1946"/>
                  <a:gd name="T65" fmla="*/ 3 h 1278"/>
                  <a:gd name="T66" fmla="*/ 0 w 1946"/>
                  <a:gd name="T67" fmla="*/ 3 h 1278"/>
                  <a:gd name="T68" fmla="*/ 0 w 1946"/>
                  <a:gd name="T69" fmla="*/ 3 h 1278"/>
                  <a:gd name="T70" fmla="*/ 0 w 1946"/>
                  <a:gd name="T71" fmla="*/ 3 h 1278"/>
                  <a:gd name="T72" fmla="*/ 0 w 1946"/>
                  <a:gd name="T73" fmla="*/ 3 h 1278"/>
                  <a:gd name="T74" fmla="*/ 0 w 1946"/>
                  <a:gd name="T75" fmla="*/ 3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75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5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5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5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5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3 h 102"/>
                  <a:gd name="T2" fmla="*/ 0 w 440"/>
                  <a:gd name="T3" fmla="*/ 3 h 102"/>
                  <a:gd name="T4" fmla="*/ 0 w 440"/>
                  <a:gd name="T5" fmla="*/ 3 h 102"/>
                  <a:gd name="T6" fmla="*/ 0 w 440"/>
                  <a:gd name="T7" fmla="*/ 3 h 102"/>
                  <a:gd name="T8" fmla="*/ 0 w 440"/>
                  <a:gd name="T9" fmla="*/ 3 h 102"/>
                  <a:gd name="T10" fmla="*/ 0 w 440"/>
                  <a:gd name="T11" fmla="*/ 3 h 102"/>
                  <a:gd name="T12" fmla="*/ 0 w 440"/>
                  <a:gd name="T13" fmla="*/ 3 h 102"/>
                  <a:gd name="T14" fmla="*/ 0 w 440"/>
                  <a:gd name="T15" fmla="*/ 3 h 102"/>
                  <a:gd name="T16" fmla="*/ 0 w 440"/>
                  <a:gd name="T17" fmla="*/ 3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3 h 102"/>
                  <a:gd name="T50" fmla="*/ 0 w 440"/>
                  <a:gd name="T51" fmla="*/ 3 h 102"/>
                  <a:gd name="T52" fmla="*/ 0 w 440"/>
                  <a:gd name="T53" fmla="*/ 3 h 102"/>
                  <a:gd name="T54" fmla="*/ 0 w 440"/>
                  <a:gd name="T55" fmla="*/ 3 h 102"/>
                  <a:gd name="T56" fmla="*/ 0 w 440"/>
                  <a:gd name="T57" fmla="*/ 3 h 102"/>
                  <a:gd name="T58" fmla="*/ 0 w 440"/>
                  <a:gd name="T59" fmla="*/ 3 h 102"/>
                  <a:gd name="T60" fmla="*/ 0 w 440"/>
                  <a:gd name="T61" fmla="*/ 3 h 102"/>
                  <a:gd name="T62" fmla="*/ 0 w 440"/>
                  <a:gd name="T63" fmla="*/ 3 h 102"/>
                  <a:gd name="T64" fmla="*/ 0 w 440"/>
                  <a:gd name="T65" fmla="*/ 3 h 102"/>
                  <a:gd name="T66" fmla="*/ 0 w 440"/>
                  <a:gd name="T67" fmla="*/ 3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77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4 h 168"/>
                  <a:gd name="T2" fmla="*/ 0 w 1847"/>
                  <a:gd name="T3" fmla="*/ 4 h 168"/>
                  <a:gd name="T4" fmla="*/ 0 w 1847"/>
                  <a:gd name="T5" fmla="*/ 4 h 168"/>
                  <a:gd name="T6" fmla="*/ 0 w 1847"/>
                  <a:gd name="T7" fmla="*/ 4 h 168"/>
                  <a:gd name="T8" fmla="*/ 0 w 1847"/>
                  <a:gd name="T9" fmla="*/ 4 h 168"/>
                  <a:gd name="T10" fmla="*/ 0 w 1847"/>
                  <a:gd name="T11" fmla="*/ 4 h 168"/>
                  <a:gd name="T12" fmla="*/ 0 w 1847"/>
                  <a:gd name="T13" fmla="*/ 4 h 168"/>
                  <a:gd name="T14" fmla="*/ 0 w 1847"/>
                  <a:gd name="T15" fmla="*/ 4 h 168"/>
                  <a:gd name="T16" fmla="*/ 0 w 1847"/>
                  <a:gd name="T17" fmla="*/ 4 h 168"/>
                  <a:gd name="T18" fmla="*/ 0 w 1847"/>
                  <a:gd name="T19" fmla="*/ 4 h 168"/>
                  <a:gd name="T20" fmla="*/ 0 w 1847"/>
                  <a:gd name="T21" fmla="*/ 4 h 168"/>
                  <a:gd name="T22" fmla="*/ 0 w 1847"/>
                  <a:gd name="T23" fmla="*/ 4 h 168"/>
                  <a:gd name="T24" fmla="*/ 0 w 1847"/>
                  <a:gd name="T25" fmla="*/ 4 h 168"/>
                  <a:gd name="T26" fmla="*/ 0 w 1847"/>
                  <a:gd name="T27" fmla="*/ 4 h 168"/>
                  <a:gd name="T28" fmla="*/ 0 w 1847"/>
                  <a:gd name="T29" fmla="*/ 4 h 168"/>
                  <a:gd name="T30" fmla="*/ 0 w 1847"/>
                  <a:gd name="T31" fmla="*/ 4 h 168"/>
                  <a:gd name="T32" fmla="*/ 0 w 1847"/>
                  <a:gd name="T33" fmla="*/ 4 h 168"/>
                  <a:gd name="T34" fmla="*/ 0 w 1847"/>
                  <a:gd name="T35" fmla="*/ 4 h 168"/>
                  <a:gd name="T36" fmla="*/ 0 w 1847"/>
                  <a:gd name="T37" fmla="*/ 4 h 168"/>
                  <a:gd name="T38" fmla="*/ 0 w 1847"/>
                  <a:gd name="T39" fmla="*/ 4 h 168"/>
                  <a:gd name="T40" fmla="*/ 0 w 1847"/>
                  <a:gd name="T41" fmla="*/ 4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4 h 168"/>
                  <a:gd name="T60" fmla="*/ 0 w 1847"/>
                  <a:gd name="T61" fmla="*/ 4 h 168"/>
                  <a:gd name="T62" fmla="*/ 0 w 1847"/>
                  <a:gd name="T63" fmla="*/ 4 h 168"/>
                  <a:gd name="T64" fmla="*/ 0 w 1847"/>
                  <a:gd name="T65" fmla="*/ 4 h 168"/>
                  <a:gd name="T66" fmla="*/ 0 w 1847"/>
                  <a:gd name="T67" fmla="*/ 4 h 168"/>
                  <a:gd name="T68" fmla="*/ 0 w 1847"/>
                  <a:gd name="T69" fmla="*/ 4 h 168"/>
                  <a:gd name="T70" fmla="*/ 0 w 1847"/>
                  <a:gd name="T71" fmla="*/ 4 h 168"/>
                  <a:gd name="T72" fmla="*/ 0 w 1847"/>
                  <a:gd name="T73" fmla="*/ 4 h 168"/>
                  <a:gd name="T74" fmla="*/ 0 w 1847"/>
                  <a:gd name="T75" fmla="*/ 4 h 168"/>
                  <a:gd name="T76" fmla="*/ 0 w 1847"/>
                  <a:gd name="T77" fmla="*/ 4 h 168"/>
                  <a:gd name="T78" fmla="*/ 0 w 1847"/>
                  <a:gd name="T79" fmla="*/ 4 h 168"/>
                  <a:gd name="T80" fmla="*/ 0 w 1847"/>
                  <a:gd name="T81" fmla="*/ 4 h 168"/>
                  <a:gd name="T82" fmla="*/ 0 w 1847"/>
                  <a:gd name="T83" fmla="*/ 4 h 168"/>
                  <a:gd name="T84" fmla="*/ 0 w 1847"/>
                  <a:gd name="T85" fmla="*/ 4 h 168"/>
                  <a:gd name="T86" fmla="*/ 0 w 1847"/>
                  <a:gd name="T87" fmla="*/ 4 h 168"/>
                  <a:gd name="T88" fmla="*/ 0 w 1847"/>
                  <a:gd name="T89" fmla="*/ 4 h 168"/>
                  <a:gd name="T90" fmla="*/ 0 w 1847"/>
                  <a:gd name="T91" fmla="*/ 4 h 168"/>
                  <a:gd name="T92" fmla="*/ 0 w 1847"/>
                  <a:gd name="T93" fmla="*/ 4 h 168"/>
                  <a:gd name="T94" fmla="*/ 0 w 1847"/>
                  <a:gd name="T95" fmla="*/ 4 h 168"/>
                  <a:gd name="T96" fmla="*/ 0 w 1847"/>
                  <a:gd name="T97" fmla="*/ 4 h 168"/>
                  <a:gd name="T98" fmla="*/ 0 w 1847"/>
                  <a:gd name="T99" fmla="*/ 4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77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0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0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0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0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 h 372"/>
                  <a:gd name="T2" fmla="*/ 0 w 217"/>
                  <a:gd name="T3" fmla="*/ 3 h 372"/>
                  <a:gd name="T4" fmla="*/ 0 w 217"/>
                  <a:gd name="T5" fmla="*/ 3 h 372"/>
                  <a:gd name="T6" fmla="*/ 0 w 217"/>
                  <a:gd name="T7" fmla="*/ 3 h 372"/>
                  <a:gd name="T8" fmla="*/ 0 w 217"/>
                  <a:gd name="T9" fmla="*/ 3 h 372"/>
                  <a:gd name="T10" fmla="*/ 0 w 217"/>
                  <a:gd name="T11" fmla="*/ 3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3 h 372"/>
                  <a:gd name="T22" fmla="*/ 0 w 217"/>
                  <a:gd name="T23" fmla="*/ 3 h 372"/>
                  <a:gd name="T24" fmla="*/ 0 w 217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1" name="Freeform 385"/>
              <p:cNvSpPr>
                <a:spLocks/>
              </p:cNvSpPr>
              <p:nvPr/>
            </p:nvSpPr>
            <p:spPr bwMode="auto">
              <a:xfrm>
                <a:off x="4903" y="3139"/>
                <a:ext cx="71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 h 372"/>
                  <a:gd name="T2" fmla="*/ 0 w 215"/>
                  <a:gd name="T3" fmla="*/ 3 h 372"/>
                  <a:gd name="T4" fmla="*/ 0 w 215"/>
                  <a:gd name="T5" fmla="*/ 3 h 372"/>
                  <a:gd name="T6" fmla="*/ 0 w 215"/>
                  <a:gd name="T7" fmla="*/ 3 h 372"/>
                  <a:gd name="T8" fmla="*/ 0 w 215"/>
                  <a:gd name="T9" fmla="*/ 3 h 372"/>
                  <a:gd name="T10" fmla="*/ 0 w 215"/>
                  <a:gd name="T11" fmla="*/ 3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3 h 372"/>
                  <a:gd name="T22" fmla="*/ 0 w 215"/>
                  <a:gd name="T23" fmla="*/ 3 h 372"/>
                  <a:gd name="T24" fmla="*/ 0 w 215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19 h 38"/>
                  <a:gd name="T2" fmla="*/ 0 w 37"/>
                  <a:gd name="T3" fmla="*/ 19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19 h 38"/>
                  <a:gd name="T32" fmla="*/ 0 w 37"/>
                  <a:gd name="T33" fmla="*/ 19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</p:grpSp>
      </p:grpSp>
      <p:sp>
        <p:nvSpPr>
          <p:cNvPr id="53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535" name="Рисунок 53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536" name="Рисунок 53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538" name="TextBox 537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539" name="Прямоугольник 53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54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541" name="Группа 54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54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54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54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5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551" name="Прямоугольник 55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55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55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554" name="Прямая соединительная линия 55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543" name="Скругленный прямоугольник 54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54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545" name="Прямоугольник 54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54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55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55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55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55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56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56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56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56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56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56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64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64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64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4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4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4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65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65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grpSp>
        <p:nvGrpSpPr>
          <p:cNvPr id="29736" name="Группа 106"/>
          <p:cNvGrpSpPr>
            <a:grpSpLocks/>
          </p:cNvGrpSpPr>
          <p:nvPr/>
        </p:nvGrpSpPr>
        <p:grpSpPr bwMode="auto">
          <a:xfrm>
            <a:off x="4738850" y="3279382"/>
            <a:ext cx="1431131" cy="456009"/>
            <a:chOff x="7486256" y="1031859"/>
            <a:chExt cx="1354754" cy="575436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46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Тосненский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325" y="1425500"/>
              <a:ext cx="600735" cy="181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1355,9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5001979" y="3755632"/>
            <a:ext cx="8882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32440/129761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635391" y="3592517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5054135" y="3377637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495050" y="3377637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29728" name="Прямоугольник 1982"/>
          <p:cNvSpPr>
            <a:spLocks noChangeArrowheads="1"/>
          </p:cNvSpPr>
          <p:nvPr/>
        </p:nvSpPr>
        <p:spPr bwMode="auto">
          <a:xfrm>
            <a:off x="4126287" y="3443366"/>
            <a:ext cx="53881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</p:spTree>
    <p:extLst>
      <p:ext uri="{BB962C8B-B14F-4D97-AF65-F5344CB8AC3E}">
        <p14:creationId xmlns:p14="http://schemas.microsoft.com/office/powerpoint/2010/main" val="3889101478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48490"/>
            <a:ext cx="9144000" cy="6409510"/>
            <a:chOff x="0" y="1318023"/>
            <a:chExt cx="9144000" cy="4682728"/>
          </a:xfrm>
        </p:grpSpPr>
        <p:pic>
          <p:nvPicPr>
            <p:cNvPr id="5122" name="Picture 2" descr="G:\БОКСИТ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18023"/>
              <a:ext cx="9144000" cy="46827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153" name="Group 316"/>
            <p:cNvGrpSpPr>
              <a:grpSpLocks/>
            </p:cNvGrpSpPr>
            <p:nvPr/>
          </p:nvGrpSpPr>
          <p:grpSpPr bwMode="auto">
            <a:xfrm>
              <a:off x="4131469" y="1963341"/>
              <a:ext cx="163116" cy="127397"/>
              <a:chOff x="4727" y="2506"/>
              <a:chExt cx="706" cy="1172"/>
            </a:xfrm>
          </p:grpSpPr>
          <p:sp>
            <p:nvSpPr>
              <p:cNvPr id="597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7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7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9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9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2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2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4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4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4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5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5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5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4" name="Group 316"/>
            <p:cNvGrpSpPr>
              <a:grpSpLocks/>
            </p:cNvGrpSpPr>
            <p:nvPr/>
          </p:nvGrpSpPr>
          <p:grpSpPr bwMode="auto">
            <a:xfrm>
              <a:off x="5524500" y="1649016"/>
              <a:ext cx="163116" cy="127397"/>
              <a:chOff x="4727" y="2506"/>
              <a:chExt cx="706" cy="1172"/>
            </a:xfrm>
          </p:grpSpPr>
          <p:sp>
            <p:nvSpPr>
              <p:cNvPr id="589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9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9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1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1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6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5" name="Group 316"/>
            <p:cNvGrpSpPr>
              <a:grpSpLocks/>
            </p:cNvGrpSpPr>
            <p:nvPr/>
          </p:nvGrpSpPr>
          <p:grpSpPr bwMode="auto">
            <a:xfrm>
              <a:off x="4152900" y="2356247"/>
              <a:ext cx="163116" cy="127397"/>
              <a:chOff x="4727" y="2506"/>
              <a:chExt cx="706" cy="1172"/>
            </a:xfrm>
          </p:grpSpPr>
          <p:sp>
            <p:nvSpPr>
              <p:cNvPr id="581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2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2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3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3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7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7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9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6" name="Group 316"/>
            <p:cNvGrpSpPr>
              <a:grpSpLocks/>
            </p:cNvGrpSpPr>
            <p:nvPr/>
          </p:nvGrpSpPr>
          <p:grpSpPr bwMode="auto">
            <a:xfrm>
              <a:off x="3695700" y="2220516"/>
              <a:ext cx="163116" cy="127397"/>
              <a:chOff x="4727" y="2506"/>
              <a:chExt cx="706" cy="1172"/>
            </a:xfrm>
          </p:grpSpPr>
          <p:sp>
            <p:nvSpPr>
              <p:cNvPr id="574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4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4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5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6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9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9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9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9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1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1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1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7" name="Group 316"/>
            <p:cNvGrpSpPr>
              <a:grpSpLocks/>
            </p:cNvGrpSpPr>
            <p:nvPr/>
          </p:nvGrpSpPr>
          <p:grpSpPr bwMode="auto">
            <a:xfrm>
              <a:off x="3338513" y="3084910"/>
              <a:ext cx="163116" cy="127397"/>
              <a:chOff x="4727" y="2506"/>
              <a:chExt cx="706" cy="1172"/>
            </a:xfrm>
          </p:grpSpPr>
          <p:sp>
            <p:nvSpPr>
              <p:cNvPr id="566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6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6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8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8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1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1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1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1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3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3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3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3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3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3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3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3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3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3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8" name="Group 316"/>
            <p:cNvGrpSpPr>
              <a:grpSpLocks/>
            </p:cNvGrpSpPr>
            <p:nvPr/>
          </p:nvGrpSpPr>
          <p:grpSpPr bwMode="auto">
            <a:xfrm>
              <a:off x="2159794" y="5106591"/>
              <a:ext cx="163116" cy="127397"/>
              <a:chOff x="4727" y="2506"/>
              <a:chExt cx="706" cy="1172"/>
            </a:xfrm>
          </p:grpSpPr>
          <p:sp>
            <p:nvSpPr>
              <p:cNvPr id="558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8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8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0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0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3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3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5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5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5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9" name="Group 316"/>
            <p:cNvGrpSpPr>
              <a:grpSpLocks/>
            </p:cNvGrpSpPr>
            <p:nvPr/>
          </p:nvGrpSpPr>
          <p:grpSpPr bwMode="auto">
            <a:xfrm>
              <a:off x="5160169" y="4399360"/>
              <a:ext cx="163116" cy="127397"/>
              <a:chOff x="4727" y="2506"/>
              <a:chExt cx="706" cy="1172"/>
            </a:xfrm>
          </p:grpSpPr>
          <p:sp>
            <p:nvSpPr>
              <p:cNvPr id="550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0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0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2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2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7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60" name="Group 316"/>
            <p:cNvGrpSpPr>
              <a:grpSpLocks/>
            </p:cNvGrpSpPr>
            <p:nvPr/>
          </p:nvGrpSpPr>
          <p:grpSpPr bwMode="auto">
            <a:xfrm>
              <a:off x="5217319" y="3613547"/>
              <a:ext cx="163116" cy="127397"/>
              <a:chOff x="4727" y="2506"/>
              <a:chExt cx="706" cy="1172"/>
            </a:xfrm>
          </p:grpSpPr>
          <p:sp>
            <p:nvSpPr>
              <p:cNvPr id="542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3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3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4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4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8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8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0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61" name="Group 316"/>
            <p:cNvGrpSpPr>
              <a:grpSpLocks/>
            </p:cNvGrpSpPr>
            <p:nvPr/>
          </p:nvGrpSpPr>
          <p:grpSpPr bwMode="auto">
            <a:xfrm>
              <a:off x="5510213" y="2999185"/>
              <a:ext cx="163116" cy="127397"/>
              <a:chOff x="4727" y="2506"/>
              <a:chExt cx="706" cy="1172"/>
            </a:xfrm>
          </p:grpSpPr>
          <p:sp>
            <p:nvSpPr>
              <p:cNvPr id="535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5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5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6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7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0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0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0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0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2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2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2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62" name="Group 316"/>
            <p:cNvGrpSpPr>
              <a:grpSpLocks/>
            </p:cNvGrpSpPr>
            <p:nvPr/>
          </p:nvGrpSpPr>
          <p:grpSpPr bwMode="auto">
            <a:xfrm>
              <a:off x="4581525" y="3977878"/>
              <a:ext cx="163116" cy="127397"/>
              <a:chOff x="4727" y="2506"/>
              <a:chExt cx="706" cy="1172"/>
            </a:xfrm>
          </p:grpSpPr>
          <p:sp>
            <p:nvSpPr>
              <p:cNvPr id="527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7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7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9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9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2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2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2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2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4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4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4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4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4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4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4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4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4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4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63" name="Group 316"/>
            <p:cNvGrpSpPr>
              <a:grpSpLocks/>
            </p:cNvGrpSpPr>
            <p:nvPr/>
          </p:nvGrpSpPr>
          <p:grpSpPr bwMode="auto">
            <a:xfrm>
              <a:off x="4388644" y="3420666"/>
              <a:ext cx="163116" cy="127397"/>
              <a:chOff x="4727" y="2506"/>
              <a:chExt cx="706" cy="1172"/>
            </a:xfrm>
          </p:grpSpPr>
          <p:sp>
            <p:nvSpPr>
              <p:cNvPr id="519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19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19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19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19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1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1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4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4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6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6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6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64" name="Группа 119"/>
            <p:cNvGrpSpPr>
              <a:grpSpLocks/>
            </p:cNvGrpSpPr>
            <p:nvPr/>
          </p:nvGrpSpPr>
          <p:grpSpPr bwMode="auto">
            <a:xfrm>
              <a:off x="4764881" y="3626644"/>
              <a:ext cx="177404" cy="141685"/>
              <a:chOff x="214313" y="8958263"/>
              <a:chExt cx="642937" cy="500062"/>
            </a:xfrm>
          </p:grpSpPr>
          <p:sp>
            <p:nvSpPr>
              <p:cNvPr id="519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9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519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519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19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5165" name="Группа 629"/>
            <p:cNvGrpSpPr>
              <a:grpSpLocks/>
            </p:cNvGrpSpPr>
            <p:nvPr/>
          </p:nvGrpSpPr>
          <p:grpSpPr bwMode="auto">
            <a:xfrm>
              <a:off x="4012406" y="2813448"/>
              <a:ext cx="248841" cy="202406"/>
              <a:chOff x="142483" y="3760971"/>
              <a:chExt cx="346075" cy="386605"/>
            </a:xfrm>
          </p:grpSpPr>
          <p:sp>
            <p:nvSpPr>
              <p:cNvPr id="330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30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31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grpSp>
        <p:nvGrpSpPr>
          <p:cNvPr id="5169" name="Группа 91"/>
          <p:cNvGrpSpPr>
            <a:grpSpLocks/>
          </p:cNvGrpSpPr>
          <p:nvPr/>
        </p:nvGrpSpPr>
        <p:grpSpPr bwMode="auto">
          <a:xfrm>
            <a:off x="5420441" y="2976561"/>
            <a:ext cx="1431131" cy="456009"/>
            <a:chOff x="7692801" y="854218"/>
            <a:chExt cx="1354754" cy="575774"/>
          </a:xfrm>
        </p:grpSpPr>
        <p:sp>
          <p:nvSpPr>
            <p:cNvPr id="3315" name="TextBox 10"/>
            <p:cNvSpPr txBox="1"/>
            <p:nvPr/>
          </p:nvSpPr>
          <p:spPr>
            <a:xfrm>
              <a:off x="7692801" y="854218"/>
              <a:ext cx="1354754" cy="2185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Бокситогорский р-н</a:t>
              </a:r>
            </a:p>
          </p:txBody>
        </p:sp>
        <p:sp>
          <p:nvSpPr>
            <p:cNvPr id="3316" name="Прямоугольник 3315"/>
            <p:cNvSpPr/>
            <p:nvPr/>
          </p:nvSpPr>
          <p:spPr>
            <a:xfrm>
              <a:off x="7965555" y="1230050"/>
              <a:ext cx="667233" cy="199942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3317" name="Прямоугольник 3316"/>
          <p:cNvSpPr/>
          <p:nvPr/>
        </p:nvSpPr>
        <p:spPr bwMode="auto">
          <a:xfrm>
            <a:off x="5709764" y="3428998"/>
            <a:ext cx="1001315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12504/50019</a:t>
            </a:r>
          </a:p>
        </p:txBody>
      </p:sp>
      <p:sp>
        <p:nvSpPr>
          <p:cNvPr id="3318" name="TextBox 23"/>
          <p:cNvSpPr txBox="1"/>
          <p:nvPr/>
        </p:nvSpPr>
        <p:spPr bwMode="auto">
          <a:xfrm>
            <a:off x="5818551" y="3074449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3319" name="TextBox 23"/>
          <p:cNvSpPr txBox="1"/>
          <p:nvPr/>
        </p:nvSpPr>
        <p:spPr bwMode="auto">
          <a:xfrm>
            <a:off x="6259466" y="3074449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1" name="Скругленный прямоугольник 1000"/>
          <p:cNvSpPr/>
          <p:nvPr/>
        </p:nvSpPr>
        <p:spPr>
          <a:xfrm>
            <a:off x="6424139" y="3270645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3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1004" name="Рисунок 100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005" name="Рисунок 100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5152" name="Прямоугольник 1982"/>
          <p:cNvSpPr>
            <a:spLocks noChangeArrowheads="1"/>
          </p:cNvSpPr>
          <p:nvPr/>
        </p:nvSpPr>
        <p:spPr bwMode="auto">
          <a:xfrm>
            <a:off x="4249751" y="2955966"/>
            <a:ext cx="115603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Бокситогорск</a:t>
            </a:r>
          </a:p>
        </p:txBody>
      </p:sp>
      <p:sp>
        <p:nvSpPr>
          <p:cNvPr id="1007" name="Прямоугольник 100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08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09" name="Группа 1008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10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15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6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17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18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19" name="Прямоугольник 1018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20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21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022" name="Прямая соединительная линия 1021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3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11" name="Скругленный прямоугольник 1010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12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13" name="Прямоугольник 1012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14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24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025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026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027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028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02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030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031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032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033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03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1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1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1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1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1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1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1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1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20" name="TextBox 1119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121431031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45475" y="2881152"/>
            <a:ext cx="2792467" cy="2821034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0302"/>
            <a:ext cx="6374073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А-181 «СКАНДИНАВИЯ» ( НА 18.12.2020)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1828799" y="657138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Rectangle 93"/>
          <p:cNvSpPr>
            <a:spLocks noChangeArrowheads="1"/>
          </p:cNvSpPr>
          <p:nvPr/>
        </p:nvSpPr>
        <p:spPr bwMode="auto">
          <a:xfrm>
            <a:off x="6381263" y="5031832"/>
            <a:ext cx="2772470" cy="1826168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83" tIns="45698" rIns="91383" bIns="45698" anchor="ctr"/>
          <a:lstStyle>
            <a:lvl1pPr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913757"/>
            <a:endParaRPr lang="ru-RU" altLang="ru-RU" sz="900" dirty="0">
              <a:solidFill>
                <a:srgbClr val="000000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Группа 629"/>
          <p:cNvGrpSpPr>
            <a:grpSpLocks/>
          </p:cNvGrpSpPr>
          <p:nvPr/>
        </p:nvGrpSpPr>
        <p:grpSpPr bwMode="auto">
          <a:xfrm>
            <a:off x="6462381" y="6015369"/>
            <a:ext cx="311047" cy="319920"/>
            <a:chOff x="142483" y="3760971"/>
            <a:chExt cx="346075" cy="386605"/>
          </a:xfrm>
        </p:grpSpPr>
        <p:sp>
          <p:nvSpPr>
            <p:cNvPr id="2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7460">
                <a:buClr>
                  <a:srgbClr val="000000"/>
                </a:buClr>
                <a:buSzPct val="100000"/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/>
              </a:endParaRPr>
            </a:p>
          </p:txBody>
        </p:sp>
        <p:sp>
          <p:nvSpPr>
            <p:cNvPr id="2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7460"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/>
              </a:endParaRPr>
            </a:p>
          </p:txBody>
        </p:sp>
        <p:sp>
          <p:nvSpPr>
            <p:cNvPr id="2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96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51856" tIns="75929" rIns="151856" bIns="75929">
              <a:spAutoFit/>
            </a:bodyPr>
            <a:lstStyle/>
            <a:p>
              <a:pPr algn="ctr" defTabSz="1026856">
                <a:defRPr/>
              </a:pPr>
              <a:endParaRPr lang="ru-RU" sz="400" dirty="0"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 Light"/>
              </a:endParaRPr>
            </a:p>
          </p:txBody>
        </p:sp>
      </p:grpSp>
      <p:sp>
        <p:nvSpPr>
          <p:cNvPr id="30" name="Text Box 97"/>
          <p:cNvSpPr txBox="1">
            <a:spLocks noChangeArrowheads="1"/>
          </p:cNvSpPr>
          <p:nvPr/>
        </p:nvSpPr>
        <p:spPr bwMode="auto">
          <a:xfrm>
            <a:off x="6800255" y="5938698"/>
            <a:ext cx="237005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cxnSp>
        <p:nvCxnSpPr>
          <p:cNvPr id="31" name="Прямая соединительная линия 30"/>
          <p:cNvCxnSpPr/>
          <p:nvPr/>
        </p:nvCxnSpPr>
        <p:spPr>
          <a:xfrm>
            <a:off x="6438884" y="6421581"/>
            <a:ext cx="3701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Box 97"/>
          <p:cNvSpPr txBox="1">
            <a:spLocks noChangeArrowheads="1"/>
          </p:cNvSpPr>
          <p:nvPr/>
        </p:nvSpPr>
        <p:spPr bwMode="auto">
          <a:xfrm>
            <a:off x="6850594" y="6244222"/>
            <a:ext cx="2319715" cy="246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881" tIns="53444" rIns="106881" bIns="5344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8652">
              <a:defRPr/>
            </a:pP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 - аварийно – опасный участок дороги</a:t>
            </a: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6456787" y="6640680"/>
            <a:ext cx="370331" cy="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 Box 97"/>
          <p:cNvSpPr txBox="1">
            <a:spLocks noChangeArrowheads="1"/>
          </p:cNvSpPr>
          <p:nvPr/>
        </p:nvSpPr>
        <p:spPr bwMode="auto">
          <a:xfrm>
            <a:off x="6800255" y="6421582"/>
            <a:ext cx="1893758" cy="3286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2583" tIns="71295" rIns="142583" bIns="712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044">
              <a:defRPr/>
            </a:pP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1200" dirty="0">
                <a:solidFill>
                  <a:srgbClr val="000000"/>
                </a:solidFill>
                <a:cs typeface="Arial" panose="020B0604020202020204" pitchFamily="34" charset="0"/>
              </a:rPr>
              <a:t>-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объездная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дорога</a:t>
            </a:r>
          </a:p>
        </p:txBody>
      </p:sp>
      <p:sp>
        <p:nvSpPr>
          <p:cNvPr id="35" name="Text Box 97"/>
          <p:cNvSpPr txBox="1">
            <a:spLocks noChangeArrowheads="1"/>
          </p:cNvSpPr>
          <p:nvPr/>
        </p:nvSpPr>
        <p:spPr bwMode="auto">
          <a:xfrm>
            <a:off x="6871464" y="5031833"/>
            <a:ext cx="160680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i="1" dirty="0">
                <a:solidFill>
                  <a:srgbClr val="000000"/>
                </a:solidFill>
                <a:cs typeface="Arial" panose="020B0604020202020204" pitchFamily="34" charset="0"/>
              </a:rPr>
              <a:t>Условные обозначения</a:t>
            </a:r>
          </a:p>
        </p:txBody>
      </p:sp>
      <p:pic>
        <p:nvPicPr>
          <p:cNvPr id="39" name="Рисунок 3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84" y="39967"/>
            <a:ext cx="632441" cy="546460"/>
          </a:xfrm>
          <a:prstGeom prst="rect">
            <a:avLst/>
          </a:prstGeom>
        </p:spPr>
      </p:pic>
      <p:pic>
        <p:nvPicPr>
          <p:cNvPr id="40" name="Рисунок 3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5697" y="-10302"/>
            <a:ext cx="731519" cy="596729"/>
          </a:xfrm>
          <a:prstGeom prst="rect">
            <a:avLst/>
          </a:prstGeom>
        </p:spPr>
      </p:pic>
      <p:sp>
        <p:nvSpPr>
          <p:cNvPr id="43" name="Прямоугольник 42"/>
          <p:cNvSpPr/>
          <p:nvPr/>
        </p:nvSpPr>
        <p:spPr>
          <a:xfrm>
            <a:off x="2910944" y="6272309"/>
            <a:ext cx="1825668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 км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4" name="Group 316"/>
          <p:cNvGrpSpPr>
            <a:grpSpLocks/>
          </p:cNvGrpSpPr>
          <p:nvPr/>
        </p:nvGrpSpPr>
        <p:grpSpPr bwMode="auto">
          <a:xfrm>
            <a:off x="6515900" y="5677154"/>
            <a:ext cx="186569" cy="197985"/>
            <a:chOff x="4727" y="2506"/>
            <a:chExt cx="706" cy="1172"/>
          </a:xfrm>
        </p:grpSpPr>
        <p:sp>
          <p:nvSpPr>
            <p:cNvPr id="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123" name="Группа 119"/>
          <p:cNvGrpSpPr>
            <a:grpSpLocks/>
          </p:cNvGrpSpPr>
          <p:nvPr/>
        </p:nvGrpSpPr>
        <p:grpSpPr bwMode="auto">
          <a:xfrm>
            <a:off x="6524942" y="5341915"/>
            <a:ext cx="137210" cy="186967"/>
            <a:chOff x="214313" y="8958263"/>
            <a:chExt cx="642937" cy="500062"/>
          </a:xfrm>
        </p:grpSpPr>
        <p:sp>
          <p:nvSpPr>
            <p:cNvPr id="1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6831228" y="5280780"/>
            <a:ext cx="1831813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0" name="Text Box 97"/>
          <p:cNvSpPr txBox="1">
            <a:spLocks noChangeArrowheads="1"/>
          </p:cNvSpPr>
          <p:nvPr/>
        </p:nvSpPr>
        <p:spPr bwMode="auto">
          <a:xfrm>
            <a:off x="6836793" y="5543840"/>
            <a:ext cx="1861411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221" name="AutoShape 24"/>
          <p:cNvSpPr>
            <a:spLocks noChangeArrowheads="1"/>
          </p:cNvSpPr>
          <p:nvPr/>
        </p:nvSpPr>
        <p:spPr bwMode="auto">
          <a:xfrm>
            <a:off x="1408199" y="4411152"/>
            <a:ext cx="2563812" cy="1027113"/>
          </a:xfrm>
          <a:prstGeom prst="wedgeRectCallout">
            <a:avLst>
              <a:gd name="adj1" fmla="val 74061"/>
              <a:gd name="adj2" fmla="val -6761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86" tIns="43750" rIns="87486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76-86 км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снежных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заносов)</a:t>
            </a:r>
            <a:endParaRPr lang="en-US" altLang="ru-RU" sz="15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828799" y="929690"/>
            <a:ext cx="2970031" cy="226589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808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83272" y="3279954"/>
            <a:ext cx="2754670" cy="2880518"/>
          </a:xfrm>
          <a:prstGeom prst="rect">
            <a:avLst/>
          </a:prstGeom>
        </p:spPr>
      </p:pic>
      <p:pic>
        <p:nvPicPr>
          <p:cNvPr id="2" name="Рисунок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436" y="0"/>
            <a:ext cx="6386367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Р-23 «СПБ-ПСКОВ» ( НА 18.12.2020)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Rectangle 93"/>
          <p:cNvSpPr>
            <a:spLocks noChangeArrowheads="1"/>
          </p:cNvSpPr>
          <p:nvPr/>
        </p:nvSpPr>
        <p:spPr bwMode="auto">
          <a:xfrm>
            <a:off x="6381263" y="5031832"/>
            <a:ext cx="2772470" cy="1826168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83" tIns="45698" rIns="91383" bIns="45698" anchor="ctr"/>
          <a:lstStyle>
            <a:lvl1pPr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913757"/>
            <a:endParaRPr lang="ru-RU" altLang="ru-RU" sz="900" dirty="0">
              <a:solidFill>
                <a:srgbClr val="000000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Группа 629"/>
          <p:cNvGrpSpPr>
            <a:grpSpLocks/>
          </p:cNvGrpSpPr>
          <p:nvPr/>
        </p:nvGrpSpPr>
        <p:grpSpPr bwMode="auto">
          <a:xfrm>
            <a:off x="6462381" y="6015369"/>
            <a:ext cx="311047" cy="319920"/>
            <a:chOff x="142483" y="3760971"/>
            <a:chExt cx="346075" cy="386605"/>
          </a:xfrm>
        </p:grpSpPr>
        <p:sp>
          <p:nvSpPr>
            <p:cNvPr id="2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7460">
                <a:buClr>
                  <a:srgbClr val="000000"/>
                </a:buClr>
                <a:buSzPct val="100000"/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/>
              </a:endParaRPr>
            </a:p>
          </p:txBody>
        </p:sp>
        <p:sp>
          <p:nvSpPr>
            <p:cNvPr id="2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7460"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/>
              </a:endParaRPr>
            </a:p>
          </p:txBody>
        </p:sp>
        <p:sp>
          <p:nvSpPr>
            <p:cNvPr id="2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96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51856" tIns="75929" rIns="151856" bIns="75929">
              <a:spAutoFit/>
            </a:bodyPr>
            <a:lstStyle/>
            <a:p>
              <a:pPr algn="ctr" defTabSz="1026856">
                <a:defRPr/>
              </a:pPr>
              <a:endParaRPr lang="ru-RU" sz="400" dirty="0"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 Light"/>
              </a:endParaRPr>
            </a:p>
          </p:txBody>
        </p:sp>
      </p:grpSp>
      <p:sp>
        <p:nvSpPr>
          <p:cNvPr id="30" name="Text Box 97"/>
          <p:cNvSpPr txBox="1">
            <a:spLocks noChangeArrowheads="1"/>
          </p:cNvSpPr>
          <p:nvPr/>
        </p:nvSpPr>
        <p:spPr bwMode="auto">
          <a:xfrm>
            <a:off x="6800255" y="5938698"/>
            <a:ext cx="237005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cxnSp>
        <p:nvCxnSpPr>
          <p:cNvPr id="31" name="Прямая соединительная линия 30"/>
          <p:cNvCxnSpPr/>
          <p:nvPr/>
        </p:nvCxnSpPr>
        <p:spPr>
          <a:xfrm>
            <a:off x="6438884" y="6421581"/>
            <a:ext cx="3701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Box 97"/>
          <p:cNvSpPr txBox="1">
            <a:spLocks noChangeArrowheads="1"/>
          </p:cNvSpPr>
          <p:nvPr/>
        </p:nvSpPr>
        <p:spPr bwMode="auto">
          <a:xfrm>
            <a:off x="6850594" y="6244222"/>
            <a:ext cx="2319715" cy="246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881" tIns="53444" rIns="106881" bIns="5344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8652">
              <a:defRPr/>
            </a:pP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 - аварийно – опасный участок дороги</a:t>
            </a: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6456787" y="6640680"/>
            <a:ext cx="370331" cy="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 Box 97"/>
          <p:cNvSpPr txBox="1">
            <a:spLocks noChangeArrowheads="1"/>
          </p:cNvSpPr>
          <p:nvPr/>
        </p:nvSpPr>
        <p:spPr bwMode="auto">
          <a:xfrm>
            <a:off x="6800255" y="6421582"/>
            <a:ext cx="1893758" cy="3286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2583" tIns="71295" rIns="142583" bIns="712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044">
              <a:defRPr/>
            </a:pP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1200" dirty="0">
                <a:solidFill>
                  <a:srgbClr val="000000"/>
                </a:solidFill>
                <a:cs typeface="Arial" panose="020B0604020202020204" pitchFamily="34" charset="0"/>
              </a:rPr>
              <a:t>-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объездная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дорога</a:t>
            </a:r>
          </a:p>
        </p:txBody>
      </p:sp>
      <p:sp>
        <p:nvSpPr>
          <p:cNvPr id="35" name="Text Box 97"/>
          <p:cNvSpPr txBox="1">
            <a:spLocks noChangeArrowheads="1"/>
          </p:cNvSpPr>
          <p:nvPr/>
        </p:nvSpPr>
        <p:spPr bwMode="auto">
          <a:xfrm>
            <a:off x="6871464" y="5031833"/>
            <a:ext cx="160680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i="1" dirty="0">
                <a:solidFill>
                  <a:srgbClr val="000000"/>
                </a:solidFill>
                <a:cs typeface="Arial" panose="020B0604020202020204" pitchFamily="34" charset="0"/>
              </a:rPr>
              <a:t>Условные обозначения</a:t>
            </a:r>
          </a:p>
        </p:txBody>
      </p:sp>
      <p:pic>
        <p:nvPicPr>
          <p:cNvPr id="39" name="Рисунок 3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84" y="39967"/>
            <a:ext cx="632441" cy="546460"/>
          </a:xfrm>
          <a:prstGeom prst="rect">
            <a:avLst/>
          </a:prstGeom>
        </p:spPr>
      </p:pic>
      <p:pic>
        <p:nvPicPr>
          <p:cNvPr id="40" name="Рисунок 3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5697" y="-10302"/>
            <a:ext cx="731519" cy="596729"/>
          </a:xfrm>
          <a:prstGeom prst="rect">
            <a:avLst/>
          </a:prstGeom>
        </p:spPr>
      </p:pic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4" name="Group 316"/>
          <p:cNvGrpSpPr>
            <a:grpSpLocks/>
          </p:cNvGrpSpPr>
          <p:nvPr/>
        </p:nvGrpSpPr>
        <p:grpSpPr bwMode="auto">
          <a:xfrm>
            <a:off x="6515900" y="5677154"/>
            <a:ext cx="186569" cy="197985"/>
            <a:chOff x="4727" y="2506"/>
            <a:chExt cx="706" cy="1172"/>
          </a:xfrm>
        </p:grpSpPr>
        <p:sp>
          <p:nvSpPr>
            <p:cNvPr id="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123" name="Группа 119"/>
          <p:cNvGrpSpPr>
            <a:grpSpLocks/>
          </p:cNvGrpSpPr>
          <p:nvPr/>
        </p:nvGrpSpPr>
        <p:grpSpPr bwMode="auto">
          <a:xfrm>
            <a:off x="6524942" y="5341915"/>
            <a:ext cx="137210" cy="186967"/>
            <a:chOff x="214313" y="8958263"/>
            <a:chExt cx="642937" cy="500062"/>
          </a:xfrm>
        </p:grpSpPr>
        <p:sp>
          <p:nvSpPr>
            <p:cNvPr id="1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6831228" y="5280780"/>
            <a:ext cx="1831813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0" name="Text Box 97"/>
          <p:cNvSpPr txBox="1">
            <a:spLocks noChangeArrowheads="1"/>
          </p:cNvSpPr>
          <p:nvPr/>
        </p:nvSpPr>
        <p:spPr bwMode="auto">
          <a:xfrm>
            <a:off x="6836793" y="5543840"/>
            <a:ext cx="1861411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48719" y="4983181"/>
            <a:ext cx="2562225" cy="722312"/>
          </a:xfrm>
          <a:prstGeom prst="wedgeRectCallout">
            <a:avLst>
              <a:gd name="adj1" fmla="val 81056"/>
              <a:gd name="adj2" fmla="val -3813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41-52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828889" y="1541847"/>
            <a:ext cx="2562225" cy="722312"/>
          </a:xfrm>
          <a:prstGeom prst="wedgeRectCallout">
            <a:avLst>
              <a:gd name="adj1" fmla="val -64002"/>
              <a:gd name="adj2" fmla="val -10289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40-41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3670" y="895604"/>
            <a:ext cx="2958569" cy="22537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76105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7" y="23954"/>
            <a:ext cx="9039660" cy="6858000"/>
          </a:xfrm>
          <a:prstGeom prst="rect">
            <a:avLst/>
          </a:prstGeom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81263" y="2626277"/>
            <a:ext cx="2781444" cy="2588115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18.12.2020)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Rectangle 93"/>
          <p:cNvSpPr>
            <a:spLocks noChangeArrowheads="1"/>
          </p:cNvSpPr>
          <p:nvPr/>
        </p:nvSpPr>
        <p:spPr bwMode="auto">
          <a:xfrm>
            <a:off x="6381263" y="5031832"/>
            <a:ext cx="2772470" cy="1826168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83" tIns="45698" rIns="91383" bIns="45698" anchor="ctr"/>
          <a:lstStyle>
            <a:lvl1pPr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913757"/>
            <a:endParaRPr lang="ru-RU" altLang="ru-RU" sz="900" dirty="0">
              <a:solidFill>
                <a:srgbClr val="000000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Группа 629"/>
          <p:cNvGrpSpPr>
            <a:grpSpLocks/>
          </p:cNvGrpSpPr>
          <p:nvPr/>
        </p:nvGrpSpPr>
        <p:grpSpPr bwMode="auto">
          <a:xfrm>
            <a:off x="6462381" y="6015369"/>
            <a:ext cx="311047" cy="319920"/>
            <a:chOff x="142483" y="3760971"/>
            <a:chExt cx="346075" cy="386605"/>
          </a:xfrm>
        </p:grpSpPr>
        <p:sp>
          <p:nvSpPr>
            <p:cNvPr id="2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7460">
                <a:buClr>
                  <a:srgbClr val="000000"/>
                </a:buClr>
                <a:buSzPct val="100000"/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/>
              </a:endParaRPr>
            </a:p>
          </p:txBody>
        </p:sp>
        <p:sp>
          <p:nvSpPr>
            <p:cNvPr id="2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7460"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/>
              </a:endParaRPr>
            </a:p>
          </p:txBody>
        </p:sp>
        <p:sp>
          <p:nvSpPr>
            <p:cNvPr id="2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96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51856" tIns="75929" rIns="151856" bIns="75929">
              <a:spAutoFit/>
            </a:bodyPr>
            <a:lstStyle/>
            <a:p>
              <a:pPr algn="ctr" defTabSz="1026856">
                <a:defRPr/>
              </a:pPr>
              <a:endParaRPr lang="ru-RU" sz="400" dirty="0"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 Light"/>
              </a:endParaRPr>
            </a:p>
          </p:txBody>
        </p:sp>
      </p:grpSp>
      <p:sp>
        <p:nvSpPr>
          <p:cNvPr id="30" name="Text Box 97"/>
          <p:cNvSpPr txBox="1">
            <a:spLocks noChangeArrowheads="1"/>
          </p:cNvSpPr>
          <p:nvPr/>
        </p:nvSpPr>
        <p:spPr bwMode="auto">
          <a:xfrm>
            <a:off x="6800255" y="5938698"/>
            <a:ext cx="237005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cxnSp>
        <p:nvCxnSpPr>
          <p:cNvPr id="31" name="Прямая соединительная линия 30"/>
          <p:cNvCxnSpPr/>
          <p:nvPr/>
        </p:nvCxnSpPr>
        <p:spPr>
          <a:xfrm>
            <a:off x="6438884" y="6421581"/>
            <a:ext cx="3701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Box 97"/>
          <p:cNvSpPr txBox="1">
            <a:spLocks noChangeArrowheads="1"/>
          </p:cNvSpPr>
          <p:nvPr/>
        </p:nvSpPr>
        <p:spPr bwMode="auto">
          <a:xfrm>
            <a:off x="6850594" y="6244222"/>
            <a:ext cx="2319715" cy="246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881" tIns="53444" rIns="106881" bIns="5344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8652">
              <a:defRPr/>
            </a:pP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 - аварийно – опасный участок дороги</a:t>
            </a: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6456787" y="6640680"/>
            <a:ext cx="370331" cy="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 Box 97"/>
          <p:cNvSpPr txBox="1">
            <a:spLocks noChangeArrowheads="1"/>
          </p:cNvSpPr>
          <p:nvPr/>
        </p:nvSpPr>
        <p:spPr bwMode="auto">
          <a:xfrm>
            <a:off x="6800255" y="6421582"/>
            <a:ext cx="1893758" cy="3286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2583" tIns="71295" rIns="142583" bIns="712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044">
              <a:defRPr/>
            </a:pP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1200" dirty="0">
                <a:solidFill>
                  <a:srgbClr val="000000"/>
                </a:solidFill>
                <a:cs typeface="Arial" panose="020B0604020202020204" pitchFamily="34" charset="0"/>
              </a:rPr>
              <a:t>-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объездная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дорога</a:t>
            </a:r>
          </a:p>
        </p:txBody>
      </p:sp>
      <p:sp>
        <p:nvSpPr>
          <p:cNvPr id="35" name="Text Box 97"/>
          <p:cNvSpPr txBox="1">
            <a:spLocks noChangeArrowheads="1"/>
          </p:cNvSpPr>
          <p:nvPr/>
        </p:nvSpPr>
        <p:spPr bwMode="auto">
          <a:xfrm>
            <a:off x="6871464" y="5031833"/>
            <a:ext cx="160680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i="1" dirty="0">
                <a:solidFill>
                  <a:srgbClr val="000000"/>
                </a:solidFill>
                <a:cs typeface="Arial" panose="020B0604020202020204" pitchFamily="34" charset="0"/>
              </a:rPr>
              <a:t>Условные обозначения</a:t>
            </a:r>
          </a:p>
        </p:txBody>
      </p:sp>
      <p:pic>
        <p:nvPicPr>
          <p:cNvPr id="39" name="Рисунок 3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84" y="39967"/>
            <a:ext cx="632441" cy="546460"/>
          </a:xfrm>
          <a:prstGeom prst="rect">
            <a:avLst/>
          </a:prstGeom>
        </p:spPr>
      </p:pic>
      <p:pic>
        <p:nvPicPr>
          <p:cNvPr id="40" name="Рисунок 3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5697" y="-10302"/>
            <a:ext cx="731519" cy="596729"/>
          </a:xfrm>
          <a:prstGeom prst="rect">
            <a:avLst/>
          </a:prstGeom>
        </p:spPr>
      </p:pic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4" name="Group 316"/>
          <p:cNvGrpSpPr>
            <a:grpSpLocks/>
          </p:cNvGrpSpPr>
          <p:nvPr/>
        </p:nvGrpSpPr>
        <p:grpSpPr bwMode="auto">
          <a:xfrm>
            <a:off x="6515900" y="5677154"/>
            <a:ext cx="186569" cy="197985"/>
            <a:chOff x="4727" y="2506"/>
            <a:chExt cx="706" cy="1172"/>
          </a:xfrm>
        </p:grpSpPr>
        <p:sp>
          <p:nvSpPr>
            <p:cNvPr id="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123" name="Группа 119"/>
          <p:cNvGrpSpPr>
            <a:grpSpLocks/>
          </p:cNvGrpSpPr>
          <p:nvPr/>
        </p:nvGrpSpPr>
        <p:grpSpPr bwMode="auto">
          <a:xfrm>
            <a:off x="6524942" y="5341915"/>
            <a:ext cx="137210" cy="186967"/>
            <a:chOff x="214313" y="8958263"/>
            <a:chExt cx="642937" cy="500062"/>
          </a:xfrm>
        </p:grpSpPr>
        <p:sp>
          <p:nvSpPr>
            <p:cNvPr id="1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6831228" y="5280780"/>
            <a:ext cx="1831813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0" name="Text Box 97"/>
          <p:cNvSpPr txBox="1">
            <a:spLocks noChangeArrowheads="1"/>
          </p:cNvSpPr>
          <p:nvPr/>
        </p:nvSpPr>
        <p:spPr bwMode="auto">
          <a:xfrm>
            <a:off x="6836793" y="5543840"/>
            <a:ext cx="1861411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2014642" y="3541057"/>
            <a:ext cx="2562225" cy="722312"/>
          </a:xfrm>
          <a:prstGeom prst="wedgeRectCallout">
            <a:avLst>
              <a:gd name="adj1" fmla="val -41991"/>
              <a:gd name="adj2" fmla="val 11482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71-79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1" name="Рисунок 13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3670" y="895604"/>
            <a:ext cx="2958569" cy="22537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137610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57008" y="2631753"/>
            <a:ext cx="2780251" cy="2927354"/>
          </a:xfrm>
          <a:prstGeom prst="rect">
            <a:avLst/>
          </a:prstGeom>
        </p:spPr>
      </p:pic>
      <p:pic>
        <p:nvPicPr>
          <p:cNvPr id="2" name="Рисунок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8" y="-10301"/>
            <a:ext cx="6377853" cy="690827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/>
              <a:t>М-10 «РОССИЯ»</a:t>
            </a:r>
            <a:r>
              <a:rPr lang="ru-RU" sz="1100" dirty="0" smtClean="0">
                <a:solidFill>
                  <a:prstClr val="white"/>
                </a:solidFill>
              </a:rPr>
              <a:t> ( НА 18.12.2020)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Rectangle 93"/>
          <p:cNvSpPr>
            <a:spLocks noChangeArrowheads="1"/>
          </p:cNvSpPr>
          <p:nvPr/>
        </p:nvSpPr>
        <p:spPr bwMode="auto">
          <a:xfrm>
            <a:off x="6381263" y="5031832"/>
            <a:ext cx="2772470" cy="1826168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83" tIns="45698" rIns="91383" bIns="45698" anchor="ctr"/>
          <a:lstStyle>
            <a:lvl1pPr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913757"/>
            <a:endParaRPr lang="ru-RU" altLang="ru-RU" sz="900" dirty="0">
              <a:solidFill>
                <a:srgbClr val="000000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Группа 629"/>
          <p:cNvGrpSpPr>
            <a:grpSpLocks/>
          </p:cNvGrpSpPr>
          <p:nvPr/>
        </p:nvGrpSpPr>
        <p:grpSpPr bwMode="auto">
          <a:xfrm>
            <a:off x="6462381" y="6015369"/>
            <a:ext cx="311047" cy="319920"/>
            <a:chOff x="142483" y="3760971"/>
            <a:chExt cx="346075" cy="386605"/>
          </a:xfrm>
        </p:grpSpPr>
        <p:sp>
          <p:nvSpPr>
            <p:cNvPr id="2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7460">
                <a:buClr>
                  <a:srgbClr val="000000"/>
                </a:buClr>
                <a:buSzPct val="100000"/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/>
              </a:endParaRPr>
            </a:p>
          </p:txBody>
        </p:sp>
        <p:sp>
          <p:nvSpPr>
            <p:cNvPr id="2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7460"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/>
              </a:endParaRPr>
            </a:p>
          </p:txBody>
        </p:sp>
        <p:sp>
          <p:nvSpPr>
            <p:cNvPr id="2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96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51856" tIns="75929" rIns="151856" bIns="75929">
              <a:spAutoFit/>
            </a:bodyPr>
            <a:lstStyle/>
            <a:p>
              <a:pPr algn="ctr" defTabSz="1026856">
                <a:defRPr/>
              </a:pPr>
              <a:endParaRPr lang="ru-RU" sz="400" dirty="0"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 Light"/>
              </a:endParaRPr>
            </a:p>
          </p:txBody>
        </p:sp>
      </p:grpSp>
      <p:sp>
        <p:nvSpPr>
          <p:cNvPr id="30" name="Text Box 97"/>
          <p:cNvSpPr txBox="1">
            <a:spLocks noChangeArrowheads="1"/>
          </p:cNvSpPr>
          <p:nvPr/>
        </p:nvSpPr>
        <p:spPr bwMode="auto">
          <a:xfrm>
            <a:off x="6800255" y="5938698"/>
            <a:ext cx="237005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cxnSp>
        <p:nvCxnSpPr>
          <p:cNvPr id="31" name="Прямая соединительная линия 30"/>
          <p:cNvCxnSpPr/>
          <p:nvPr/>
        </p:nvCxnSpPr>
        <p:spPr>
          <a:xfrm>
            <a:off x="6438884" y="6421581"/>
            <a:ext cx="3701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Box 97"/>
          <p:cNvSpPr txBox="1">
            <a:spLocks noChangeArrowheads="1"/>
          </p:cNvSpPr>
          <p:nvPr/>
        </p:nvSpPr>
        <p:spPr bwMode="auto">
          <a:xfrm>
            <a:off x="6850594" y="6244222"/>
            <a:ext cx="2319715" cy="246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881" tIns="53444" rIns="106881" bIns="5344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8652">
              <a:defRPr/>
            </a:pP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 - аварийно – опасный участок дороги</a:t>
            </a: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6456787" y="6640680"/>
            <a:ext cx="370331" cy="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 Box 97"/>
          <p:cNvSpPr txBox="1">
            <a:spLocks noChangeArrowheads="1"/>
          </p:cNvSpPr>
          <p:nvPr/>
        </p:nvSpPr>
        <p:spPr bwMode="auto">
          <a:xfrm>
            <a:off x="6800255" y="6421582"/>
            <a:ext cx="1893758" cy="3286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2583" tIns="71295" rIns="142583" bIns="712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044">
              <a:defRPr/>
            </a:pP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1200" dirty="0">
                <a:solidFill>
                  <a:srgbClr val="000000"/>
                </a:solidFill>
                <a:cs typeface="Arial" panose="020B0604020202020204" pitchFamily="34" charset="0"/>
              </a:rPr>
              <a:t>-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объездная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дорога</a:t>
            </a:r>
          </a:p>
        </p:txBody>
      </p:sp>
      <p:sp>
        <p:nvSpPr>
          <p:cNvPr id="35" name="Text Box 97"/>
          <p:cNvSpPr txBox="1">
            <a:spLocks noChangeArrowheads="1"/>
          </p:cNvSpPr>
          <p:nvPr/>
        </p:nvSpPr>
        <p:spPr bwMode="auto">
          <a:xfrm>
            <a:off x="6871464" y="5031833"/>
            <a:ext cx="160680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i="1" dirty="0">
                <a:solidFill>
                  <a:srgbClr val="000000"/>
                </a:solidFill>
                <a:cs typeface="Arial" panose="020B0604020202020204" pitchFamily="34" charset="0"/>
              </a:rPr>
              <a:t>Условные обозначения</a:t>
            </a:r>
          </a:p>
        </p:txBody>
      </p:sp>
      <p:pic>
        <p:nvPicPr>
          <p:cNvPr id="39" name="Рисунок 3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84" y="39967"/>
            <a:ext cx="632441" cy="546460"/>
          </a:xfrm>
          <a:prstGeom prst="rect">
            <a:avLst/>
          </a:prstGeom>
        </p:spPr>
      </p:pic>
      <p:pic>
        <p:nvPicPr>
          <p:cNvPr id="40" name="Рисунок 3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5697" y="-10302"/>
            <a:ext cx="731519" cy="596729"/>
          </a:xfrm>
          <a:prstGeom prst="rect">
            <a:avLst/>
          </a:prstGeom>
        </p:spPr>
      </p:pic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4" name="Group 316"/>
          <p:cNvGrpSpPr>
            <a:grpSpLocks/>
          </p:cNvGrpSpPr>
          <p:nvPr/>
        </p:nvGrpSpPr>
        <p:grpSpPr bwMode="auto">
          <a:xfrm>
            <a:off x="6515900" y="5677154"/>
            <a:ext cx="186569" cy="197985"/>
            <a:chOff x="4727" y="2506"/>
            <a:chExt cx="706" cy="1172"/>
          </a:xfrm>
        </p:grpSpPr>
        <p:sp>
          <p:nvSpPr>
            <p:cNvPr id="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123" name="Группа 119"/>
          <p:cNvGrpSpPr>
            <a:grpSpLocks/>
          </p:cNvGrpSpPr>
          <p:nvPr/>
        </p:nvGrpSpPr>
        <p:grpSpPr bwMode="auto">
          <a:xfrm>
            <a:off x="6524942" y="5341915"/>
            <a:ext cx="137210" cy="186967"/>
            <a:chOff x="214313" y="8958263"/>
            <a:chExt cx="642937" cy="500062"/>
          </a:xfrm>
        </p:grpSpPr>
        <p:sp>
          <p:nvSpPr>
            <p:cNvPr id="1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6831228" y="5280780"/>
            <a:ext cx="1831813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0" name="Text Box 97"/>
          <p:cNvSpPr txBox="1">
            <a:spLocks noChangeArrowheads="1"/>
          </p:cNvSpPr>
          <p:nvPr/>
        </p:nvSpPr>
        <p:spPr bwMode="auto">
          <a:xfrm>
            <a:off x="6836793" y="5543840"/>
            <a:ext cx="1861411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085967" y="3655357"/>
            <a:ext cx="2562225" cy="608012"/>
          </a:xfrm>
          <a:prstGeom prst="wedgeRectCallout">
            <a:avLst>
              <a:gd name="adj1" fmla="val 12795"/>
              <a:gd name="adj2" fmla="val 26705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626-628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7368" y="876212"/>
            <a:ext cx="2982267" cy="22547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934791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98900" y="2973790"/>
            <a:ext cx="2789632" cy="2601144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-10302"/>
            <a:ext cx="6390031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18.12.2020)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Rectangle 93"/>
          <p:cNvSpPr>
            <a:spLocks noChangeArrowheads="1"/>
          </p:cNvSpPr>
          <p:nvPr/>
        </p:nvSpPr>
        <p:spPr bwMode="auto">
          <a:xfrm>
            <a:off x="6381263" y="5031832"/>
            <a:ext cx="2772470" cy="1826168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83" tIns="45698" rIns="91383" bIns="45698" anchor="ctr"/>
          <a:lstStyle>
            <a:lvl1pPr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913757"/>
            <a:endParaRPr lang="ru-RU" altLang="ru-RU" sz="900" dirty="0">
              <a:solidFill>
                <a:srgbClr val="000000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Группа 629"/>
          <p:cNvGrpSpPr>
            <a:grpSpLocks/>
          </p:cNvGrpSpPr>
          <p:nvPr/>
        </p:nvGrpSpPr>
        <p:grpSpPr bwMode="auto">
          <a:xfrm>
            <a:off x="6462381" y="6015369"/>
            <a:ext cx="311047" cy="319920"/>
            <a:chOff x="142483" y="3760971"/>
            <a:chExt cx="346075" cy="386605"/>
          </a:xfrm>
        </p:grpSpPr>
        <p:sp>
          <p:nvSpPr>
            <p:cNvPr id="2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7460">
                <a:buClr>
                  <a:srgbClr val="000000"/>
                </a:buClr>
                <a:buSzPct val="100000"/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/>
              </a:endParaRPr>
            </a:p>
          </p:txBody>
        </p:sp>
        <p:sp>
          <p:nvSpPr>
            <p:cNvPr id="2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7460"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/>
              </a:endParaRPr>
            </a:p>
          </p:txBody>
        </p:sp>
        <p:sp>
          <p:nvSpPr>
            <p:cNvPr id="2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96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51856" tIns="75929" rIns="151856" bIns="75929">
              <a:spAutoFit/>
            </a:bodyPr>
            <a:lstStyle/>
            <a:p>
              <a:pPr algn="ctr" defTabSz="1026856">
                <a:defRPr/>
              </a:pPr>
              <a:endParaRPr lang="ru-RU" sz="400" dirty="0"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 Light"/>
              </a:endParaRPr>
            </a:p>
          </p:txBody>
        </p:sp>
      </p:grpSp>
      <p:sp>
        <p:nvSpPr>
          <p:cNvPr id="30" name="Text Box 97"/>
          <p:cNvSpPr txBox="1">
            <a:spLocks noChangeArrowheads="1"/>
          </p:cNvSpPr>
          <p:nvPr/>
        </p:nvSpPr>
        <p:spPr bwMode="auto">
          <a:xfrm>
            <a:off x="6800255" y="5938698"/>
            <a:ext cx="237005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cxnSp>
        <p:nvCxnSpPr>
          <p:cNvPr id="31" name="Прямая соединительная линия 30"/>
          <p:cNvCxnSpPr/>
          <p:nvPr/>
        </p:nvCxnSpPr>
        <p:spPr>
          <a:xfrm>
            <a:off x="6438884" y="6421581"/>
            <a:ext cx="3701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Box 97"/>
          <p:cNvSpPr txBox="1">
            <a:spLocks noChangeArrowheads="1"/>
          </p:cNvSpPr>
          <p:nvPr/>
        </p:nvSpPr>
        <p:spPr bwMode="auto">
          <a:xfrm>
            <a:off x="6850594" y="6244222"/>
            <a:ext cx="2319715" cy="246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881" tIns="53444" rIns="106881" bIns="5344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8652">
              <a:defRPr/>
            </a:pP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 - аварийно – опасный участок дороги</a:t>
            </a: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6456787" y="6640680"/>
            <a:ext cx="370331" cy="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 Box 97"/>
          <p:cNvSpPr txBox="1">
            <a:spLocks noChangeArrowheads="1"/>
          </p:cNvSpPr>
          <p:nvPr/>
        </p:nvSpPr>
        <p:spPr bwMode="auto">
          <a:xfrm>
            <a:off x="6800255" y="6421582"/>
            <a:ext cx="1893758" cy="3286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2583" tIns="71295" rIns="142583" bIns="712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044">
              <a:defRPr/>
            </a:pP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1200" dirty="0">
                <a:solidFill>
                  <a:srgbClr val="000000"/>
                </a:solidFill>
                <a:cs typeface="Arial" panose="020B0604020202020204" pitchFamily="34" charset="0"/>
              </a:rPr>
              <a:t>-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объездная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дорога</a:t>
            </a:r>
          </a:p>
        </p:txBody>
      </p:sp>
      <p:sp>
        <p:nvSpPr>
          <p:cNvPr id="35" name="Text Box 97"/>
          <p:cNvSpPr txBox="1">
            <a:spLocks noChangeArrowheads="1"/>
          </p:cNvSpPr>
          <p:nvPr/>
        </p:nvSpPr>
        <p:spPr bwMode="auto">
          <a:xfrm>
            <a:off x="6871464" y="5031833"/>
            <a:ext cx="160680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i="1" dirty="0">
                <a:solidFill>
                  <a:srgbClr val="000000"/>
                </a:solidFill>
                <a:cs typeface="Arial" panose="020B0604020202020204" pitchFamily="34" charset="0"/>
              </a:rPr>
              <a:t>Условные обозначения</a:t>
            </a:r>
          </a:p>
        </p:txBody>
      </p:sp>
      <p:pic>
        <p:nvPicPr>
          <p:cNvPr id="39" name="Рисунок 3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84" y="39967"/>
            <a:ext cx="632441" cy="546460"/>
          </a:xfrm>
          <a:prstGeom prst="rect">
            <a:avLst/>
          </a:prstGeom>
        </p:spPr>
      </p:pic>
      <p:pic>
        <p:nvPicPr>
          <p:cNvPr id="40" name="Рисунок 3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5697" y="-10302"/>
            <a:ext cx="731519" cy="596729"/>
          </a:xfrm>
          <a:prstGeom prst="rect">
            <a:avLst/>
          </a:prstGeom>
        </p:spPr>
      </p:pic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4" name="Group 316"/>
          <p:cNvGrpSpPr>
            <a:grpSpLocks/>
          </p:cNvGrpSpPr>
          <p:nvPr/>
        </p:nvGrpSpPr>
        <p:grpSpPr bwMode="auto">
          <a:xfrm>
            <a:off x="6515900" y="5677154"/>
            <a:ext cx="186569" cy="197985"/>
            <a:chOff x="4727" y="2506"/>
            <a:chExt cx="706" cy="1172"/>
          </a:xfrm>
        </p:grpSpPr>
        <p:sp>
          <p:nvSpPr>
            <p:cNvPr id="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123" name="Группа 119"/>
          <p:cNvGrpSpPr>
            <a:grpSpLocks/>
          </p:cNvGrpSpPr>
          <p:nvPr/>
        </p:nvGrpSpPr>
        <p:grpSpPr bwMode="auto">
          <a:xfrm>
            <a:off x="6524942" y="5341915"/>
            <a:ext cx="137210" cy="186967"/>
            <a:chOff x="214313" y="8958263"/>
            <a:chExt cx="642937" cy="500062"/>
          </a:xfrm>
        </p:grpSpPr>
        <p:sp>
          <p:nvSpPr>
            <p:cNvPr id="1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6831228" y="5280780"/>
            <a:ext cx="1831813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0" name="Text Box 97"/>
          <p:cNvSpPr txBox="1">
            <a:spLocks noChangeArrowheads="1"/>
          </p:cNvSpPr>
          <p:nvPr/>
        </p:nvSpPr>
        <p:spPr bwMode="auto">
          <a:xfrm>
            <a:off x="6836793" y="5543840"/>
            <a:ext cx="1861411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0" name="TextBox 219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355701" y="3655357"/>
            <a:ext cx="2562225" cy="608012"/>
          </a:xfrm>
          <a:prstGeom prst="wedgeRectCallout">
            <a:avLst>
              <a:gd name="adj1" fmla="val -41944"/>
              <a:gd name="adj2" fmla="val -94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110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3411546" y="1022232"/>
            <a:ext cx="2562225" cy="608012"/>
          </a:xfrm>
          <a:prstGeom prst="wedgeRectCallout">
            <a:avLst>
              <a:gd name="adj1" fmla="val 11227"/>
              <a:gd name="adj2" fmla="val 17335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116-117 км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2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1" name="Рисунок 130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3670" y="895604"/>
            <a:ext cx="2958569" cy="225372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174908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21594"/>
            <a:chExt cx="9144000" cy="4679156"/>
          </a:xfrm>
        </p:grpSpPr>
        <p:pic>
          <p:nvPicPr>
            <p:cNvPr id="6146" name="Picture 2" descr="G:\волос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21594"/>
              <a:ext cx="9144000" cy="4679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192" name="Group 316"/>
            <p:cNvGrpSpPr>
              <a:grpSpLocks/>
            </p:cNvGrpSpPr>
            <p:nvPr/>
          </p:nvGrpSpPr>
          <p:grpSpPr bwMode="auto">
            <a:xfrm>
              <a:off x="4319588" y="1991916"/>
              <a:ext cx="163116" cy="127397"/>
              <a:chOff x="4727" y="2506"/>
              <a:chExt cx="706" cy="1172"/>
            </a:xfrm>
          </p:grpSpPr>
          <p:sp>
            <p:nvSpPr>
              <p:cNvPr id="683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3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3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5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5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0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1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1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1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1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1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3" name="Group 316"/>
            <p:cNvGrpSpPr>
              <a:grpSpLocks/>
            </p:cNvGrpSpPr>
            <p:nvPr/>
          </p:nvGrpSpPr>
          <p:grpSpPr bwMode="auto">
            <a:xfrm>
              <a:off x="4883944" y="1870472"/>
              <a:ext cx="163116" cy="127397"/>
              <a:chOff x="4727" y="2506"/>
              <a:chExt cx="706" cy="1172"/>
            </a:xfrm>
          </p:grpSpPr>
          <p:sp>
            <p:nvSpPr>
              <p:cNvPr id="675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6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6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7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7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1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1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3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4" name="Group 316"/>
            <p:cNvGrpSpPr>
              <a:grpSpLocks/>
            </p:cNvGrpSpPr>
            <p:nvPr/>
          </p:nvGrpSpPr>
          <p:grpSpPr bwMode="auto">
            <a:xfrm>
              <a:off x="4255294" y="2413397"/>
              <a:ext cx="163116" cy="127397"/>
              <a:chOff x="4727" y="2506"/>
              <a:chExt cx="706" cy="1172"/>
            </a:xfrm>
          </p:grpSpPr>
          <p:sp>
            <p:nvSpPr>
              <p:cNvPr id="668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8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8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9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0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3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3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3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3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5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5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5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5" name="Group 316"/>
            <p:cNvGrpSpPr>
              <a:grpSpLocks/>
            </p:cNvGrpSpPr>
            <p:nvPr/>
          </p:nvGrpSpPr>
          <p:grpSpPr bwMode="auto">
            <a:xfrm>
              <a:off x="5669756" y="2199085"/>
              <a:ext cx="163116" cy="127397"/>
              <a:chOff x="4727" y="2506"/>
              <a:chExt cx="706" cy="1172"/>
            </a:xfrm>
          </p:grpSpPr>
          <p:sp>
            <p:nvSpPr>
              <p:cNvPr id="660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0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0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2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2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5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5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5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5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7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7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7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7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7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7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7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7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7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7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6" name="Group 316"/>
            <p:cNvGrpSpPr>
              <a:grpSpLocks/>
            </p:cNvGrpSpPr>
            <p:nvPr/>
          </p:nvGrpSpPr>
          <p:grpSpPr bwMode="auto">
            <a:xfrm>
              <a:off x="4155281" y="2734866"/>
              <a:ext cx="163116" cy="127397"/>
              <a:chOff x="4727" y="2506"/>
              <a:chExt cx="706" cy="1172"/>
            </a:xfrm>
          </p:grpSpPr>
          <p:sp>
            <p:nvSpPr>
              <p:cNvPr id="652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2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2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4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4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7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7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9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9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9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7" name="Group 316"/>
            <p:cNvGrpSpPr>
              <a:grpSpLocks/>
            </p:cNvGrpSpPr>
            <p:nvPr/>
          </p:nvGrpSpPr>
          <p:grpSpPr bwMode="auto">
            <a:xfrm>
              <a:off x="5105400" y="2499122"/>
              <a:ext cx="163116" cy="127397"/>
              <a:chOff x="4727" y="2506"/>
              <a:chExt cx="706" cy="1172"/>
            </a:xfrm>
          </p:grpSpPr>
          <p:sp>
            <p:nvSpPr>
              <p:cNvPr id="644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4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4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6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6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1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8" name="Group 316"/>
            <p:cNvGrpSpPr>
              <a:grpSpLocks/>
            </p:cNvGrpSpPr>
            <p:nvPr/>
          </p:nvGrpSpPr>
          <p:grpSpPr bwMode="auto">
            <a:xfrm>
              <a:off x="3669506" y="3463528"/>
              <a:ext cx="163116" cy="127397"/>
              <a:chOff x="4727" y="2506"/>
              <a:chExt cx="706" cy="1172"/>
            </a:xfrm>
          </p:grpSpPr>
          <p:sp>
            <p:nvSpPr>
              <p:cNvPr id="636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7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7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8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8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2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2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4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9" name="Group 316"/>
            <p:cNvGrpSpPr>
              <a:grpSpLocks/>
            </p:cNvGrpSpPr>
            <p:nvPr/>
          </p:nvGrpSpPr>
          <p:grpSpPr bwMode="auto">
            <a:xfrm>
              <a:off x="6419850" y="2920603"/>
              <a:ext cx="163116" cy="127397"/>
              <a:chOff x="4727" y="2506"/>
              <a:chExt cx="706" cy="1172"/>
            </a:xfrm>
          </p:grpSpPr>
          <p:sp>
            <p:nvSpPr>
              <p:cNvPr id="629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9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9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0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1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4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4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4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4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6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6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6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200" name="Group 316"/>
            <p:cNvGrpSpPr>
              <a:grpSpLocks/>
            </p:cNvGrpSpPr>
            <p:nvPr/>
          </p:nvGrpSpPr>
          <p:grpSpPr bwMode="auto">
            <a:xfrm>
              <a:off x="5898356" y="3042047"/>
              <a:ext cx="163116" cy="127397"/>
              <a:chOff x="4727" y="2506"/>
              <a:chExt cx="706" cy="1172"/>
            </a:xfrm>
          </p:grpSpPr>
          <p:sp>
            <p:nvSpPr>
              <p:cNvPr id="621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1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1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1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1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1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1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3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3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6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6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6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6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8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8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8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8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8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8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8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8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8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8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201" name="Группа 119"/>
            <p:cNvGrpSpPr>
              <a:grpSpLocks/>
            </p:cNvGrpSpPr>
            <p:nvPr/>
          </p:nvGrpSpPr>
          <p:grpSpPr bwMode="auto">
            <a:xfrm>
              <a:off x="3378994" y="1997869"/>
              <a:ext cx="177404" cy="141685"/>
              <a:chOff x="214313" y="8958263"/>
              <a:chExt cx="642937" cy="500062"/>
            </a:xfrm>
          </p:grpSpPr>
          <p:sp>
            <p:nvSpPr>
              <p:cNvPr id="6208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09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6210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6211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212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6204" name="Группа 629"/>
            <p:cNvGrpSpPr>
              <a:grpSpLocks/>
            </p:cNvGrpSpPr>
            <p:nvPr/>
          </p:nvGrpSpPr>
          <p:grpSpPr bwMode="auto">
            <a:xfrm>
              <a:off x="4610101" y="2522934"/>
              <a:ext cx="250031" cy="286339"/>
              <a:chOff x="142483" y="3760967"/>
              <a:chExt cx="346075" cy="547910"/>
            </a:xfrm>
          </p:grpSpPr>
          <p:sp>
            <p:nvSpPr>
              <p:cNvPr id="842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843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844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</p:grpSp>
      <p:sp>
        <p:nvSpPr>
          <p:cNvPr id="84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846" name="Рисунок 84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847" name="Рисунок 84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849" name="TextBox 848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850" name="Прямоугольник 849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85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52" name="Группа 85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85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85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86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862" name="Прямоугольник 86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86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86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865" name="Прямая соединительная линия 86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854" name="Скругленный прямоугольник 85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85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856" name="Прямоугольник 85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85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86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86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86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87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87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87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87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8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87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87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8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95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95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95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5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95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96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96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96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6176" name="Прямоугольник 1982"/>
          <p:cNvSpPr>
            <a:spLocks noChangeArrowheads="1"/>
          </p:cNvSpPr>
          <p:nvPr/>
        </p:nvSpPr>
        <p:spPr bwMode="auto">
          <a:xfrm>
            <a:off x="6080788" y="2378344"/>
            <a:ext cx="803310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Волосово</a:t>
            </a:r>
          </a:p>
        </p:txBody>
      </p:sp>
      <p:grpSp>
        <p:nvGrpSpPr>
          <p:cNvPr id="6183" name="Группа 116"/>
          <p:cNvGrpSpPr>
            <a:grpSpLocks/>
          </p:cNvGrpSpPr>
          <p:nvPr/>
        </p:nvGrpSpPr>
        <p:grpSpPr bwMode="auto">
          <a:xfrm>
            <a:off x="5866095" y="3281404"/>
            <a:ext cx="1429941" cy="461963"/>
            <a:chOff x="7486256" y="1031859"/>
            <a:chExt cx="1354754" cy="582592"/>
          </a:xfrm>
        </p:grpSpPr>
        <p:sp>
          <p:nvSpPr>
            <p:cNvPr id="1004" name="TextBox 10"/>
            <p:cNvSpPr txBox="1"/>
            <p:nvPr/>
          </p:nvSpPr>
          <p:spPr>
            <a:xfrm>
              <a:off x="7486256" y="1031859"/>
              <a:ext cx="1354754" cy="21833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Волосовский р-н</a:t>
              </a:r>
            </a:p>
          </p:txBody>
        </p:sp>
        <p:sp>
          <p:nvSpPr>
            <p:cNvPr id="1005" name="Прямоугольник 1004"/>
            <p:cNvSpPr/>
            <p:nvPr/>
          </p:nvSpPr>
          <p:spPr>
            <a:xfrm>
              <a:off x="7658844" y="1440274"/>
              <a:ext cx="543706" cy="17417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1220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200</a:t>
              </a:r>
            </a:p>
          </p:txBody>
        </p:sp>
      </p:grpSp>
      <p:sp>
        <p:nvSpPr>
          <p:cNvPr id="1006" name="Прямоугольник 1005"/>
          <p:cNvSpPr/>
          <p:nvPr/>
        </p:nvSpPr>
        <p:spPr bwMode="auto">
          <a:xfrm>
            <a:off x="6042307" y="3754083"/>
            <a:ext cx="863204" cy="17264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12918/51675</a:t>
            </a:r>
          </a:p>
        </p:txBody>
      </p:sp>
      <p:sp>
        <p:nvSpPr>
          <p:cNvPr id="1007" name="Скругленный прямоугольник 1006"/>
          <p:cNvSpPr/>
          <p:nvPr/>
        </p:nvSpPr>
        <p:spPr>
          <a:xfrm>
            <a:off x="6630476" y="3601683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8" name="TextBox 23"/>
          <p:cNvSpPr txBox="1"/>
          <p:nvPr/>
        </p:nvSpPr>
        <p:spPr bwMode="auto">
          <a:xfrm>
            <a:off x="6081709" y="3400850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1009" name="TextBox 23"/>
          <p:cNvSpPr txBox="1"/>
          <p:nvPr/>
        </p:nvSpPr>
        <p:spPr bwMode="auto">
          <a:xfrm>
            <a:off x="6522623" y="3400850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092119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09687"/>
            <a:chExt cx="9144000" cy="4691063"/>
          </a:xfrm>
        </p:grpSpPr>
        <p:pic>
          <p:nvPicPr>
            <p:cNvPr id="7170" name="Picture 2" descr="G:\волхов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09687"/>
              <a:ext cx="9144000" cy="4691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216" name="Group 316"/>
            <p:cNvGrpSpPr>
              <a:grpSpLocks/>
            </p:cNvGrpSpPr>
            <p:nvPr/>
          </p:nvGrpSpPr>
          <p:grpSpPr bwMode="auto">
            <a:xfrm>
              <a:off x="2290763" y="3177778"/>
              <a:ext cx="163116" cy="127397"/>
              <a:chOff x="4727" y="2506"/>
              <a:chExt cx="706" cy="1172"/>
            </a:xfrm>
          </p:grpSpPr>
          <p:sp>
            <p:nvSpPr>
              <p:cNvPr id="841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1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1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3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3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6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6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6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8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8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8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8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9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9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17" name="Group 316"/>
            <p:cNvGrpSpPr>
              <a:grpSpLocks/>
            </p:cNvGrpSpPr>
            <p:nvPr/>
          </p:nvGrpSpPr>
          <p:grpSpPr bwMode="auto">
            <a:xfrm>
              <a:off x="2505075" y="3077766"/>
              <a:ext cx="163116" cy="127397"/>
              <a:chOff x="4727" y="2506"/>
              <a:chExt cx="706" cy="1172"/>
            </a:xfrm>
          </p:grpSpPr>
          <p:sp>
            <p:nvSpPr>
              <p:cNvPr id="833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3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3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5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5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8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0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0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18" name="Group 316"/>
            <p:cNvGrpSpPr>
              <a:grpSpLocks/>
            </p:cNvGrpSpPr>
            <p:nvPr/>
          </p:nvGrpSpPr>
          <p:grpSpPr bwMode="auto">
            <a:xfrm>
              <a:off x="2405063" y="3292078"/>
              <a:ext cx="163116" cy="127397"/>
              <a:chOff x="4727" y="2506"/>
              <a:chExt cx="706" cy="1172"/>
            </a:xfrm>
          </p:grpSpPr>
          <p:sp>
            <p:nvSpPr>
              <p:cNvPr id="825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5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6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7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7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1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19" name="Group 316"/>
            <p:cNvGrpSpPr>
              <a:grpSpLocks/>
            </p:cNvGrpSpPr>
            <p:nvPr/>
          </p:nvGrpSpPr>
          <p:grpSpPr bwMode="auto">
            <a:xfrm>
              <a:off x="2962275" y="2856310"/>
              <a:ext cx="163116" cy="127397"/>
              <a:chOff x="4727" y="2506"/>
              <a:chExt cx="706" cy="1172"/>
            </a:xfrm>
          </p:grpSpPr>
          <p:sp>
            <p:nvSpPr>
              <p:cNvPr id="818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8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8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9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9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3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3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3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5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5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0" name="Group 316"/>
            <p:cNvGrpSpPr>
              <a:grpSpLocks/>
            </p:cNvGrpSpPr>
            <p:nvPr/>
          </p:nvGrpSpPr>
          <p:grpSpPr bwMode="auto">
            <a:xfrm>
              <a:off x="2840831" y="3242072"/>
              <a:ext cx="163116" cy="127397"/>
              <a:chOff x="4727" y="2506"/>
              <a:chExt cx="706" cy="1172"/>
            </a:xfrm>
          </p:grpSpPr>
          <p:sp>
            <p:nvSpPr>
              <p:cNvPr id="810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0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0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2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2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5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5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5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5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5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5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5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5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5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5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7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7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7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7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1" name="Group 316"/>
            <p:cNvGrpSpPr>
              <a:grpSpLocks/>
            </p:cNvGrpSpPr>
            <p:nvPr/>
          </p:nvGrpSpPr>
          <p:grpSpPr bwMode="auto">
            <a:xfrm>
              <a:off x="3162300" y="3006328"/>
              <a:ext cx="163116" cy="127397"/>
              <a:chOff x="4727" y="2506"/>
              <a:chExt cx="706" cy="1172"/>
            </a:xfrm>
          </p:grpSpPr>
          <p:sp>
            <p:nvSpPr>
              <p:cNvPr id="802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2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2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4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4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7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7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7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9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9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9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9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2" name="Group 316"/>
            <p:cNvGrpSpPr>
              <a:grpSpLocks/>
            </p:cNvGrpSpPr>
            <p:nvPr/>
          </p:nvGrpSpPr>
          <p:grpSpPr bwMode="auto">
            <a:xfrm>
              <a:off x="3669506" y="3020616"/>
              <a:ext cx="163116" cy="127397"/>
              <a:chOff x="4727" y="2506"/>
              <a:chExt cx="706" cy="1172"/>
            </a:xfrm>
          </p:grpSpPr>
          <p:sp>
            <p:nvSpPr>
              <p:cNvPr id="794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4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4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6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6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9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1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1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3" name="Group 316"/>
            <p:cNvGrpSpPr>
              <a:grpSpLocks/>
            </p:cNvGrpSpPr>
            <p:nvPr/>
          </p:nvGrpSpPr>
          <p:grpSpPr bwMode="auto">
            <a:xfrm>
              <a:off x="4205288" y="4985147"/>
              <a:ext cx="163116" cy="127397"/>
              <a:chOff x="4727" y="2506"/>
              <a:chExt cx="706" cy="1172"/>
            </a:xfrm>
          </p:grpSpPr>
          <p:sp>
            <p:nvSpPr>
              <p:cNvPr id="786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6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7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8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8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2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4" name="Group 316"/>
            <p:cNvGrpSpPr>
              <a:grpSpLocks/>
            </p:cNvGrpSpPr>
            <p:nvPr/>
          </p:nvGrpSpPr>
          <p:grpSpPr bwMode="auto">
            <a:xfrm>
              <a:off x="4019550" y="3942160"/>
              <a:ext cx="163116" cy="127397"/>
              <a:chOff x="4727" y="2506"/>
              <a:chExt cx="706" cy="1172"/>
            </a:xfrm>
          </p:grpSpPr>
          <p:sp>
            <p:nvSpPr>
              <p:cNvPr id="779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9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9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0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0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4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4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4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6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6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5" name="Group 316"/>
            <p:cNvGrpSpPr>
              <a:grpSpLocks/>
            </p:cNvGrpSpPr>
            <p:nvPr/>
          </p:nvGrpSpPr>
          <p:grpSpPr bwMode="auto">
            <a:xfrm>
              <a:off x="4048125" y="4256485"/>
              <a:ext cx="163116" cy="127397"/>
              <a:chOff x="4727" y="2506"/>
              <a:chExt cx="706" cy="1172"/>
            </a:xfrm>
          </p:grpSpPr>
          <p:sp>
            <p:nvSpPr>
              <p:cNvPr id="771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1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1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3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3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6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6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6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6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6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6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6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6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6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6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8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8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8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8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6" name="Group 316"/>
            <p:cNvGrpSpPr>
              <a:grpSpLocks/>
            </p:cNvGrpSpPr>
            <p:nvPr/>
          </p:nvGrpSpPr>
          <p:grpSpPr bwMode="auto">
            <a:xfrm>
              <a:off x="4019550" y="3670697"/>
              <a:ext cx="163116" cy="127397"/>
              <a:chOff x="4727" y="2506"/>
              <a:chExt cx="706" cy="1172"/>
            </a:xfrm>
          </p:grpSpPr>
          <p:sp>
            <p:nvSpPr>
              <p:cNvPr id="763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3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3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5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5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8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8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8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0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0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0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0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7" name="Group 316"/>
            <p:cNvGrpSpPr>
              <a:grpSpLocks/>
            </p:cNvGrpSpPr>
            <p:nvPr/>
          </p:nvGrpSpPr>
          <p:grpSpPr bwMode="auto">
            <a:xfrm>
              <a:off x="4626769" y="2377678"/>
              <a:ext cx="163116" cy="127397"/>
              <a:chOff x="4727" y="2506"/>
              <a:chExt cx="706" cy="1172"/>
            </a:xfrm>
          </p:grpSpPr>
          <p:sp>
            <p:nvSpPr>
              <p:cNvPr id="755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5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5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7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7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0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2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2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8" name="Group 316"/>
            <p:cNvGrpSpPr>
              <a:grpSpLocks/>
            </p:cNvGrpSpPr>
            <p:nvPr/>
          </p:nvGrpSpPr>
          <p:grpSpPr bwMode="auto">
            <a:xfrm>
              <a:off x="4655344" y="2577703"/>
              <a:ext cx="163116" cy="127397"/>
              <a:chOff x="4727" y="2506"/>
              <a:chExt cx="706" cy="1172"/>
            </a:xfrm>
          </p:grpSpPr>
          <p:sp>
            <p:nvSpPr>
              <p:cNvPr id="747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7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8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9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9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3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9" name="Group 316"/>
            <p:cNvGrpSpPr>
              <a:grpSpLocks/>
            </p:cNvGrpSpPr>
            <p:nvPr/>
          </p:nvGrpSpPr>
          <p:grpSpPr bwMode="auto">
            <a:xfrm>
              <a:off x="5469731" y="2413397"/>
              <a:ext cx="163116" cy="127397"/>
              <a:chOff x="4727" y="2506"/>
              <a:chExt cx="706" cy="1172"/>
            </a:xfrm>
          </p:grpSpPr>
          <p:sp>
            <p:nvSpPr>
              <p:cNvPr id="740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0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0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1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1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5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5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5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7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7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30" name="Group 316"/>
            <p:cNvGrpSpPr>
              <a:grpSpLocks/>
            </p:cNvGrpSpPr>
            <p:nvPr/>
          </p:nvGrpSpPr>
          <p:grpSpPr bwMode="auto">
            <a:xfrm>
              <a:off x="5648325" y="2484835"/>
              <a:ext cx="163116" cy="127397"/>
              <a:chOff x="4727" y="2506"/>
              <a:chExt cx="706" cy="1172"/>
            </a:xfrm>
          </p:grpSpPr>
          <p:sp>
            <p:nvSpPr>
              <p:cNvPr id="732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2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2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4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4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7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7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7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7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7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7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7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7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7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7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9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9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9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9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31" name="Group 316"/>
            <p:cNvGrpSpPr>
              <a:grpSpLocks/>
            </p:cNvGrpSpPr>
            <p:nvPr/>
          </p:nvGrpSpPr>
          <p:grpSpPr bwMode="auto">
            <a:xfrm>
              <a:off x="5448300" y="2634853"/>
              <a:ext cx="163116" cy="127397"/>
              <a:chOff x="4727" y="2506"/>
              <a:chExt cx="706" cy="1172"/>
            </a:xfrm>
          </p:grpSpPr>
          <p:sp>
            <p:nvSpPr>
              <p:cNvPr id="724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4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4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4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4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4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6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6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9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9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9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1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1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1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1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32" name="Группа 119"/>
            <p:cNvGrpSpPr>
              <a:grpSpLocks/>
            </p:cNvGrpSpPr>
            <p:nvPr/>
          </p:nvGrpSpPr>
          <p:grpSpPr bwMode="auto">
            <a:xfrm>
              <a:off x="4872037" y="4819650"/>
              <a:ext cx="177404" cy="141685"/>
              <a:chOff x="214313" y="8958263"/>
              <a:chExt cx="642937" cy="500062"/>
            </a:xfrm>
          </p:grpSpPr>
          <p:sp>
            <p:nvSpPr>
              <p:cNvPr id="7239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0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7241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7242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7243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7233" name="Группа 629"/>
            <p:cNvGrpSpPr>
              <a:grpSpLocks/>
            </p:cNvGrpSpPr>
            <p:nvPr/>
          </p:nvGrpSpPr>
          <p:grpSpPr bwMode="auto">
            <a:xfrm>
              <a:off x="3319463" y="2963467"/>
              <a:ext cx="248841" cy="202406"/>
              <a:chOff x="142483" y="3760971"/>
              <a:chExt cx="346075" cy="386605"/>
            </a:xfrm>
          </p:grpSpPr>
          <p:sp>
            <p:nvSpPr>
              <p:cNvPr id="2132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133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134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39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1399" name="Рисунок 139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400" name="Рисунок 139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402" name="TextBox 1401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403" name="Прямоугольник 1402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04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05" name="Группа 1404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406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411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41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4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415" name="Прямоугольник 1414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16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17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418" name="Прямая соединительная линия 1417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9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07" name="Скругленный прямоугольник 1406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08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09" name="Прямоугольник 1408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10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20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21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22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23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24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42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2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2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428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429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43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508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509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51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51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1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51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515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7200" name="Прямоугольник 1982"/>
          <p:cNvSpPr>
            <a:spLocks noChangeArrowheads="1"/>
          </p:cNvSpPr>
          <p:nvPr/>
        </p:nvSpPr>
        <p:spPr bwMode="auto">
          <a:xfrm>
            <a:off x="3107373" y="3073840"/>
            <a:ext cx="634354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Волхов</a:t>
            </a:r>
          </a:p>
        </p:txBody>
      </p:sp>
      <p:grpSp>
        <p:nvGrpSpPr>
          <p:cNvPr id="7207" name="Группа 81"/>
          <p:cNvGrpSpPr>
            <a:grpSpLocks/>
          </p:cNvGrpSpPr>
          <p:nvPr/>
        </p:nvGrpSpPr>
        <p:grpSpPr bwMode="auto">
          <a:xfrm>
            <a:off x="3750594" y="2991642"/>
            <a:ext cx="1431131" cy="421481"/>
            <a:chOff x="7486256" y="1031859"/>
            <a:chExt cx="1354754" cy="532793"/>
          </a:xfrm>
        </p:grpSpPr>
        <p:sp>
          <p:nvSpPr>
            <p:cNvPr id="846" name="TextBox 10"/>
            <p:cNvSpPr txBox="1"/>
            <p:nvPr/>
          </p:nvSpPr>
          <p:spPr>
            <a:xfrm>
              <a:off x="7486256" y="1031859"/>
              <a:ext cx="1354754" cy="218846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Волховский р-н</a:t>
              </a:r>
            </a:p>
          </p:txBody>
        </p:sp>
        <p:sp>
          <p:nvSpPr>
            <p:cNvPr id="847" name="Прямоугольник 846"/>
            <p:cNvSpPr/>
            <p:nvPr/>
          </p:nvSpPr>
          <p:spPr>
            <a:xfrm>
              <a:off x="7752248" y="1415651"/>
              <a:ext cx="526348" cy="149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1463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</a:t>
              </a:r>
            </a:p>
          </p:txBody>
        </p:sp>
      </p:grpSp>
      <p:sp>
        <p:nvSpPr>
          <p:cNvPr id="848" name="Прямоугольник 847"/>
          <p:cNvSpPr/>
          <p:nvPr/>
        </p:nvSpPr>
        <p:spPr bwMode="auto">
          <a:xfrm>
            <a:off x="4029200" y="3425029"/>
            <a:ext cx="8501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849" name="Скругленный прямоугольник 848"/>
          <p:cNvSpPr/>
          <p:nvPr/>
        </p:nvSpPr>
        <p:spPr>
          <a:xfrm>
            <a:off x="4603081" y="3282154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850" name="TextBox 23"/>
          <p:cNvSpPr txBox="1"/>
          <p:nvPr/>
        </p:nvSpPr>
        <p:spPr bwMode="auto">
          <a:xfrm>
            <a:off x="4074512" y="308581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851" name="TextBox 23"/>
          <p:cNvSpPr txBox="1"/>
          <p:nvPr/>
        </p:nvSpPr>
        <p:spPr bwMode="auto">
          <a:xfrm>
            <a:off x="4515427" y="308581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97758000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379267"/>
            <a:ext cx="9144000" cy="6478733"/>
            <a:chOff x="0" y="1322785"/>
            <a:chExt cx="9144000" cy="4677965"/>
          </a:xfrm>
        </p:grpSpPr>
        <p:pic>
          <p:nvPicPr>
            <p:cNvPr id="9218" name="Picture 2" descr="G:\Всевол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22785"/>
              <a:ext cx="9144000" cy="46779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264" name="Group 316"/>
            <p:cNvGrpSpPr>
              <a:grpSpLocks/>
            </p:cNvGrpSpPr>
            <p:nvPr/>
          </p:nvGrpSpPr>
          <p:grpSpPr bwMode="auto">
            <a:xfrm>
              <a:off x="2712244" y="3242072"/>
              <a:ext cx="163116" cy="127397"/>
              <a:chOff x="4727" y="2506"/>
              <a:chExt cx="706" cy="1172"/>
            </a:xfrm>
          </p:grpSpPr>
          <p:sp>
            <p:nvSpPr>
              <p:cNvPr id="10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65" name="Group 316"/>
            <p:cNvGrpSpPr>
              <a:grpSpLocks/>
            </p:cNvGrpSpPr>
            <p:nvPr/>
          </p:nvGrpSpPr>
          <p:grpSpPr bwMode="auto">
            <a:xfrm>
              <a:off x="2769394" y="3434953"/>
              <a:ext cx="163116" cy="127397"/>
              <a:chOff x="4727" y="2506"/>
              <a:chExt cx="706" cy="1172"/>
            </a:xfrm>
          </p:grpSpPr>
          <p:sp>
            <p:nvSpPr>
              <p:cNvPr id="10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66" name="Group 316"/>
            <p:cNvGrpSpPr>
              <a:grpSpLocks/>
            </p:cNvGrpSpPr>
            <p:nvPr/>
          </p:nvGrpSpPr>
          <p:grpSpPr bwMode="auto">
            <a:xfrm>
              <a:off x="2583656" y="3577828"/>
              <a:ext cx="163116" cy="127397"/>
              <a:chOff x="4727" y="2506"/>
              <a:chExt cx="706" cy="1172"/>
            </a:xfrm>
          </p:grpSpPr>
          <p:sp>
            <p:nvSpPr>
              <p:cNvPr id="10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67" name="Group 316"/>
            <p:cNvGrpSpPr>
              <a:grpSpLocks/>
            </p:cNvGrpSpPr>
            <p:nvPr/>
          </p:nvGrpSpPr>
          <p:grpSpPr bwMode="auto">
            <a:xfrm>
              <a:off x="2912269" y="3192066"/>
              <a:ext cx="163116" cy="127397"/>
              <a:chOff x="4727" y="2506"/>
              <a:chExt cx="706" cy="1172"/>
            </a:xfrm>
          </p:grpSpPr>
          <p:sp>
            <p:nvSpPr>
              <p:cNvPr id="10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68" name="Group 316"/>
            <p:cNvGrpSpPr>
              <a:grpSpLocks/>
            </p:cNvGrpSpPr>
            <p:nvPr/>
          </p:nvGrpSpPr>
          <p:grpSpPr bwMode="auto">
            <a:xfrm>
              <a:off x="2355056" y="3620691"/>
              <a:ext cx="163116" cy="127397"/>
              <a:chOff x="4727" y="2506"/>
              <a:chExt cx="706" cy="1172"/>
            </a:xfrm>
          </p:grpSpPr>
          <p:sp>
            <p:nvSpPr>
              <p:cNvPr id="10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69" name="Group 316"/>
            <p:cNvGrpSpPr>
              <a:grpSpLocks/>
            </p:cNvGrpSpPr>
            <p:nvPr/>
          </p:nvGrpSpPr>
          <p:grpSpPr bwMode="auto">
            <a:xfrm>
              <a:off x="2926556" y="3606403"/>
              <a:ext cx="163116" cy="127397"/>
              <a:chOff x="4727" y="2506"/>
              <a:chExt cx="706" cy="1172"/>
            </a:xfrm>
          </p:grpSpPr>
          <p:sp>
            <p:nvSpPr>
              <p:cNvPr id="10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0" name="Group 316"/>
            <p:cNvGrpSpPr>
              <a:grpSpLocks/>
            </p:cNvGrpSpPr>
            <p:nvPr/>
          </p:nvGrpSpPr>
          <p:grpSpPr bwMode="auto">
            <a:xfrm>
              <a:off x="2947988" y="3413522"/>
              <a:ext cx="163116" cy="127397"/>
              <a:chOff x="4727" y="2506"/>
              <a:chExt cx="706" cy="1172"/>
            </a:xfrm>
          </p:grpSpPr>
          <p:sp>
            <p:nvSpPr>
              <p:cNvPr id="10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1" name="Group 316"/>
            <p:cNvGrpSpPr>
              <a:grpSpLocks/>
            </p:cNvGrpSpPr>
            <p:nvPr/>
          </p:nvGrpSpPr>
          <p:grpSpPr bwMode="auto">
            <a:xfrm>
              <a:off x="2912269" y="3820716"/>
              <a:ext cx="163116" cy="127397"/>
              <a:chOff x="4727" y="2506"/>
              <a:chExt cx="706" cy="1172"/>
            </a:xfrm>
          </p:grpSpPr>
          <p:sp>
            <p:nvSpPr>
              <p:cNvPr id="10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2" name="Group 316"/>
            <p:cNvGrpSpPr>
              <a:grpSpLocks/>
            </p:cNvGrpSpPr>
            <p:nvPr/>
          </p:nvGrpSpPr>
          <p:grpSpPr bwMode="auto">
            <a:xfrm>
              <a:off x="2655094" y="3820716"/>
              <a:ext cx="163116" cy="127397"/>
              <a:chOff x="4727" y="2506"/>
              <a:chExt cx="706" cy="1172"/>
            </a:xfrm>
          </p:grpSpPr>
          <p:sp>
            <p:nvSpPr>
              <p:cNvPr id="9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3" name="Group 316"/>
            <p:cNvGrpSpPr>
              <a:grpSpLocks/>
            </p:cNvGrpSpPr>
            <p:nvPr/>
          </p:nvGrpSpPr>
          <p:grpSpPr bwMode="auto">
            <a:xfrm>
              <a:off x="2312194" y="3835003"/>
              <a:ext cx="163116" cy="127397"/>
              <a:chOff x="4727" y="2506"/>
              <a:chExt cx="706" cy="1172"/>
            </a:xfrm>
          </p:grpSpPr>
          <p:sp>
            <p:nvSpPr>
              <p:cNvPr id="9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4" name="Group 316"/>
            <p:cNvGrpSpPr>
              <a:grpSpLocks/>
            </p:cNvGrpSpPr>
            <p:nvPr/>
          </p:nvGrpSpPr>
          <p:grpSpPr bwMode="auto">
            <a:xfrm>
              <a:off x="3276600" y="3856435"/>
              <a:ext cx="163116" cy="127397"/>
              <a:chOff x="4727" y="2506"/>
              <a:chExt cx="706" cy="1172"/>
            </a:xfrm>
          </p:grpSpPr>
          <p:sp>
            <p:nvSpPr>
              <p:cNvPr id="9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5" name="Group 316"/>
            <p:cNvGrpSpPr>
              <a:grpSpLocks/>
            </p:cNvGrpSpPr>
            <p:nvPr/>
          </p:nvGrpSpPr>
          <p:grpSpPr bwMode="auto">
            <a:xfrm>
              <a:off x="3212306" y="3070622"/>
              <a:ext cx="163116" cy="127397"/>
              <a:chOff x="4727" y="2506"/>
              <a:chExt cx="706" cy="1172"/>
            </a:xfrm>
          </p:grpSpPr>
          <p:sp>
            <p:nvSpPr>
              <p:cNvPr id="9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6" name="Group 316"/>
            <p:cNvGrpSpPr>
              <a:grpSpLocks/>
            </p:cNvGrpSpPr>
            <p:nvPr/>
          </p:nvGrpSpPr>
          <p:grpSpPr bwMode="auto">
            <a:xfrm>
              <a:off x="4441031" y="3156347"/>
              <a:ext cx="163116" cy="127397"/>
              <a:chOff x="4727" y="2506"/>
              <a:chExt cx="706" cy="1172"/>
            </a:xfrm>
          </p:grpSpPr>
          <p:sp>
            <p:nvSpPr>
              <p:cNvPr id="9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7" name="Group 316"/>
            <p:cNvGrpSpPr>
              <a:grpSpLocks/>
            </p:cNvGrpSpPr>
            <p:nvPr/>
          </p:nvGrpSpPr>
          <p:grpSpPr bwMode="auto">
            <a:xfrm>
              <a:off x="2912269" y="4370785"/>
              <a:ext cx="163116" cy="127397"/>
              <a:chOff x="4727" y="2506"/>
              <a:chExt cx="706" cy="1172"/>
            </a:xfrm>
          </p:grpSpPr>
          <p:sp>
            <p:nvSpPr>
              <p:cNvPr id="9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8" name="Group 316"/>
            <p:cNvGrpSpPr>
              <a:grpSpLocks/>
            </p:cNvGrpSpPr>
            <p:nvPr/>
          </p:nvGrpSpPr>
          <p:grpSpPr bwMode="auto">
            <a:xfrm>
              <a:off x="2555081" y="4270772"/>
              <a:ext cx="163116" cy="127397"/>
              <a:chOff x="4727" y="2506"/>
              <a:chExt cx="706" cy="1172"/>
            </a:xfrm>
          </p:grpSpPr>
          <p:sp>
            <p:nvSpPr>
              <p:cNvPr id="9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9" name="Group 316"/>
            <p:cNvGrpSpPr>
              <a:grpSpLocks/>
            </p:cNvGrpSpPr>
            <p:nvPr/>
          </p:nvGrpSpPr>
          <p:grpSpPr bwMode="auto">
            <a:xfrm>
              <a:off x="3455194" y="3249216"/>
              <a:ext cx="163116" cy="127397"/>
              <a:chOff x="4727" y="2506"/>
              <a:chExt cx="706" cy="1172"/>
            </a:xfrm>
          </p:grpSpPr>
          <p:sp>
            <p:nvSpPr>
              <p:cNvPr id="9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80" name="Group 316"/>
            <p:cNvGrpSpPr>
              <a:grpSpLocks/>
            </p:cNvGrpSpPr>
            <p:nvPr/>
          </p:nvGrpSpPr>
          <p:grpSpPr bwMode="auto">
            <a:xfrm>
              <a:off x="3755231" y="5042297"/>
              <a:ext cx="163116" cy="127397"/>
              <a:chOff x="4727" y="2506"/>
              <a:chExt cx="706" cy="1172"/>
            </a:xfrm>
          </p:grpSpPr>
          <p:sp>
            <p:nvSpPr>
              <p:cNvPr id="937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7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7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9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9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2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2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2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2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2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2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2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2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2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2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4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4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4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4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81" name="Group 316"/>
            <p:cNvGrpSpPr>
              <a:grpSpLocks/>
            </p:cNvGrpSpPr>
            <p:nvPr/>
          </p:nvGrpSpPr>
          <p:grpSpPr bwMode="auto">
            <a:xfrm>
              <a:off x="4176713" y="5056585"/>
              <a:ext cx="163116" cy="127397"/>
              <a:chOff x="4727" y="2506"/>
              <a:chExt cx="706" cy="1172"/>
            </a:xfrm>
          </p:grpSpPr>
          <p:sp>
            <p:nvSpPr>
              <p:cNvPr id="929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29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29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29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29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29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1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1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4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4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4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6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6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6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6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82" name="Группа 119"/>
            <p:cNvGrpSpPr>
              <a:grpSpLocks/>
            </p:cNvGrpSpPr>
            <p:nvPr/>
          </p:nvGrpSpPr>
          <p:grpSpPr bwMode="auto">
            <a:xfrm>
              <a:off x="3078956" y="3698082"/>
              <a:ext cx="177404" cy="141685"/>
              <a:chOff x="214313" y="8958263"/>
              <a:chExt cx="642937" cy="500062"/>
            </a:xfrm>
          </p:grpSpPr>
          <p:sp>
            <p:nvSpPr>
              <p:cNvPr id="9289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0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9291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9292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293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283" name="Группа 629"/>
            <p:cNvGrpSpPr>
              <a:grpSpLocks/>
            </p:cNvGrpSpPr>
            <p:nvPr/>
          </p:nvGrpSpPr>
          <p:grpSpPr bwMode="auto">
            <a:xfrm>
              <a:off x="2655094" y="3334942"/>
              <a:ext cx="248841" cy="202406"/>
              <a:chOff x="142483" y="3760971"/>
              <a:chExt cx="346075" cy="386605"/>
            </a:xfrm>
          </p:grpSpPr>
          <p:sp>
            <p:nvSpPr>
              <p:cNvPr id="2712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713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714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556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1557" name="Рисунок 155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558" name="Рисунок 155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560" name="TextBox 1559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561" name="Прямоугольник 1560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6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63" name="Группа 156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6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7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73" name="Прямоугольник 157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7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7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6" name="Прямая соединительная линия 157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65" name="Скругленный прямоугольник 156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7" name="Прямоугольник 156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8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8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8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8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8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8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6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7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7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7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7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73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9248" name="Прямоугольник 1982"/>
          <p:cNvSpPr>
            <a:spLocks noChangeArrowheads="1"/>
          </p:cNvSpPr>
          <p:nvPr/>
        </p:nvSpPr>
        <p:spPr bwMode="auto">
          <a:xfrm>
            <a:off x="2974300" y="4126906"/>
            <a:ext cx="100746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Всеволожск</a:t>
            </a:r>
          </a:p>
        </p:txBody>
      </p:sp>
      <p:sp>
        <p:nvSpPr>
          <p:cNvPr id="690" name="Скругленный прямоугольник 689"/>
          <p:cNvSpPr/>
          <p:nvPr/>
        </p:nvSpPr>
        <p:spPr>
          <a:xfrm>
            <a:off x="4110356" y="4747828"/>
            <a:ext cx="286940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grpSp>
        <p:nvGrpSpPr>
          <p:cNvPr id="9256" name="Группа 151"/>
          <p:cNvGrpSpPr>
            <a:grpSpLocks/>
          </p:cNvGrpSpPr>
          <p:nvPr/>
        </p:nvGrpSpPr>
        <p:grpSpPr bwMode="auto">
          <a:xfrm>
            <a:off x="3266202" y="4462078"/>
            <a:ext cx="1431131" cy="440531"/>
            <a:chOff x="7486256" y="1031859"/>
            <a:chExt cx="1354754" cy="557564"/>
          </a:xfrm>
        </p:grpSpPr>
        <p:sp>
          <p:nvSpPr>
            <p:cNvPr id="692" name="TextBox 10"/>
            <p:cNvSpPr txBox="1"/>
            <p:nvPr/>
          </p:nvSpPr>
          <p:spPr>
            <a:xfrm>
              <a:off x="7486256" y="1031859"/>
              <a:ext cx="1354754" cy="21911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Всеволожский р-н</a:t>
              </a:r>
            </a:p>
          </p:txBody>
        </p:sp>
        <p:sp>
          <p:nvSpPr>
            <p:cNvPr id="693" name="Прямоугольник 692"/>
            <p:cNvSpPr/>
            <p:nvPr/>
          </p:nvSpPr>
          <p:spPr>
            <a:xfrm>
              <a:off x="7620379" y="1414619"/>
              <a:ext cx="698792" cy="1748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1458,15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493</a:t>
              </a:r>
            </a:p>
          </p:txBody>
        </p:sp>
      </p:grpSp>
      <p:sp>
        <p:nvSpPr>
          <p:cNvPr id="694" name="Прямоугольник 693"/>
          <p:cNvSpPr/>
          <p:nvPr/>
        </p:nvSpPr>
        <p:spPr bwMode="auto">
          <a:xfrm>
            <a:off x="3406696" y="4916897"/>
            <a:ext cx="988219" cy="16311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695" name="TextBox 23"/>
          <p:cNvSpPr txBox="1"/>
          <p:nvPr/>
        </p:nvSpPr>
        <p:spPr bwMode="auto">
          <a:xfrm>
            <a:off x="3471577" y="4538855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696" name="TextBox 23"/>
          <p:cNvSpPr txBox="1"/>
          <p:nvPr/>
        </p:nvSpPr>
        <p:spPr bwMode="auto">
          <a:xfrm>
            <a:off x="3912491" y="4538855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0973983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9525" y="477859"/>
            <a:ext cx="9144000" cy="6380141"/>
            <a:chOff x="9525" y="1332310"/>
            <a:chExt cx="9144000" cy="4660106"/>
          </a:xfrm>
        </p:grpSpPr>
        <p:pic>
          <p:nvPicPr>
            <p:cNvPr id="11266" name="Picture 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5" y="1332310"/>
              <a:ext cx="9144000" cy="4660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69" name="Group 316"/>
            <p:cNvGrpSpPr>
              <a:grpSpLocks/>
            </p:cNvGrpSpPr>
            <p:nvPr/>
          </p:nvGrpSpPr>
          <p:grpSpPr bwMode="auto">
            <a:xfrm>
              <a:off x="232173" y="1493044"/>
              <a:ext cx="163115" cy="127397"/>
              <a:chOff x="4727" y="2506"/>
              <a:chExt cx="706" cy="1172"/>
            </a:xfrm>
          </p:grpSpPr>
          <p:sp>
            <p:nvSpPr>
              <p:cNvPr id="1316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1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pic>
          <p:nvPicPr>
            <p:cNvPr id="11273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395288" y="4298156"/>
              <a:ext cx="159544" cy="167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74" name="Group 316"/>
            <p:cNvGrpSpPr>
              <a:grpSpLocks/>
            </p:cNvGrpSpPr>
            <p:nvPr/>
          </p:nvGrpSpPr>
          <p:grpSpPr bwMode="auto">
            <a:xfrm>
              <a:off x="554831" y="2084785"/>
              <a:ext cx="163116" cy="127397"/>
              <a:chOff x="4727" y="2506"/>
              <a:chExt cx="706" cy="1172"/>
            </a:xfrm>
          </p:grpSpPr>
          <p:sp>
            <p:nvSpPr>
              <p:cNvPr id="1308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9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4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5" name="Group 316"/>
            <p:cNvGrpSpPr>
              <a:grpSpLocks/>
            </p:cNvGrpSpPr>
            <p:nvPr/>
          </p:nvGrpSpPr>
          <p:grpSpPr bwMode="auto">
            <a:xfrm>
              <a:off x="2311004" y="1759744"/>
              <a:ext cx="163115" cy="127397"/>
              <a:chOff x="4727" y="2506"/>
              <a:chExt cx="706" cy="1172"/>
            </a:xfrm>
          </p:grpSpPr>
          <p:sp>
            <p:nvSpPr>
              <p:cNvPr id="1301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6" name="Group 316"/>
            <p:cNvGrpSpPr>
              <a:grpSpLocks/>
            </p:cNvGrpSpPr>
            <p:nvPr/>
          </p:nvGrpSpPr>
          <p:grpSpPr bwMode="auto">
            <a:xfrm>
              <a:off x="4212431" y="4953001"/>
              <a:ext cx="163116" cy="127397"/>
              <a:chOff x="4727" y="2506"/>
              <a:chExt cx="706" cy="1172"/>
            </a:xfrm>
          </p:grpSpPr>
          <p:sp>
            <p:nvSpPr>
              <p:cNvPr id="129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7" name="Group 316"/>
            <p:cNvGrpSpPr>
              <a:grpSpLocks/>
            </p:cNvGrpSpPr>
            <p:nvPr/>
          </p:nvGrpSpPr>
          <p:grpSpPr bwMode="auto">
            <a:xfrm>
              <a:off x="3529013" y="5675710"/>
              <a:ext cx="163116" cy="127397"/>
              <a:chOff x="4727" y="2506"/>
              <a:chExt cx="706" cy="1172"/>
            </a:xfrm>
          </p:grpSpPr>
          <p:sp>
            <p:nvSpPr>
              <p:cNvPr id="1285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8" name="Group 316"/>
            <p:cNvGrpSpPr>
              <a:grpSpLocks/>
            </p:cNvGrpSpPr>
            <p:nvPr/>
          </p:nvGrpSpPr>
          <p:grpSpPr bwMode="auto">
            <a:xfrm>
              <a:off x="2313385" y="5567363"/>
              <a:ext cx="164306" cy="127397"/>
              <a:chOff x="4727" y="2506"/>
              <a:chExt cx="706" cy="1172"/>
            </a:xfrm>
          </p:grpSpPr>
          <p:sp>
            <p:nvSpPr>
              <p:cNvPr id="1277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2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9" name="Group 316"/>
            <p:cNvGrpSpPr>
              <a:grpSpLocks/>
            </p:cNvGrpSpPr>
            <p:nvPr/>
          </p:nvGrpSpPr>
          <p:grpSpPr bwMode="auto">
            <a:xfrm>
              <a:off x="2845594" y="4863703"/>
              <a:ext cx="164306" cy="127397"/>
              <a:chOff x="4727" y="2506"/>
              <a:chExt cx="706" cy="1172"/>
            </a:xfrm>
          </p:grpSpPr>
          <p:sp>
            <p:nvSpPr>
              <p:cNvPr id="1269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0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5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0" name="Group 316"/>
            <p:cNvGrpSpPr>
              <a:grpSpLocks/>
            </p:cNvGrpSpPr>
            <p:nvPr/>
          </p:nvGrpSpPr>
          <p:grpSpPr bwMode="auto">
            <a:xfrm>
              <a:off x="3363517" y="3861197"/>
              <a:ext cx="163115" cy="127397"/>
              <a:chOff x="4727" y="2506"/>
              <a:chExt cx="706" cy="1172"/>
            </a:xfrm>
          </p:grpSpPr>
          <p:sp>
            <p:nvSpPr>
              <p:cNvPr id="12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1" name="Group 316"/>
            <p:cNvGrpSpPr>
              <a:grpSpLocks/>
            </p:cNvGrpSpPr>
            <p:nvPr/>
          </p:nvGrpSpPr>
          <p:grpSpPr bwMode="auto">
            <a:xfrm>
              <a:off x="1816894" y="4860132"/>
              <a:ext cx="163116" cy="127397"/>
              <a:chOff x="4727" y="2506"/>
              <a:chExt cx="706" cy="1172"/>
            </a:xfrm>
          </p:grpSpPr>
          <p:sp>
            <p:nvSpPr>
              <p:cNvPr id="12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2" name="Group 316"/>
            <p:cNvGrpSpPr>
              <a:grpSpLocks/>
            </p:cNvGrpSpPr>
            <p:nvPr/>
          </p:nvGrpSpPr>
          <p:grpSpPr bwMode="auto">
            <a:xfrm>
              <a:off x="2169319" y="3727847"/>
              <a:ext cx="163116" cy="128588"/>
              <a:chOff x="4727" y="2506"/>
              <a:chExt cx="706" cy="1172"/>
            </a:xfrm>
          </p:grpSpPr>
          <p:sp>
            <p:nvSpPr>
              <p:cNvPr id="12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3" name="Group 316"/>
            <p:cNvGrpSpPr>
              <a:grpSpLocks/>
            </p:cNvGrpSpPr>
            <p:nvPr/>
          </p:nvGrpSpPr>
          <p:grpSpPr bwMode="auto">
            <a:xfrm>
              <a:off x="3040857" y="5666185"/>
              <a:ext cx="164306" cy="128588"/>
              <a:chOff x="4727" y="2506"/>
              <a:chExt cx="706" cy="1172"/>
            </a:xfrm>
          </p:grpSpPr>
          <p:sp>
            <p:nvSpPr>
              <p:cNvPr id="12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4" name="Group 316"/>
            <p:cNvGrpSpPr>
              <a:grpSpLocks/>
            </p:cNvGrpSpPr>
            <p:nvPr/>
          </p:nvGrpSpPr>
          <p:grpSpPr bwMode="auto">
            <a:xfrm>
              <a:off x="3904060" y="5210175"/>
              <a:ext cx="164306" cy="128588"/>
              <a:chOff x="4727" y="2506"/>
              <a:chExt cx="706" cy="1172"/>
            </a:xfrm>
          </p:grpSpPr>
          <p:sp>
            <p:nvSpPr>
              <p:cNvPr id="12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5" name="Group 316"/>
            <p:cNvGrpSpPr>
              <a:grpSpLocks/>
            </p:cNvGrpSpPr>
            <p:nvPr/>
          </p:nvGrpSpPr>
          <p:grpSpPr bwMode="auto">
            <a:xfrm>
              <a:off x="3348038" y="5507831"/>
              <a:ext cx="163116" cy="128588"/>
              <a:chOff x="4727" y="2506"/>
              <a:chExt cx="706" cy="1172"/>
            </a:xfrm>
          </p:grpSpPr>
          <p:sp>
            <p:nvSpPr>
              <p:cNvPr id="12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6" name="Group 316"/>
            <p:cNvGrpSpPr>
              <a:grpSpLocks/>
            </p:cNvGrpSpPr>
            <p:nvPr/>
          </p:nvGrpSpPr>
          <p:grpSpPr bwMode="auto">
            <a:xfrm>
              <a:off x="2545556" y="5523310"/>
              <a:ext cx="163116" cy="127397"/>
              <a:chOff x="4727" y="2506"/>
              <a:chExt cx="706" cy="1172"/>
            </a:xfrm>
          </p:grpSpPr>
          <p:sp>
            <p:nvSpPr>
              <p:cNvPr id="12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7" name="Group 316"/>
            <p:cNvGrpSpPr>
              <a:grpSpLocks/>
            </p:cNvGrpSpPr>
            <p:nvPr/>
          </p:nvGrpSpPr>
          <p:grpSpPr bwMode="auto">
            <a:xfrm>
              <a:off x="2051448" y="4749403"/>
              <a:ext cx="164306" cy="127397"/>
              <a:chOff x="4727" y="2506"/>
              <a:chExt cx="706" cy="1172"/>
            </a:xfrm>
          </p:grpSpPr>
          <p:sp>
            <p:nvSpPr>
              <p:cNvPr id="12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8" name="Group 316"/>
            <p:cNvGrpSpPr>
              <a:grpSpLocks/>
            </p:cNvGrpSpPr>
            <p:nvPr/>
          </p:nvGrpSpPr>
          <p:grpSpPr bwMode="auto">
            <a:xfrm>
              <a:off x="2544367" y="4979194"/>
              <a:ext cx="163115" cy="127397"/>
              <a:chOff x="4727" y="2506"/>
              <a:chExt cx="706" cy="1172"/>
            </a:xfrm>
          </p:grpSpPr>
          <p:sp>
            <p:nvSpPr>
              <p:cNvPr id="11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9" name="Group 316"/>
            <p:cNvGrpSpPr>
              <a:grpSpLocks/>
            </p:cNvGrpSpPr>
            <p:nvPr/>
          </p:nvGrpSpPr>
          <p:grpSpPr bwMode="auto">
            <a:xfrm>
              <a:off x="3348038" y="4254103"/>
              <a:ext cx="163116" cy="128588"/>
              <a:chOff x="4727" y="2506"/>
              <a:chExt cx="706" cy="1172"/>
            </a:xfrm>
          </p:grpSpPr>
          <p:sp>
            <p:nvSpPr>
              <p:cNvPr id="11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0" name="Group 316"/>
            <p:cNvGrpSpPr>
              <a:grpSpLocks/>
            </p:cNvGrpSpPr>
            <p:nvPr/>
          </p:nvGrpSpPr>
          <p:grpSpPr bwMode="auto">
            <a:xfrm>
              <a:off x="2051448" y="5154216"/>
              <a:ext cx="164306" cy="127397"/>
              <a:chOff x="4727" y="2506"/>
              <a:chExt cx="706" cy="1172"/>
            </a:xfrm>
          </p:grpSpPr>
          <p:sp>
            <p:nvSpPr>
              <p:cNvPr id="11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1" name="Group 316"/>
            <p:cNvGrpSpPr>
              <a:grpSpLocks/>
            </p:cNvGrpSpPr>
            <p:nvPr/>
          </p:nvGrpSpPr>
          <p:grpSpPr bwMode="auto">
            <a:xfrm>
              <a:off x="102394" y="1665685"/>
              <a:ext cx="163116" cy="127397"/>
              <a:chOff x="4727" y="2506"/>
              <a:chExt cx="706" cy="1172"/>
            </a:xfrm>
          </p:grpSpPr>
          <p:sp>
            <p:nvSpPr>
              <p:cNvPr id="11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2" name="Group 316"/>
            <p:cNvGrpSpPr>
              <a:grpSpLocks/>
            </p:cNvGrpSpPr>
            <p:nvPr/>
          </p:nvGrpSpPr>
          <p:grpSpPr bwMode="auto">
            <a:xfrm>
              <a:off x="251223" y="2205038"/>
              <a:ext cx="163115" cy="127397"/>
              <a:chOff x="4727" y="2506"/>
              <a:chExt cx="706" cy="1172"/>
            </a:xfrm>
          </p:grpSpPr>
          <p:sp>
            <p:nvSpPr>
              <p:cNvPr id="11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3" name="Group 316"/>
            <p:cNvGrpSpPr>
              <a:grpSpLocks/>
            </p:cNvGrpSpPr>
            <p:nvPr/>
          </p:nvGrpSpPr>
          <p:grpSpPr bwMode="auto">
            <a:xfrm>
              <a:off x="2383631" y="1510903"/>
              <a:ext cx="163116" cy="128588"/>
              <a:chOff x="4727" y="2506"/>
              <a:chExt cx="706" cy="1172"/>
            </a:xfrm>
          </p:grpSpPr>
          <p:sp>
            <p:nvSpPr>
              <p:cNvPr id="11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4" name="Group 316"/>
            <p:cNvGrpSpPr>
              <a:grpSpLocks/>
            </p:cNvGrpSpPr>
            <p:nvPr/>
          </p:nvGrpSpPr>
          <p:grpSpPr bwMode="auto">
            <a:xfrm>
              <a:off x="1893094" y="3762375"/>
              <a:ext cx="163116" cy="128588"/>
              <a:chOff x="4727" y="2506"/>
              <a:chExt cx="706" cy="1172"/>
            </a:xfrm>
          </p:grpSpPr>
          <p:sp>
            <p:nvSpPr>
              <p:cNvPr id="11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5" name="Group 316"/>
            <p:cNvGrpSpPr>
              <a:grpSpLocks/>
            </p:cNvGrpSpPr>
            <p:nvPr/>
          </p:nvGrpSpPr>
          <p:grpSpPr bwMode="auto">
            <a:xfrm>
              <a:off x="1495425" y="4258866"/>
              <a:ext cx="163116" cy="127397"/>
              <a:chOff x="4727" y="2506"/>
              <a:chExt cx="706" cy="1172"/>
            </a:xfrm>
          </p:grpSpPr>
          <p:sp>
            <p:nvSpPr>
              <p:cNvPr id="11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6" name="Группа 119"/>
            <p:cNvGrpSpPr>
              <a:grpSpLocks/>
            </p:cNvGrpSpPr>
            <p:nvPr/>
          </p:nvGrpSpPr>
          <p:grpSpPr bwMode="auto">
            <a:xfrm>
              <a:off x="548878" y="1643063"/>
              <a:ext cx="176213" cy="141685"/>
              <a:chOff x="214313" y="8958263"/>
              <a:chExt cx="642937" cy="500062"/>
            </a:xfrm>
          </p:grpSpPr>
          <p:sp>
            <p:nvSpPr>
              <p:cNvPr id="1144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7" name="Группа 119"/>
            <p:cNvGrpSpPr>
              <a:grpSpLocks/>
            </p:cNvGrpSpPr>
            <p:nvPr/>
          </p:nvGrpSpPr>
          <p:grpSpPr bwMode="auto">
            <a:xfrm>
              <a:off x="4032647" y="4211241"/>
              <a:ext cx="176213" cy="141684"/>
              <a:chOff x="214313" y="8958263"/>
              <a:chExt cx="642937" cy="500062"/>
            </a:xfrm>
          </p:grpSpPr>
          <p:sp>
            <p:nvSpPr>
              <p:cNvPr id="1144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8" name="Группа 119"/>
            <p:cNvGrpSpPr>
              <a:grpSpLocks/>
            </p:cNvGrpSpPr>
            <p:nvPr/>
          </p:nvGrpSpPr>
          <p:grpSpPr bwMode="auto">
            <a:xfrm>
              <a:off x="4643437" y="5655469"/>
              <a:ext cx="177404" cy="141685"/>
              <a:chOff x="214313" y="8958263"/>
              <a:chExt cx="642937" cy="500062"/>
            </a:xfrm>
          </p:grpSpPr>
          <p:sp>
            <p:nvSpPr>
              <p:cNvPr id="1143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3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3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3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3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9" name="Группа 629"/>
            <p:cNvGrpSpPr>
              <a:grpSpLocks/>
            </p:cNvGrpSpPr>
            <p:nvPr/>
          </p:nvGrpSpPr>
          <p:grpSpPr bwMode="auto">
            <a:xfrm>
              <a:off x="3840956" y="4556523"/>
              <a:ext cx="248841" cy="202406"/>
              <a:chOff x="142483" y="3760971"/>
              <a:chExt cx="346075" cy="386605"/>
            </a:xfrm>
          </p:grpSpPr>
          <p:sp>
            <p:nvSpPr>
              <p:cNvPr id="231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1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2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96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1965" name="Рисунок 196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966" name="Рисунок 196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968" name="TextBox 1967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969" name="Прямоугольник 196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7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971" name="Группа 197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97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97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97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981" name="Прямоугольник 198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98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98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984" name="Прямая соединительная линия 198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973" name="Скругленный прямоугольник 197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97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975" name="Прямоугольник 197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97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98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98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98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98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99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99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99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99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99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99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9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07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07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07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07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07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08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08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267" name="Text Box 182"/>
          <p:cNvSpPr txBox="1">
            <a:spLocks noChangeArrowheads="1"/>
          </p:cNvSpPr>
          <p:nvPr/>
        </p:nvSpPr>
        <p:spPr bwMode="auto">
          <a:xfrm>
            <a:off x="1921473" y="4278250"/>
            <a:ext cx="710850" cy="26014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425" b="1">
                <a:latin typeface="Times New Roman" panose="02020603050405020304" pitchFamily="18" charset="0"/>
                <a:cs typeface="Times New Roman" panose="02020603050405020304" pitchFamily="18" charset="0"/>
              </a:rPr>
              <a:t>Выборг</a:t>
            </a:r>
          </a:p>
        </p:txBody>
      </p:sp>
      <p:grpSp>
        <p:nvGrpSpPr>
          <p:cNvPr id="11328" name="Группа 141"/>
          <p:cNvGrpSpPr>
            <a:grpSpLocks/>
          </p:cNvGrpSpPr>
          <p:nvPr/>
        </p:nvGrpSpPr>
        <p:grpSpPr bwMode="auto">
          <a:xfrm>
            <a:off x="1587065" y="4549755"/>
            <a:ext cx="1431131" cy="436960"/>
            <a:chOff x="7486256" y="1031859"/>
            <a:chExt cx="1354754" cy="550353"/>
          </a:xfrm>
        </p:grpSpPr>
        <p:sp>
          <p:nvSpPr>
            <p:cNvPr id="2445" name="TextBox 10"/>
            <p:cNvSpPr txBox="1"/>
            <p:nvPr/>
          </p:nvSpPr>
          <p:spPr>
            <a:xfrm>
              <a:off x="7486256" y="1031859"/>
              <a:ext cx="1354754" cy="21805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Выборгский р-н</a:t>
              </a:r>
            </a:p>
          </p:txBody>
        </p:sp>
        <p:sp>
          <p:nvSpPr>
            <p:cNvPr id="2446" name="TextBox 23"/>
            <p:cNvSpPr txBox="1"/>
            <p:nvPr/>
          </p:nvSpPr>
          <p:spPr>
            <a:xfrm>
              <a:off x="7809190" y="1145450"/>
              <a:ext cx="356285" cy="261661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6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7" name="TextBox 23"/>
            <p:cNvSpPr txBox="1"/>
            <p:nvPr/>
          </p:nvSpPr>
          <p:spPr>
            <a:xfrm>
              <a:off x="8226543" y="1145450"/>
              <a:ext cx="423095" cy="261661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11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8" name="Прямоугольник 2447"/>
            <p:cNvSpPr/>
            <p:nvPr/>
          </p:nvSpPr>
          <p:spPr>
            <a:xfrm>
              <a:off x="7744358" y="1408259"/>
              <a:ext cx="609752" cy="17395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6428,96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386</a:t>
              </a:r>
            </a:p>
          </p:txBody>
        </p:sp>
      </p:grpSp>
      <p:sp>
        <p:nvSpPr>
          <p:cNvPr id="2449" name="Прямоугольник 2448"/>
          <p:cNvSpPr/>
          <p:nvPr/>
        </p:nvSpPr>
        <p:spPr bwMode="auto">
          <a:xfrm>
            <a:off x="1859718" y="4992668"/>
            <a:ext cx="887015" cy="1833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50309/201239</a:t>
            </a:r>
          </a:p>
        </p:txBody>
      </p:sp>
      <p:sp>
        <p:nvSpPr>
          <p:cNvPr id="2450" name="Скругленный прямоугольник 2449"/>
          <p:cNvSpPr/>
          <p:nvPr/>
        </p:nvSpPr>
        <p:spPr>
          <a:xfrm>
            <a:off x="2505037" y="484264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</p:spTree>
    <p:extLst>
      <p:ext uri="{BB962C8B-B14F-4D97-AF65-F5344CB8AC3E}">
        <p14:creationId xmlns:p14="http://schemas.microsoft.com/office/powerpoint/2010/main" val="1122608210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48491"/>
            <a:ext cx="9144000" cy="6409509"/>
            <a:chOff x="0" y="1282303"/>
            <a:chExt cx="9144000" cy="4718447"/>
          </a:xfrm>
        </p:grpSpPr>
        <p:pic>
          <p:nvPicPr>
            <p:cNvPr id="13314" name="Picture 3" descr="G:\ГАТЧ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282303"/>
              <a:ext cx="9144000" cy="4718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3361" name="Group 316"/>
            <p:cNvGrpSpPr>
              <a:grpSpLocks/>
            </p:cNvGrpSpPr>
            <p:nvPr/>
          </p:nvGrpSpPr>
          <p:grpSpPr bwMode="auto">
            <a:xfrm>
              <a:off x="3805238" y="1856185"/>
              <a:ext cx="163116" cy="127397"/>
              <a:chOff x="4727" y="2506"/>
              <a:chExt cx="706" cy="1172"/>
            </a:xfrm>
          </p:grpSpPr>
          <p:sp>
            <p:nvSpPr>
              <p:cNvPr id="1392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2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2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4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4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9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00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00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00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00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00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2" name="Group 316"/>
            <p:cNvGrpSpPr>
              <a:grpSpLocks/>
            </p:cNvGrpSpPr>
            <p:nvPr/>
          </p:nvGrpSpPr>
          <p:grpSpPr bwMode="auto">
            <a:xfrm>
              <a:off x="3340894" y="2627710"/>
              <a:ext cx="163116" cy="127397"/>
              <a:chOff x="4727" y="2506"/>
              <a:chExt cx="706" cy="1172"/>
            </a:xfrm>
          </p:grpSpPr>
          <p:sp>
            <p:nvSpPr>
              <p:cNvPr id="1384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5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5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6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6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0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0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2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3" name="Group 316"/>
            <p:cNvGrpSpPr>
              <a:grpSpLocks/>
            </p:cNvGrpSpPr>
            <p:nvPr/>
          </p:nvGrpSpPr>
          <p:grpSpPr bwMode="auto">
            <a:xfrm>
              <a:off x="3362325" y="2306241"/>
              <a:ext cx="163116" cy="127397"/>
              <a:chOff x="4727" y="2506"/>
              <a:chExt cx="706" cy="1172"/>
            </a:xfrm>
          </p:grpSpPr>
          <p:sp>
            <p:nvSpPr>
              <p:cNvPr id="1377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7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7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8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9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2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2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2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2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4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4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4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sp>
          <p:nvSpPr>
            <p:cNvPr id="13364" name="Rectangle 356"/>
            <p:cNvSpPr>
              <a:spLocks noChangeArrowheads="1"/>
            </p:cNvSpPr>
            <p:nvPr/>
          </p:nvSpPr>
          <p:spPr bwMode="auto">
            <a:xfrm>
              <a:off x="3546872" y="2516982"/>
              <a:ext cx="14288" cy="238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grpSp>
          <p:nvGrpSpPr>
            <p:cNvPr id="13365" name="Group 316"/>
            <p:cNvGrpSpPr>
              <a:grpSpLocks/>
            </p:cNvGrpSpPr>
            <p:nvPr/>
          </p:nvGrpSpPr>
          <p:grpSpPr bwMode="auto">
            <a:xfrm>
              <a:off x="5348288" y="3192066"/>
              <a:ext cx="163116" cy="127397"/>
              <a:chOff x="4727" y="2506"/>
              <a:chExt cx="706" cy="1172"/>
            </a:xfrm>
          </p:grpSpPr>
          <p:sp>
            <p:nvSpPr>
              <p:cNvPr id="1369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9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9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1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1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4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4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4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4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6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6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6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6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6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6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6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6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6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6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6" name="Group 316"/>
            <p:cNvGrpSpPr>
              <a:grpSpLocks/>
            </p:cNvGrpSpPr>
            <p:nvPr/>
          </p:nvGrpSpPr>
          <p:grpSpPr bwMode="auto">
            <a:xfrm>
              <a:off x="4576763" y="5335191"/>
              <a:ext cx="163116" cy="127397"/>
              <a:chOff x="4727" y="2506"/>
              <a:chExt cx="706" cy="1172"/>
            </a:xfrm>
          </p:grpSpPr>
          <p:sp>
            <p:nvSpPr>
              <p:cNvPr id="1361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1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1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3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3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6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6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8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8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8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7" name="Group 316"/>
            <p:cNvGrpSpPr>
              <a:grpSpLocks/>
            </p:cNvGrpSpPr>
            <p:nvPr/>
          </p:nvGrpSpPr>
          <p:grpSpPr bwMode="auto">
            <a:xfrm>
              <a:off x="5755481" y="5413772"/>
              <a:ext cx="163116" cy="127397"/>
              <a:chOff x="4727" y="2506"/>
              <a:chExt cx="706" cy="1172"/>
            </a:xfrm>
          </p:grpSpPr>
          <p:sp>
            <p:nvSpPr>
              <p:cNvPr id="1353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3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3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5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5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0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8" name="Group 316"/>
            <p:cNvGrpSpPr>
              <a:grpSpLocks/>
            </p:cNvGrpSpPr>
            <p:nvPr/>
          </p:nvGrpSpPr>
          <p:grpSpPr bwMode="auto">
            <a:xfrm>
              <a:off x="4676775" y="2970610"/>
              <a:ext cx="163116" cy="127397"/>
              <a:chOff x="4727" y="2506"/>
              <a:chExt cx="706" cy="1172"/>
            </a:xfrm>
          </p:grpSpPr>
          <p:sp>
            <p:nvSpPr>
              <p:cNvPr id="1345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6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6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7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7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1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1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3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9" name="Группа 629"/>
            <p:cNvGrpSpPr>
              <a:grpSpLocks/>
            </p:cNvGrpSpPr>
            <p:nvPr/>
          </p:nvGrpSpPr>
          <p:grpSpPr bwMode="auto">
            <a:xfrm>
              <a:off x="5226844" y="2956323"/>
              <a:ext cx="248841" cy="202406"/>
              <a:chOff x="142483" y="3760971"/>
              <a:chExt cx="346075" cy="386605"/>
            </a:xfrm>
          </p:grpSpPr>
          <p:sp>
            <p:nvSpPr>
              <p:cNvPr id="1572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573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574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  <p:grpSp>
          <p:nvGrpSpPr>
            <p:cNvPr id="13370" name="Группа 119"/>
            <p:cNvGrpSpPr>
              <a:grpSpLocks/>
            </p:cNvGrpSpPr>
            <p:nvPr/>
          </p:nvGrpSpPr>
          <p:grpSpPr bwMode="auto">
            <a:xfrm>
              <a:off x="3514725" y="1840707"/>
              <a:ext cx="177404" cy="141685"/>
              <a:chOff x="214313" y="8958263"/>
              <a:chExt cx="642937" cy="500062"/>
            </a:xfrm>
          </p:grpSpPr>
          <p:sp>
            <p:nvSpPr>
              <p:cNvPr id="13451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2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3453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3454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3455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3371" name="Group 316"/>
            <p:cNvGrpSpPr>
              <a:grpSpLocks/>
            </p:cNvGrpSpPr>
            <p:nvPr/>
          </p:nvGrpSpPr>
          <p:grpSpPr bwMode="auto">
            <a:xfrm>
              <a:off x="3755231" y="2863453"/>
              <a:ext cx="163116" cy="127397"/>
              <a:chOff x="4727" y="2506"/>
              <a:chExt cx="706" cy="1172"/>
            </a:xfrm>
          </p:grpSpPr>
          <p:sp>
            <p:nvSpPr>
              <p:cNvPr id="1337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37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37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7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7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7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7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39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39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2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2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2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2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4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4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4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4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4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4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4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4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4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4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5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</p:grpSp>
      <p:sp>
        <p:nvSpPr>
          <p:cNvPr id="767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768" name="Рисунок 76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769" name="Рисунок 76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771" name="TextBox 770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772" name="Прямоугольник 771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77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74" name="Группа 77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77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78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8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8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84" name="Прямоугольник 78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8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8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87" name="Прямая соединительная линия 78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776" name="Скругленный прямоугольник 77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77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778" name="Прямоугольник 77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77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8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9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9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9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9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9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9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9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9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9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9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7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7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7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8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8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8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8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8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344" name="Прямоугольник 1982"/>
          <p:cNvSpPr>
            <a:spLocks noChangeArrowheads="1"/>
          </p:cNvSpPr>
          <p:nvPr/>
        </p:nvSpPr>
        <p:spPr bwMode="auto">
          <a:xfrm>
            <a:off x="3259309" y="3363546"/>
            <a:ext cx="72726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Гатчина</a:t>
            </a:r>
          </a:p>
        </p:txBody>
      </p:sp>
      <p:grpSp>
        <p:nvGrpSpPr>
          <p:cNvPr id="13349" name="Группа 121"/>
          <p:cNvGrpSpPr>
            <a:grpSpLocks/>
          </p:cNvGrpSpPr>
          <p:nvPr/>
        </p:nvGrpSpPr>
        <p:grpSpPr bwMode="auto">
          <a:xfrm>
            <a:off x="3039665" y="3636020"/>
            <a:ext cx="1431131" cy="438150"/>
            <a:chOff x="7486256" y="988514"/>
            <a:chExt cx="1354754" cy="551818"/>
          </a:xfrm>
        </p:grpSpPr>
        <p:sp>
          <p:nvSpPr>
            <p:cNvPr id="1009" name="TextBox 10"/>
            <p:cNvSpPr txBox="1"/>
            <p:nvPr/>
          </p:nvSpPr>
          <p:spPr>
            <a:xfrm>
              <a:off x="7486256" y="988514"/>
              <a:ext cx="1354754" cy="21803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Гатчинский р-н</a:t>
              </a:r>
            </a:p>
          </p:txBody>
        </p:sp>
        <p:sp>
          <p:nvSpPr>
            <p:cNvPr id="1010" name="Прямоугольник 1009"/>
            <p:cNvSpPr/>
            <p:nvPr/>
          </p:nvSpPr>
          <p:spPr>
            <a:xfrm>
              <a:off x="7744358" y="1399378"/>
              <a:ext cx="555652" cy="14095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1588</a:t>
              </a:r>
            </a:p>
          </p:txBody>
        </p:sp>
      </p:grpSp>
      <p:sp>
        <p:nvSpPr>
          <p:cNvPr id="1011" name="Прямоугольник 1010"/>
          <p:cNvSpPr/>
          <p:nvPr/>
        </p:nvSpPr>
        <p:spPr bwMode="auto">
          <a:xfrm>
            <a:off x="3312317" y="4090838"/>
            <a:ext cx="857250" cy="15835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61063/24425</a:t>
            </a:r>
          </a:p>
        </p:txBody>
      </p:sp>
      <p:sp>
        <p:nvSpPr>
          <p:cNvPr id="1012" name="Скругленный прямоугольник 1011"/>
          <p:cNvSpPr/>
          <p:nvPr/>
        </p:nvSpPr>
        <p:spPr>
          <a:xfrm>
            <a:off x="3889771" y="3945583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013" name="TextBox 23"/>
          <p:cNvSpPr txBox="1"/>
          <p:nvPr/>
        </p:nvSpPr>
        <p:spPr bwMode="auto">
          <a:xfrm>
            <a:off x="3299256" y="373984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14" name="TextBox 23"/>
          <p:cNvSpPr txBox="1"/>
          <p:nvPr/>
        </p:nvSpPr>
        <p:spPr bwMode="auto">
          <a:xfrm>
            <a:off x="3740171" y="373984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689174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01353"/>
            <a:chExt cx="9144000" cy="4699397"/>
          </a:xfrm>
        </p:grpSpPr>
        <p:pic>
          <p:nvPicPr>
            <p:cNvPr id="14338" name="Picture 3" descr="G:\КИНГ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01353"/>
              <a:ext cx="9144000" cy="46993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386" name="Group 316"/>
            <p:cNvGrpSpPr>
              <a:grpSpLocks/>
            </p:cNvGrpSpPr>
            <p:nvPr/>
          </p:nvGrpSpPr>
          <p:grpSpPr bwMode="auto">
            <a:xfrm>
              <a:off x="2340769" y="4056460"/>
              <a:ext cx="163116" cy="127397"/>
              <a:chOff x="4727" y="2506"/>
              <a:chExt cx="706" cy="1172"/>
            </a:xfrm>
          </p:grpSpPr>
          <p:sp>
            <p:nvSpPr>
              <p:cNvPr id="1479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9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9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1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1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4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4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4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4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6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6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6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6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6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6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6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6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6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6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7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87" name="Group 316"/>
            <p:cNvGrpSpPr>
              <a:grpSpLocks/>
            </p:cNvGrpSpPr>
            <p:nvPr/>
          </p:nvGrpSpPr>
          <p:grpSpPr bwMode="auto">
            <a:xfrm>
              <a:off x="2690813" y="4335066"/>
              <a:ext cx="163116" cy="127397"/>
              <a:chOff x="4727" y="2506"/>
              <a:chExt cx="706" cy="1172"/>
            </a:xfrm>
          </p:grpSpPr>
          <p:sp>
            <p:nvSpPr>
              <p:cNvPr id="1471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1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1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3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3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6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6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8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8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8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88" name="Group 316"/>
            <p:cNvGrpSpPr>
              <a:grpSpLocks/>
            </p:cNvGrpSpPr>
            <p:nvPr/>
          </p:nvGrpSpPr>
          <p:grpSpPr bwMode="auto">
            <a:xfrm>
              <a:off x="3855244" y="3684985"/>
              <a:ext cx="163116" cy="127397"/>
              <a:chOff x="4727" y="2506"/>
              <a:chExt cx="706" cy="1172"/>
            </a:xfrm>
          </p:grpSpPr>
          <p:sp>
            <p:nvSpPr>
              <p:cNvPr id="1463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3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3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5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5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0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89" name="Group 316"/>
            <p:cNvGrpSpPr>
              <a:grpSpLocks/>
            </p:cNvGrpSpPr>
            <p:nvPr/>
          </p:nvGrpSpPr>
          <p:grpSpPr bwMode="auto">
            <a:xfrm>
              <a:off x="3548063" y="2363391"/>
              <a:ext cx="163116" cy="127397"/>
              <a:chOff x="4727" y="2506"/>
              <a:chExt cx="706" cy="1172"/>
            </a:xfrm>
          </p:grpSpPr>
          <p:sp>
            <p:nvSpPr>
              <p:cNvPr id="1455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6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6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7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7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1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1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3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90" name="Group 316"/>
            <p:cNvGrpSpPr>
              <a:grpSpLocks/>
            </p:cNvGrpSpPr>
            <p:nvPr/>
          </p:nvGrpSpPr>
          <p:grpSpPr bwMode="auto">
            <a:xfrm>
              <a:off x="4198144" y="1999060"/>
              <a:ext cx="163116" cy="127397"/>
              <a:chOff x="4727" y="2506"/>
              <a:chExt cx="706" cy="1172"/>
            </a:xfrm>
          </p:grpSpPr>
          <p:sp>
            <p:nvSpPr>
              <p:cNvPr id="1448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8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8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9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0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3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3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3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3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5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5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5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91" name="Group 316"/>
            <p:cNvGrpSpPr>
              <a:grpSpLocks/>
            </p:cNvGrpSpPr>
            <p:nvPr/>
          </p:nvGrpSpPr>
          <p:grpSpPr bwMode="auto">
            <a:xfrm>
              <a:off x="4219575" y="2599135"/>
              <a:ext cx="163116" cy="127397"/>
              <a:chOff x="4727" y="2506"/>
              <a:chExt cx="706" cy="1172"/>
            </a:xfrm>
          </p:grpSpPr>
          <p:sp>
            <p:nvSpPr>
              <p:cNvPr id="1440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0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0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0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0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0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0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2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2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5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5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5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5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7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7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7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7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7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7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7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7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7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7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92" name="Группа 119"/>
            <p:cNvGrpSpPr>
              <a:grpSpLocks/>
            </p:cNvGrpSpPr>
            <p:nvPr/>
          </p:nvGrpSpPr>
          <p:grpSpPr bwMode="auto">
            <a:xfrm>
              <a:off x="3307556" y="3133725"/>
              <a:ext cx="177404" cy="141685"/>
              <a:chOff x="214313" y="8958263"/>
              <a:chExt cx="642937" cy="500062"/>
            </a:xfrm>
          </p:grpSpPr>
          <p:sp>
            <p:nvSpPr>
              <p:cNvPr id="14398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9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4400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4401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4402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4393" name="Группа 629"/>
            <p:cNvGrpSpPr>
              <a:grpSpLocks/>
            </p:cNvGrpSpPr>
            <p:nvPr/>
          </p:nvGrpSpPr>
          <p:grpSpPr bwMode="auto">
            <a:xfrm>
              <a:off x="4355306" y="2977754"/>
              <a:ext cx="248841" cy="202406"/>
              <a:chOff x="142483" y="3760971"/>
              <a:chExt cx="346075" cy="386605"/>
            </a:xfrm>
          </p:grpSpPr>
          <p:sp>
            <p:nvSpPr>
              <p:cNvPr id="1976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977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978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687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688" name="Рисунок 68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689" name="Рисунок 68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691" name="TextBox 690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692" name="Прямоугольник 691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9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94" name="Группа 69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9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70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0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0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04" name="Прямоугольник 70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0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0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07" name="Прямая соединительная линия 70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96" name="Скругленный прямоугольник 69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9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98" name="Прямоугольник 69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9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0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1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1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1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1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1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1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1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1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1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03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04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0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0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0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0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0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10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4368" name="Прямоугольник 1982"/>
          <p:cNvSpPr>
            <a:spLocks noChangeArrowheads="1"/>
          </p:cNvSpPr>
          <p:nvPr/>
        </p:nvSpPr>
        <p:spPr bwMode="auto">
          <a:xfrm>
            <a:off x="3463764" y="4297767"/>
            <a:ext cx="93821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Кингисепп</a:t>
            </a:r>
          </a:p>
        </p:txBody>
      </p:sp>
      <p:grpSp>
        <p:nvGrpSpPr>
          <p:cNvPr id="14375" name="Группа 136"/>
          <p:cNvGrpSpPr>
            <a:grpSpLocks/>
          </p:cNvGrpSpPr>
          <p:nvPr/>
        </p:nvGrpSpPr>
        <p:grpSpPr bwMode="auto">
          <a:xfrm>
            <a:off x="3198694" y="4653245"/>
            <a:ext cx="1431131" cy="431006"/>
            <a:chOff x="7486256" y="1031859"/>
            <a:chExt cx="1354754" cy="545004"/>
          </a:xfrm>
        </p:grpSpPr>
        <p:sp>
          <p:nvSpPr>
            <p:cNvPr id="768" name="TextBox 10"/>
            <p:cNvSpPr txBox="1"/>
            <p:nvPr/>
          </p:nvSpPr>
          <p:spPr>
            <a:xfrm>
              <a:off x="7486256" y="1031859"/>
              <a:ext cx="1354754" cy="21891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Кингисеппский р-н</a:t>
              </a:r>
            </a:p>
          </p:txBody>
        </p:sp>
        <p:sp>
          <p:nvSpPr>
            <p:cNvPr id="769" name="Прямоугольник 768"/>
            <p:cNvSpPr/>
            <p:nvPr/>
          </p:nvSpPr>
          <p:spPr>
            <a:xfrm>
              <a:off x="7708291" y="1409749"/>
              <a:ext cx="563542" cy="16711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1599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220</a:t>
              </a:r>
            </a:p>
          </p:txBody>
        </p:sp>
      </p:grpSp>
      <p:sp>
        <p:nvSpPr>
          <p:cNvPr id="770" name="Прямоугольник 769"/>
          <p:cNvSpPr/>
          <p:nvPr/>
        </p:nvSpPr>
        <p:spPr bwMode="auto">
          <a:xfrm>
            <a:off x="3416578" y="5085442"/>
            <a:ext cx="915591" cy="18573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771" name="Скругленный прямоугольник 770"/>
          <p:cNvSpPr/>
          <p:nvPr/>
        </p:nvSpPr>
        <p:spPr>
          <a:xfrm>
            <a:off x="4045228" y="4947330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772" name="TextBox 23"/>
          <p:cNvSpPr txBox="1"/>
          <p:nvPr/>
        </p:nvSpPr>
        <p:spPr bwMode="auto">
          <a:xfrm>
            <a:off x="3535068" y="4737266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773" name="TextBox 23"/>
          <p:cNvSpPr txBox="1"/>
          <p:nvPr/>
        </p:nvSpPr>
        <p:spPr bwMode="auto">
          <a:xfrm>
            <a:off x="3975984" y="473726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0606917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48491"/>
            <a:ext cx="9144000" cy="6409509"/>
            <a:chOff x="0" y="1329928"/>
            <a:chExt cx="9144000" cy="4670822"/>
          </a:xfrm>
        </p:grpSpPr>
        <p:pic>
          <p:nvPicPr>
            <p:cNvPr id="15362" name="Picture 2" descr="G:\кириши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29928"/>
              <a:ext cx="9144000" cy="46708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408" name="Group 316"/>
            <p:cNvGrpSpPr>
              <a:grpSpLocks/>
            </p:cNvGrpSpPr>
            <p:nvPr/>
          </p:nvGrpSpPr>
          <p:grpSpPr bwMode="auto">
            <a:xfrm>
              <a:off x="2605088" y="4827985"/>
              <a:ext cx="163116" cy="127397"/>
              <a:chOff x="4727" y="2506"/>
              <a:chExt cx="706" cy="1172"/>
            </a:xfrm>
          </p:grpSpPr>
          <p:sp>
            <p:nvSpPr>
              <p:cNvPr id="1644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4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4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6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6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1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2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2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2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2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2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09" name="Group 316"/>
            <p:cNvGrpSpPr>
              <a:grpSpLocks/>
            </p:cNvGrpSpPr>
            <p:nvPr/>
          </p:nvGrpSpPr>
          <p:grpSpPr bwMode="auto">
            <a:xfrm>
              <a:off x="2519363" y="5406628"/>
              <a:ext cx="163116" cy="127397"/>
              <a:chOff x="4727" y="2506"/>
              <a:chExt cx="706" cy="1172"/>
            </a:xfrm>
          </p:grpSpPr>
          <p:sp>
            <p:nvSpPr>
              <p:cNvPr id="1636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7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7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8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8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2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2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4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0" name="Group 316"/>
            <p:cNvGrpSpPr>
              <a:grpSpLocks/>
            </p:cNvGrpSpPr>
            <p:nvPr/>
          </p:nvGrpSpPr>
          <p:grpSpPr bwMode="auto">
            <a:xfrm>
              <a:off x="2597944" y="5178028"/>
              <a:ext cx="163116" cy="127397"/>
              <a:chOff x="4727" y="2506"/>
              <a:chExt cx="706" cy="1172"/>
            </a:xfrm>
          </p:grpSpPr>
          <p:sp>
            <p:nvSpPr>
              <p:cNvPr id="1629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9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9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0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1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4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4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4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4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6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6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6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1" name="Group 316"/>
            <p:cNvGrpSpPr>
              <a:grpSpLocks/>
            </p:cNvGrpSpPr>
            <p:nvPr/>
          </p:nvGrpSpPr>
          <p:grpSpPr bwMode="auto">
            <a:xfrm>
              <a:off x="3698081" y="5342335"/>
              <a:ext cx="163116" cy="127397"/>
              <a:chOff x="4727" y="2506"/>
              <a:chExt cx="706" cy="1172"/>
            </a:xfrm>
          </p:grpSpPr>
          <p:sp>
            <p:nvSpPr>
              <p:cNvPr id="1621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1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1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3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3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6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6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6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6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8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8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8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8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8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8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8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8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8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8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2" name="Group 316"/>
            <p:cNvGrpSpPr>
              <a:grpSpLocks/>
            </p:cNvGrpSpPr>
            <p:nvPr/>
          </p:nvGrpSpPr>
          <p:grpSpPr bwMode="auto">
            <a:xfrm>
              <a:off x="3526631" y="5149453"/>
              <a:ext cx="163116" cy="127397"/>
              <a:chOff x="4727" y="2506"/>
              <a:chExt cx="706" cy="1172"/>
            </a:xfrm>
          </p:grpSpPr>
          <p:sp>
            <p:nvSpPr>
              <p:cNvPr id="1613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3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3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5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5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8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8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0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0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0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3" name="Group 316"/>
            <p:cNvGrpSpPr>
              <a:grpSpLocks/>
            </p:cNvGrpSpPr>
            <p:nvPr/>
          </p:nvGrpSpPr>
          <p:grpSpPr bwMode="auto">
            <a:xfrm>
              <a:off x="3383756" y="4877991"/>
              <a:ext cx="163116" cy="127397"/>
              <a:chOff x="4727" y="2506"/>
              <a:chExt cx="706" cy="1172"/>
            </a:xfrm>
          </p:grpSpPr>
          <p:sp>
            <p:nvSpPr>
              <p:cNvPr id="1605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5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5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7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7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2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4" name="Group 316"/>
            <p:cNvGrpSpPr>
              <a:grpSpLocks/>
            </p:cNvGrpSpPr>
            <p:nvPr/>
          </p:nvGrpSpPr>
          <p:grpSpPr bwMode="auto">
            <a:xfrm>
              <a:off x="3055144" y="4699397"/>
              <a:ext cx="163116" cy="127397"/>
              <a:chOff x="4727" y="2506"/>
              <a:chExt cx="706" cy="1172"/>
            </a:xfrm>
          </p:grpSpPr>
          <p:sp>
            <p:nvSpPr>
              <p:cNvPr id="1597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8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8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9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9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3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3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5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5" name="Group 316"/>
            <p:cNvGrpSpPr>
              <a:grpSpLocks/>
            </p:cNvGrpSpPr>
            <p:nvPr/>
          </p:nvGrpSpPr>
          <p:grpSpPr bwMode="auto">
            <a:xfrm>
              <a:off x="5612606" y="3320653"/>
              <a:ext cx="163116" cy="127397"/>
              <a:chOff x="4727" y="2506"/>
              <a:chExt cx="706" cy="1172"/>
            </a:xfrm>
          </p:grpSpPr>
          <p:sp>
            <p:nvSpPr>
              <p:cNvPr id="1590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0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0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1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2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5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5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5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5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7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7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7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6" name="Group 316"/>
            <p:cNvGrpSpPr>
              <a:grpSpLocks/>
            </p:cNvGrpSpPr>
            <p:nvPr/>
          </p:nvGrpSpPr>
          <p:grpSpPr bwMode="auto">
            <a:xfrm>
              <a:off x="5076825" y="3363516"/>
              <a:ext cx="163116" cy="127397"/>
              <a:chOff x="4727" y="2506"/>
              <a:chExt cx="706" cy="1172"/>
            </a:xfrm>
          </p:grpSpPr>
          <p:sp>
            <p:nvSpPr>
              <p:cNvPr id="1582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2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2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4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4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7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7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7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7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9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9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9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9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9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9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9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9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9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9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7" name="Group 316"/>
            <p:cNvGrpSpPr>
              <a:grpSpLocks/>
            </p:cNvGrpSpPr>
            <p:nvPr/>
          </p:nvGrpSpPr>
          <p:grpSpPr bwMode="auto">
            <a:xfrm>
              <a:off x="5276850" y="3177778"/>
              <a:ext cx="163116" cy="127397"/>
              <a:chOff x="4727" y="2506"/>
              <a:chExt cx="706" cy="1172"/>
            </a:xfrm>
          </p:grpSpPr>
          <p:sp>
            <p:nvSpPr>
              <p:cNvPr id="1574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4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4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6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6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9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9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1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1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1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8" name="Group 316"/>
            <p:cNvGrpSpPr>
              <a:grpSpLocks/>
            </p:cNvGrpSpPr>
            <p:nvPr/>
          </p:nvGrpSpPr>
          <p:grpSpPr bwMode="auto">
            <a:xfrm>
              <a:off x="5584031" y="2813447"/>
              <a:ext cx="163116" cy="127397"/>
              <a:chOff x="4727" y="2506"/>
              <a:chExt cx="706" cy="1172"/>
            </a:xfrm>
          </p:grpSpPr>
          <p:sp>
            <p:nvSpPr>
              <p:cNvPr id="1566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6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6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8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8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3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9" name="Group 316"/>
            <p:cNvGrpSpPr>
              <a:grpSpLocks/>
            </p:cNvGrpSpPr>
            <p:nvPr/>
          </p:nvGrpSpPr>
          <p:grpSpPr bwMode="auto">
            <a:xfrm>
              <a:off x="5219700" y="2713435"/>
              <a:ext cx="163116" cy="127397"/>
              <a:chOff x="4727" y="2506"/>
              <a:chExt cx="706" cy="1172"/>
            </a:xfrm>
          </p:grpSpPr>
          <p:sp>
            <p:nvSpPr>
              <p:cNvPr id="1558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9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9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0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0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4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4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6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20" name="Group 316"/>
            <p:cNvGrpSpPr>
              <a:grpSpLocks/>
            </p:cNvGrpSpPr>
            <p:nvPr/>
          </p:nvGrpSpPr>
          <p:grpSpPr bwMode="auto">
            <a:xfrm>
              <a:off x="4833938" y="2663428"/>
              <a:ext cx="163116" cy="127397"/>
              <a:chOff x="4727" y="2506"/>
              <a:chExt cx="706" cy="1172"/>
            </a:xfrm>
          </p:grpSpPr>
          <p:sp>
            <p:nvSpPr>
              <p:cNvPr id="1551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1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1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2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3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6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6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6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6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8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8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8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21" name="Group 316"/>
            <p:cNvGrpSpPr>
              <a:grpSpLocks/>
            </p:cNvGrpSpPr>
            <p:nvPr/>
          </p:nvGrpSpPr>
          <p:grpSpPr bwMode="auto">
            <a:xfrm>
              <a:off x="4969669" y="2277666"/>
              <a:ext cx="163116" cy="127397"/>
              <a:chOff x="4727" y="2506"/>
              <a:chExt cx="706" cy="1172"/>
            </a:xfrm>
          </p:grpSpPr>
          <p:sp>
            <p:nvSpPr>
              <p:cNvPr id="1543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3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3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3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3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3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3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5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5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8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8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8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8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0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0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0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0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0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0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0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0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0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0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22" name="Группа 629"/>
            <p:cNvGrpSpPr>
              <a:grpSpLocks/>
            </p:cNvGrpSpPr>
            <p:nvPr/>
          </p:nvGrpSpPr>
          <p:grpSpPr bwMode="auto">
            <a:xfrm>
              <a:off x="5005388" y="2849167"/>
              <a:ext cx="248841" cy="202406"/>
              <a:chOff x="142483" y="3760971"/>
              <a:chExt cx="346075" cy="386605"/>
            </a:xfrm>
          </p:grpSpPr>
          <p:sp>
            <p:nvSpPr>
              <p:cNvPr id="1810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811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812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  <p:grpSp>
          <p:nvGrpSpPr>
            <p:cNvPr id="15423" name="Группа 119"/>
            <p:cNvGrpSpPr>
              <a:grpSpLocks/>
            </p:cNvGrpSpPr>
            <p:nvPr/>
          </p:nvGrpSpPr>
          <p:grpSpPr bwMode="auto">
            <a:xfrm>
              <a:off x="3536156" y="3598069"/>
              <a:ext cx="177404" cy="141685"/>
              <a:chOff x="214313" y="8958263"/>
              <a:chExt cx="642937" cy="500062"/>
            </a:xfrm>
          </p:grpSpPr>
          <p:sp>
            <p:nvSpPr>
              <p:cNvPr id="1542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542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542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542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1239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18.12.2020</a:t>
            </a:r>
            <a:r>
              <a:rPr lang="ru-RU" sz="1050" dirty="0"/>
              <a:t>)</a:t>
            </a:r>
          </a:p>
        </p:txBody>
      </p:sp>
      <p:pic>
        <p:nvPicPr>
          <p:cNvPr id="1240" name="Рисунок 123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241" name="Рисунок 124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243" name="TextBox 1242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244" name="Прямоугольник 1243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392" name="Прямоугольник 1982"/>
          <p:cNvSpPr>
            <a:spLocks noChangeArrowheads="1"/>
          </p:cNvSpPr>
          <p:nvPr/>
        </p:nvSpPr>
        <p:spPr bwMode="auto">
          <a:xfrm>
            <a:off x="2885117" y="5947754"/>
            <a:ext cx="74694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Кириши</a:t>
            </a:r>
          </a:p>
        </p:txBody>
      </p:sp>
      <p:grpSp>
        <p:nvGrpSpPr>
          <p:cNvPr id="15399" name="Группа 96"/>
          <p:cNvGrpSpPr>
            <a:grpSpLocks/>
          </p:cNvGrpSpPr>
          <p:nvPr/>
        </p:nvGrpSpPr>
        <p:grpSpPr bwMode="auto">
          <a:xfrm>
            <a:off x="3732309" y="5570801"/>
            <a:ext cx="1431131" cy="501253"/>
            <a:chOff x="7486256" y="943541"/>
            <a:chExt cx="1354754" cy="630846"/>
          </a:xfrm>
        </p:grpSpPr>
        <p:sp>
          <p:nvSpPr>
            <p:cNvPr id="688" name="TextBox 10"/>
            <p:cNvSpPr txBox="1"/>
            <p:nvPr/>
          </p:nvSpPr>
          <p:spPr>
            <a:xfrm>
              <a:off x="7486256" y="943541"/>
              <a:ext cx="1354754" cy="21788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Киришский р-н</a:t>
              </a:r>
            </a:p>
          </p:txBody>
        </p:sp>
        <p:sp>
          <p:nvSpPr>
            <p:cNvPr id="689" name="Прямоугольник 688"/>
            <p:cNvSpPr/>
            <p:nvPr/>
          </p:nvSpPr>
          <p:spPr>
            <a:xfrm>
              <a:off x="7809729" y="1408060"/>
              <a:ext cx="598482" cy="16632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1613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</a:t>
              </a:r>
            </a:p>
          </p:txBody>
        </p:sp>
      </p:grpSp>
      <p:sp>
        <p:nvSpPr>
          <p:cNvPr id="690" name="Прямоугольник 689"/>
          <p:cNvSpPr/>
          <p:nvPr/>
        </p:nvSpPr>
        <p:spPr bwMode="auto">
          <a:xfrm>
            <a:off x="4069255" y="6089913"/>
            <a:ext cx="904875" cy="15835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15614/62456</a:t>
            </a:r>
          </a:p>
        </p:txBody>
      </p:sp>
      <p:sp>
        <p:nvSpPr>
          <p:cNvPr id="691" name="TextBox 23"/>
          <p:cNvSpPr txBox="1"/>
          <p:nvPr/>
        </p:nvSpPr>
        <p:spPr bwMode="auto">
          <a:xfrm>
            <a:off x="4119077" y="574167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692" name="TextBox 23"/>
          <p:cNvSpPr txBox="1"/>
          <p:nvPr/>
        </p:nvSpPr>
        <p:spPr bwMode="auto">
          <a:xfrm>
            <a:off x="4559991" y="574167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5364272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572068</TotalTime>
  <Words>2703</Words>
  <Application>Microsoft Office PowerPoint</Application>
  <PresentationFormat>Экран (4:3)</PresentationFormat>
  <Paragraphs>800</Paragraphs>
  <Slides>24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24</vt:i4>
      </vt:variant>
    </vt:vector>
  </HeadingPairs>
  <TitlesOfParts>
    <vt:vector size="30" baseType="lpstr">
      <vt:lpstr>Arial Unicode MS</vt:lpstr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Мониторинг-2</cp:lastModifiedBy>
  <cp:revision>25361</cp:revision>
  <cp:lastPrinted>2020-11-25T09:39:56Z</cp:lastPrinted>
  <dcterms:created xsi:type="dcterms:W3CDTF">2014-09-08T13:21:12Z</dcterms:created>
  <dcterms:modified xsi:type="dcterms:W3CDTF">2020-12-17T10:47:25Z</dcterms:modified>
</cp:coreProperties>
</file>